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6"/>
  </p:notesMasterIdLst>
  <p:handoutMasterIdLst>
    <p:handoutMasterId r:id="rId27"/>
  </p:handoutMasterIdLst>
  <p:sldIdLst>
    <p:sldId id="298" r:id="rId4"/>
    <p:sldId id="299" r:id="rId5"/>
    <p:sldId id="284" r:id="rId6"/>
    <p:sldId id="341" r:id="rId7"/>
    <p:sldId id="297" r:id="rId8"/>
    <p:sldId id="318" r:id="rId9"/>
    <p:sldId id="293" r:id="rId10"/>
    <p:sldId id="322" r:id="rId11"/>
    <p:sldId id="324" r:id="rId12"/>
    <p:sldId id="325" r:id="rId13"/>
    <p:sldId id="328" r:id="rId14"/>
    <p:sldId id="329" r:id="rId15"/>
    <p:sldId id="326" r:id="rId16"/>
    <p:sldId id="335" r:id="rId17"/>
    <p:sldId id="292" r:id="rId18"/>
    <p:sldId id="330" r:id="rId19"/>
    <p:sldId id="331" r:id="rId20"/>
    <p:sldId id="332" r:id="rId21"/>
    <p:sldId id="334" r:id="rId22"/>
    <p:sldId id="342" r:id="rId23"/>
    <p:sldId id="339" r:id="rId24"/>
    <p:sldId id="296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C00"/>
    <a:srgbClr val="E63E10"/>
    <a:srgbClr val="000000"/>
    <a:srgbClr val="00641E"/>
    <a:srgbClr val="FFCFA1"/>
    <a:srgbClr val="BE1D58"/>
    <a:srgbClr val="FF99CC"/>
    <a:srgbClr val="33CCCC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6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Le Ray" userId="10c79f83957efa03" providerId="LiveId" clId="{CDDD24DC-0548-44CD-A61A-DDA1F4D1530E}"/>
    <pc:docChg chg="undo custSel addSld delSld modSld sldOrd modMainMaster">
      <pc:chgData name="Adeline Le Ray" userId="10c79f83957efa03" providerId="LiveId" clId="{CDDD24DC-0548-44CD-A61A-DDA1F4D1530E}" dt="2023-12-22T11:00:00.593" v="12467" actId="1076"/>
      <pc:docMkLst>
        <pc:docMk/>
      </pc:docMkLst>
      <pc:sldChg chg="del">
        <pc:chgData name="Adeline Le Ray" userId="10c79f83957efa03" providerId="LiveId" clId="{CDDD24DC-0548-44CD-A61A-DDA1F4D1530E}" dt="2023-12-15T10:37:15.772" v="907" actId="47"/>
        <pc:sldMkLst>
          <pc:docMk/>
          <pc:sldMk cId="742591817" sldId="281"/>
        </pc:sldMkLst>
      </pc:sldChg>
      <pc:sldChg chg="del">
        <pc:chgData name="Adeline Le Ray" userId="10c79f83957efa03" providerId="LiveId" clId="{CDDD24DC-0548-44CD-A61A-DDA1F4D1530E}" dt="2023-12-15T10:36:23.085" v="904" actId="47"/>
        <pc:sldMkLst>
          <pc:docMk/>
          <pc:sldMk cId="1329746698" sldId="283"/>
        </pc:sldMkLst>
      </pc:sldChg>
      <pc:sldChg chg="addSp delSp modSp mod ord">
        <pc:chgData name="Adeline Le Ray" userId="10c79f83957efa03" providerId="LiveId" clId="{CDDD24DC-0548-44CD-A61A-DDA1F4D1530E}" dt="2023-12-17T19:33:58.355" v="8168" actId="1036"/>
        <pc:sldMkLst>
          <pc:docMk/>
          <pc:sldMk cId="3188837873" sldId="284"/>
        </pc:sldMkLst>
        <pc:spChg chg="mod">
          <ac:chgData name="Adeline Le Ray" userId="10c79f83957efa03" providerId="LiveId" clId="{CDDD24DC-0548-44CD-A61A-DDA1F4D1530E}" dt="2023-12-17T15:34:11.827" v="6493" actId="1076"/>
          <ac:spMkLst>
            <pc:docMk/>
            <pc:sldMk cId="3188837873" sldId="284"/>
            <ac:spMk id="2" creationId="{19304E83-A4F0-49C5-BB01-F5773509A2B3}"/>
          </ac:spMkLst>
        </pc:spChg>
        <pc:spChg chg="del">
          <ac:chgData name="Adeline Le Ray" userId="10c79f83957efa03" providerId="LiveId" clId="{CDDD24DC-0548-44CD-A61A-DDA1F4D1530E}" dt="2023-12-15T09:31:28.262" v="107" actId="478"/>
          <ac:spMkLst>
            <pc:docMk/>
            <pc:sldMk cId="3188837873" sldId="284"/>
            <ac:spMk id="3" creationId="{7CA42D59-EAD6-4F95-84F1-32A30F057856}"/>
          </ac:spMkLst>
        </pc:spChg>
        <pc:spChg chg="mod">
          <ac:chgData name="Adeline Le Ray" userId="10c79f83957efa03" providerId="LiveId" clId="{CDDD24DC-0548-44CD-A61A-DDA1F4D1530E}" dt="2023-12-17T19:33:58.355" v="8168" actId="1036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Adeline Le Ray" userId="10c79f83957efa03" providerId="LiveId" clId="{CDDD24DC-0548-44CD-A61A-DDA1F4D1530E}" dt="2023-12-17T19:33:58.355" v="8168" actId="1036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Adeline Le Ray" userId="10c79f83957efa03" providerId="LiveId" clId="{CDDD24DC-0548-44CD-A61A-DDA1F4D1530E}" dt="2023-12-17T19:33:58.355" v="8168" actId="1036"/>
          <ac:spMkLst>
            <pc:docMk/>
            <pc:sldMk cId="3188837873" sldId="284"/>
            <ac:spMk id="6" creationId="{B237D1CA-B91A-410E-A968-D017BBE99F99}"/>
          </ac:spMkLst>
        </pc:spChg>
        <pc:spChg chg="mod">
          <ac:chgData name="Adeline Le Ray" userId="10c79f83957efa03" providerId="LiveId" clId="{CDDD24DC-0548-44CD-A61A-DDA1F4D1530E}" dt="2023-12-17T19:33:58.355" v="8168" actId="1036"/>
          <ac:spMkLst>
            <pc:docMk/>
            <pc:sldMk cId="3188837873" sldId="284"/>
            <ac:spMk id="7" creationId="{26A87885-D672-4CF9-A78D-CFE98385B03A}"/>
          </ac:spMkLst>
        </pc:spChg>
        <pc:spChg chg="mod">
          <ac:chgData name="Adeline Le Ray" userId="10c79f83957efa03" providerId="LiveId" clId="{CDDD24DC-0548-44CD-A61A-DDA1F4D1530E}" dt="2023-12-17T15:26:56.454" v="6455" actId="14100"/>
          <ac:spMkLst>
            <pc:docMk/>
            <pc:sldMk cId="3188837873" sldId="284"/>
            <ac:spMk id="9" creationId="{CA54BDAC-8FC0-A982-24D7-EC31D8EAD5AA}"/>
          </ac:spMkLst>
        </pc:spChg>
        <pc:spChg chg="add mod">
          <ac:chgData name="Adeline Le Ray" userId="10c79f83957efa03" providerId="LiveId" clId="{CDDD24DC-0548-44CD-A61A-DDA1F4D1530E}" dt="2023-12-17T15:34:11.827" v="6493" actId="1076"/>
          <ac:spMkLst>
            <pc:docMk/>
            <pc:sldMk cId="3188837873" sldId="284"/>
            <ac:spMk id="10" creationId="{8C26C9BD-8159-342E-BE91-17DF020277CA}"/>
          </ac:spMkLst>
        </pc:spChg>
        <pc:spChg chg="mod">
          <ac:chgData name="Adeline Le Ray" userId="10c79f83957efa03" providerId="LiveId" clId="{CDDD24DC-0548-44CD-A61A-DDA1F4D1530E}" dt="2023-12-17T19:33:58.355" v="8168" actId="1036"/>
          <ac:spMkLst>
            <pc:docMk/>
            <pc:sldMk cId="3188837873" sldId="284"/>
            <ac:spMk id="12" creationId="{7F65E93D-09FF-42EE-B9DD-750638966686}"/>
          </ac:spMkLst>
        </pc:spChg>
        <pc:spChg chg="mod">
          <ac:chgData name="Adeline Le Ray" userId="10c79f83957efa03" providerId="LiveId" clId="{CDDD24DC-0548-44CD-A61A-DDA1F4D1530E}" dt="2023-12-17T19:33:58.355" v="8168" actId="1036"/>
          <ac:spMkLst>
            <pc:docMk/>
            <pc:sldMk cId="3188837873" sldId="284"/>
            <ac:spMk id="13" creationId="{A7CD04AE-9A8B-4DED-855D-F51B510D0B69}"/>
          </ac:spMkLst>
        </pc:spChg>
        <pc:spChg chg="add del mod">
          <ac:chgData name="Adeline Le Ray" userId="10c79f83957efa03" providerId="LiveId" clId="{CDDD24DC-0548-44CD-A61A-DDA1F4D1530E}" dt="2023-12-15T09:31:30.183" v="108" actId="478"/>
          <ac:spMkLst>
            <pc:docMk/>
            <pc:sldMk cId="3188837873" sldId="284"/>
            <ac:spMk id="14" creationId="{A5511EC5-1D73-4ACF-5FC9-8C5C1EBD690D}"/>
          </ac:spMkLst>
        </pc:spChg>
        <pc:spChg chg="add mod">
          <ac:chgData name="Adeline Le Ray" userId="10c79f83957efa03" providerId="LiveId" clId="{CDDD24DC-0548-44CD-A61A-DDA1F4D1530E}" dt="2023-12-17T15:34:11.827" v="6493" actId="1076"/>
          <ac:spMkLst>
            <pc:docMk/>
            <pc:sldMk cId="3188837873" sldId="284"/>
            <ac:spMk id="14" creationId="{F1C802BA-673C-D06E-84CB-4EBEC9D551AE}"/>
          </ac:spMkLst>
        </pc:spChg>
        <pc:spChg chg="add mod">
          <ac:chgData name="Adeline Le Ray" userId="10c79f83957efa03" providerId="LiveId" clId="{CDDD24DC-0548-44CD-A61A-DDA1F4D1530E}" dt="2023-12-17T15:34:11.827" v="6493" actId="1076"/>
          <ac:spMkLst>
            <pc:docMk/>
            <pc:sldMk cId="3188837873" sldId="284"/>
            <ac:spMk id="16" creationId="{A00F4914-17FB-72B4-15FB-783E961DAF4C}"/>
          </ac:spMkLst>
        </pc:spChg>
        <pc:spChg chg="add del mod">
          <ac:chgData name="Adeline Le Ray" userId="10c79f83957efa03" providerId="LiveId" clId="{CDDD24DC-0548-44CD-A61A-DDA1F4D1530E}" dt="2023-12-17T15:33:02.271" v="6492" actId="478"/>
          <ac:spMkLst>
            <pc:docMk/>
            <pc:sldMk cId="3188837873" sldId="284"/>
            <ac:spMk id="17" creationId="{362A2C32-FBF5-6578-C14E-0B0570D5A697}"/>
          </ac:spMkLst>
        </pc:spChg>
        <pc:picChg chg="add del mod">
          <ac:chgData name="Adeline Le Ray" userId="10c79f83957efa03" providerId="LiveId" clId="{CDDD24DC-0548-44CD-A61A-DDA1F4D1530E}" dt="2023-12-15T09:50:40.768" v="382"/>
          <ac:picMkLst>
            <pc:docMk/>
            <pc:sldMk cId="3188837873" sldId="284"/>
            <ac:picMk id="15" creationId="{0D56BEEE-AC34-89AB-5CC4-F62C7A3B5EEC}"/>
          </ac:picMkLst>
        </pc:picChg>
        <pc:picChg chg="add mod">
          <ac:chgData name="Adeline Le Ray" userId="10c79f83957efa03" providerId="LiveId" clId="{CDDD24DC-0548-44CD-A61A-DDA1F4D1530E}" dt="2023-12-17T19:33:58.355" v="8168" actId="1036"/>
          <ac:picMkLst>
            <pc:docMk/>
            <pc:sldMk cId="3188837873" sldId="284"/>
            <ac:picMk id="1026" creationId="{2E893FF8-D117-CF98-7B34-6FDE85D3E80C}"/>
          </ac:picMkLst>
        </pc:picChg>
        <pc:picChg chg="add mod">
          <ac:chgData name="Adeline Le Ray" userId="10c79f83957efa03" providerId="LiveId" clId="{CDDD24DC-0548-44CD-A61A-DDA1F4D1530E}" dt="2023-12-17T19:33:58.355" v="8168" actId="1036"/>
          <ac:picMkLst>
            <pc:docMk/>
            <pc:sldMk cId="3188837873" sldId="284"/>
            <ac:picMk id="1028" creationId="{6A42D139-5522-E870-B7B7-177D7BB4425D}"/>
          </ac:picMkLst>
        </pc:picChg>
        <pc:cxnChg chg="mod">
          <ac:chgData name="Adeline Le Ray" userId="10c79f83957efa03" providerId="LiveId" clId="{CDDD24DC-0548-44CD-A61A-DDA1F4D1530E}" dt="2023-12-17T19:33:58.355" v="8168" actId="1036"/>
          <ac:cxnSpMkLst>
            <pc:docMk/>
            <pc:sldMk cId="3188837873" sldId="284"/>
            <ac:cxnSpMk id="11" creationId="{5A563457-1EC8-4978-BCCB-AFD88C9ED04C}"/>
          </ac:cxnSpMkLst>
        </pc:cxnChg>
      </pc:sldChg>
      <pc:sldChg chg="del">
        <pc:chgData name="Adeline Le Ray" userId="10c79f83957efa03" providerId="LiveId" clId="{CDDD24DC-0548-44CD-A61A-DDA1F4D1530E}" dt="2023-12-15T10:36:57.953" v="905" actId="47"/>
        <pc:sldMkLst>
          <pc:docMk/>
          <pc:sldMk cId="665219316" sldId="285"/>
        </pc:sldMkLst>
      </pc:sldChg>
      <pc:sldChg chg="addSp delSp modSp mod ord">
        <pc:chgData name="Adeline Le Ray" userId="10c79f83957efa03" providerId="LiveId" clId="{CDDD24DC-0548-44CD-A61A-DDA1F4D1530E}" dt="2023-12-17T19:42:35.013" v="8173" actId="14100"/>
        <pc:sldMkLst>
          <pc:docMk/>
          <pc:sldMk cId="4091674644" sldId="292"/>
        </pc:sldMkLst>
        <pc:spChg chg="mod">
          <ac:chgData name="Adeline Le Ray" userId="10c79f83957efa03" providerId="LiveId" clId="{CDDD24DC-0548-44CD-A61A-DDA1F4D1530E}" dt="2023-12-17T19:42:35.013" v="8173" actId="14100"/>
          <ac:spMkLst>
            <pc:docMk/>
            <pc:sldMk cId="4091674644" sldId="292"/>
            <ac:spMk id="2" creationId="{3C8CB397-3543-60FC-4C1E-824753C2CE18}"/>
          </ac:spMkLst>
        </pc:spChg>
        <pc:spChg chg="mod ord">
          <ac:chgData name="Adeline Le Ray" userId="10c79f83957efa03" providerId="LiveId" clId="{CDDD24DC-0548-44CD-A61A-DDA1F4D1530E}" dt="2023-12-16T17:57:04.733" v="6207" actId="167"/>
          <ac:spMkLst>
            <pc:docMk/>
            <pc:sldMk cId="4091674644" sldId="292"/>
            <ac:spMk id="3" creationId="{200B3D2B-613A-41BE-987D-E6A1324B456D}"/>
          </ac:spMkLst>
        </pc:spChg>
        <pc:spChg chg="add del mod">
          <ac:chgData name="Adeline Le Ray" userId="10c79f83957efa03" providerId="LiveId" clId="{CDDD24DC-0548-44CD-A61A-DDA1F4D1530E}" dt="2023-12-15T10:22:45.012" v="842"/>
          <ac:spMkLst>
            <pc:docMk/>
            <pc:sldMk cId="4091674644" sldId="292"/>
            <ac:spMk id="6" creationId="{DAA11448-EAD2-DA31-14FD-8C4352803EC2}"/>
          </ac:spMkLst>
        </pc:spChg>
        <pc:spChg chg="add del mod">
          <ac:chgData name="Adeline Le Ray" userId="10c79f83957efa03" providerId="LiveId" clId="{CDDD24DC-0548-44CD-A61A-DDA1F4D1530E}" dt="2023-12-15T10:24:31.385" v="858"/>
          <ac:spMkLst>
            <pc:docMk/>
            <pc:sldMk cId="4091674644" sldId="292"/>
            <ac:spMk id="7" creationId="{EF81C2E6-843F-1CE6-E714-0DCC83E84439}"/>
          </ac:spMkLst>
        </pc:spChg>
        <pc:spChg chg="add del mod">
          <ac:chgData name="Adeline Le Ray" userId="10c79f83957efa03" providerId="LiveId" clId="{CDDD24DC-0548-44CD-A61A-DDA1F4D1530E}" dt="2023-12-16T17:56:57.016" v="6206"/>
          <ac:spMkLst>
            <pc:docMk/>
            <pc:sldMk cId="4091674644" sldId="292"/>
            <ac:spMk id="9" creationId="{F837A93B-D19D-5406-A5AA-378A696A97C3}"/>
          </ac:spMkLst>
        </pc:spChg>
        <pc:spChg chg="add del mod">
          <ac:chgData name="Adeline Le Ray" userId="10c79f83957efa03" providerId="LiveId" clId="{CDDD24DC-0548-44CD-A61A-DDA1F4D1530E}" dt="2023-12-16T17:37:33.687" v="5934" actId="478"/>
          <ac:spMkLst>
            <pc:docMk/>
            <pc:sldMk cId="4091674644" sldId="292"/>
            <ac:spMk id="14" creationId="{F278402B-CA7D-4F5B-B3FA-ED74AB3CFB6C}"/>
          </ac:spMkLst>
        </pc:spChg>
        <pc:picChg chg="add del mod">
          <ac:chgData name="Adeline Le Ray" userId="10c79f83957efa03" providerId="LiveId" clId="{CDDD24DC-0548-44CD-A61A-DDA1F4D1530E}" dt="2023-12-16T17:56:54.582" v="6205" actId="478"/>
          <ac:picMkLst>
            <pc:docMk/>
            <pc:sldMk cId="4091674644" sldId="292"/>
            <ac:picMk id="8" creationId="{EB007FCA-7EFF-3D36-1248-CC19094D36E8}"/>
          </ac:picMkLst>
        </pc:picChg>
        <pc:picChg chg="del">
          <ac:chgData name="Adeline Le Ray" userId="10c79f83957efa03" providerId="LiveId" clId="{CDDD24DC-0548-44CD-A61A-DDA1F4D1530E}" dt="2023-12-15T10:21:35.289" v="837" actId="478"/>
          <ac:picMkLst>
            <pc:docMk/>
            <pc:sldMk cId="4091674644" sldId="292"/>
            <ac:picMk id="11" creationId="{2E7ADBC3-DECA-9F4C-9289-9E43C727592F}"/>
          </ac:picMkLst>
        </pc:picChg>
        <pc:picChg chg="add del mod">
          <ac:chgData name="Adeline Le Ray" userId="10c79f83957efa03" providerId="LiveId" clId="{CDDD24DC-0548-44CD-A61A-DDA1F4D1530E}" dt="2023-12-15T10:21:48.425" v="839"/>
          <ac:picMkLst>
            <pc:docMk/>
            <pc:sldMk cId="4091674644" sldId="292"/>
            <ac:picMk id="3074" creationId="{33FCD03D-1FFA-4A1C-59B3-060955F5A9F3}"/>
          </ac:picMkLst>
        </pc:picChg>
        <pc:picChg chg="add del mod">
          <ac:chgData name="Adeline Le Ray" userId="10c79f83957efa03" providerId="LiveId" clId="{CDDD24DC-0548-44CD-A61A-DDA1F4D1530E}" dt="2023-12-15T10:22:04.321" v="841"/>
          <ac:picMkLst>
            <pc:docMk/>
            <pc:sldMk cId="4091674644" sldId="292"/>
            <ac:picMk id="3076" creationId="{91E3FC0F-F4A0-76F9-46B7-F986C68A39DF}"/>
          </ac:picMkLst>
        </pc:picChg>
        <pc:picChg chg="add del mod">
          <ac:chgData name="Adeline Le Ray" userId="10c79f83957efa03" providerId="LiveId" clId="{CDDD24DC-0548-44CD-A61A-DDA1F4D1530E}" dt="2023-12-15T10:23:29.867" v="845" actId="478"/>
          <ac:picMkLst>
            <pc:docMk/>
            <pc:sldMk cId="4091674644" sldId="292"/>
            <ac:picMk id="3078" creationId="{231EE0F5-DB7A-567C-9B50-F8F36E71899C}"/>
          </ac:picMkLst>
        </pc:picChg>
        <pc:picChg chg="add del mod">
          <ac:chgData name="Adeline Le Ray" userId="10c79f83957efa03" providerId="LiveId" clId="{CDDD24DC-0548-44CD-A61A-DDA1F4D1530E}" dt="2023-12-15T10:24:28.693" v="857" actId="21"/>
          <ac:picMkLst>
            <pc:docMk/>
            <pc:sldMk cId="4091674644" sldId="292"/>
            <ac:picMk id="3080" creationId="{6CC2CAA3-E746-D6BF-666D-210871D188DF}"/>
          </ac:picMkLst>
        </pc:picChg>
        <pc:picChg chg="add del">
          <ac:chgData name="Adeline Le Ray" userId="10c79f83957efa03" providerId="LiveId" clId="{CDDD24DC-0548-44CD-A61A-DDA1F4D1530E}" dt="2023-12-16T17:56:54.582" v="6205" actId="478"/>
          <ac:picMkLst>
            <pc:docMk/>
            <pc:sldMk cId="4091674644" sldId="292"/>
            <ac:picMk id="3082" creationId="{6172AA2A-D8D5-0113-3597-CA1C8C015159}"/>
          </ac:picMkLst>
        </pc:picChg>
        <pc:picChg chg="add mod">
          <ac:chgData name="Adeline Le Ray" userId="10c79f83957efa03" providerId="LiveId" clId="{CDDD24DC-0548-44CD-A61A-DDA1F4D1530E}" dt="2023-12-16T17:57:07.694" v="6208" actId="167"/>
          <ac:picMkLst>
            <pc:docMk/>
            <pc:sldMk cId="4091674644" sldId="292"/>
            <ac:picMk id="3084" creationId="{B04F584F-2512-8BFB-490A-781D9738C567}"/>
          </ac:picMkLst>
        </pc:picChg>
      </pc:sldChg>
      <pc:sldChg chg="addSp delSp modSp mod ord">
        <pc:chgData name="Adeline Le Ray" userId="10c79f83957efa03" providerId="LiveId" clId="{CDDD24DC-0548-44CD-A61A-DDA1F4D1530E}" dt="2023-12-16T18:04:18.259" v="6255" actId="167"/>
        <pc:sldMkLst>
          <pc:docMk/>
          <pc:sldMk cId="2117695413" sldId="293"/>
        </pc:sldMkLst>
        <pc:spChg chg="mod">
          <ac:chgData name="Adeline Le Ray" userId="10c79f83957efa03" providerId="LiveId" clId="{CDDD24DC-0548-44CD-A61A-DDA1F4D1530E}" dt="2023-12-16T17:53:13.368" v="6043" actId="20577"/>
          <ac:spMkLst>
            <pc:docMk/>
            <pc:sldMk cId="2117695413" sldId="293"/>
            <ac:spMk id="3" creationId="{200B3D2B-613A-41BE-987D-E6A1324B456D}"/>
          </ac:spMkLst>
        </pc:spChg>
        <pc:spChg chg="add del mod">
          <ac:chgData name="Adeline Le Ray" userId="10c79f83957efa03" providerId="LiveId" clId="{CDDD24DC-0548-44CD-A61A-DDA1F4D1530E}" dt="2023-12-15T10:35:12.125" v="874"/>
          <ac:spMkLst>
            <pc:docMk/>
            <pc:sldMk cId="2117695413" sldId="293"/>
            <ac:spMk id="6" creationId="{039B499B-BB52-EFFC-0FAE-E65A00B8FC80}"/>
          </ac:spMkLst>
        </pc:spChg>
        <pc:spChg chg="add del mod">
          <ac:chgData name="Adeline Le Ray" userId="10c79f83957efa03" providerId="LiveId" clId="{CDDD24DC-0548-44CD-A61A-DDA1F4D1530E}" dt="2023-12-16T18:01:15.439" v="6227"/>
          <ac:spMkLst>
            <pc:docMk/>
            <pc:sldMk cId="2117695413" sldId="293"/>
            <ac:spMk id="7" creationId="{D62294BB-8784-C10E-FE8C-654E2DDA843F}"/>
          </ac:spMkLst>
        </pc:spChg>
        <pc:spChg chg="add del mod">
          <ac:chgData name="Adeline Le Ray" userId="10c79f83957efa03" providerId="LiveId" clId="{CDDD24DC-0548-44CD-A61A-DDA1F4D1530E}" dt="2023-12-16T18:01:30.561" v="6231"/>
          <ac:spMkLst>
            <pc:docMk/>
            <pc:sldMk cId="2117695413" sldId="293"/>
            <ac:spMk id="8" creationId="{C691C00B-CE18-7AD3-79A9-4F423A4AB981}"/>
          </ac:spMkLst>
        </pc:spChg>
        <pc:spChg chg="add del mod">
          <ac:chgData name="Adeline Le Ray" userId="10c79f83957efa03" providerId="LiveId" clId="{CDDD24DC-0548-44CD-A61A-DDA1F4D1530E}" dt="2023-12-16T18:02:07.765" v="6233"/>
          <ac:spMkLst>
            <pc:docMk/>
            <pc:sldMk cId="2117695413" sldId="293"/>
            <ac:spMk id="9" creationId="{3845E3C6-A76F-1FFB-F0F8-BE4462EA35DB}"/>
          </ac:spMkLst>
        </pc:spChg>
        <pc:spChg chg="del mod">
          <ac:chgData name="Adeline Le Ray" userId="10c79f83957efa03" providerId="LiveId" clId="{CDDD24DC-0548-44CD-A61A-DDA1F4D1530E}" dt="2023-12-16T17:37:05.206" v="5924" actId="478"/>
          <ac:spMkLst>
            <pc:docMk/>
            <pc:sldMk cId="2117695413" sldId="293"/>
            <ac:spMk id="10" creationId="{2972F17A-D965-40B9-8ABB-C634072DBCC0}"/>
          </ac:spMkLst>
        </pc:spChg>
        <pc:spChg chg="add del mod">
          <ac:chgData name="Adeline Le Ray" userId="10c79f83957efa03" providerId="LiveId" clId="{CDDD24DC-0548-44CD-A61A-DDA1F4D1530E}" dt="2023-12-16T18:02:22.610" v="6237"/>
          <ac:spMkLst>
            <pc:docMk/>
            <pc:sldMk cId="2117695413" sldId="293"/>
            <ac:spMk id="11" creationId="{4F4C4859-F450-323F-AA38-8B079BBFD432}"/>
          </ac:spMkLst>
        </pc:spChg>
        <pc:spChg chg="add del mod">
          <ac:chgData name="Adeline Le Ray" userId="10c79f83957efa03" providerId="LiveId" clId="{CDDD24DC-0548-44CD-A61A-DDA1F4D1530E}" dt="2023-12-16T18:04:12.293" v="6254"/>
          <ac:spMkLst>
            <pc:docMk/>
            <pc:sldMk cId="2117695413" sldId="293"/>
            <ac:spMk id="12" creationId="{F42DB0FA-59F9-076B-291C-0A963E13877D}"/>
          </ac:spMkLst>
        </pc:spChg>
        <pc:spChg chg="add del mod">
          <ac:chgData name="Adeline Le Ray" userId="10c79f83957efa03" providerId="LiveId" clId="{CDDD24DC-0548-44CD-A61A-DDA1F4D1530E}" dt="2023-12-16T18:03:56.445" v="6251"/>
          <ac:spMkLst>
            <pc:docMk/>
            <pc:sldMk cId="2117695413" sldId="293"/>
            <ac:spMk id="13" creationId="{213BA0E7-D901-9831-AA1A-E00C3D79D95E}"/>
          </ac:spMkLst>
        </pc:spChg>
        <pc:spChg chg="add del mod">
          <ac:chgData name="Adeline Le Ray" userId="10c79f83957efa03" providerId="LiveId" clId="{CDDD24DC-0548-44CD-A61A-DDA1F4D1530E}" dt="2023-12-16T18:03:55.260" v="6250"/>
          <ac:spMkLst>
            <pc:docMk/>
            <pc:sldMk cId="2117695413" sldId="293"/>
            <ac:spMk id="14" creationId="{8775FD42-196A-408C-59A2-D0735164292F}"/>
          </ac:spMkLst>
        </pc:spChg>
        <pc:spChg chg="add del mod">
          <ac:chgData name="Adeline Le Ray" userId="10c79f83957efa03" providerId="LiveId" clId="{CDDD24DC-0548-44CD-A61A-DDA1F4D1530E}" dt="2023-12-16T18:03:54.860" v="6249"/>
          <ac:spMkLst>
            <pc:docMk/>
            <pc:sldMk cId="2117695413" sldId="293"/>
            <ac:spMk id="15" creationId="{F1135EC0-B5E3-351C-C9CD-05944658E1E2}"/>
          </ac:spMkLst>
        </pc:spChg>
        <pc:spChg chg="add del mod">
          <ac:chgData name="Adeline Le Ray" userId="10c79f83957efa03" providerId="LiveId" clId="{CDDD24DC-0548-44CD-A61A-DDA1F4D1530E}" dt="2023-12-16T18:04:00.227" v="6253"/>
          <ac:spMkLst>
            <pc:docMk/>
            <pc:sldMk cId="2117695413" sldId="293"/>
            <ac:spMk id="16" creationId="{F992802D-817F-BC15-7B2A-62E4C669C284}"/>
          </ac:spMkLst>
        </pc:spChg>
        <pc:picChg chg="del">
          <ac:chgData name="Adeline Le Ray" userId="10c79f83957efa03" providerId="LiveId" clId="{CDDD24DC-0548-44CD-A61A-DDA1F4D1530E}" dt="2023-12-15T10:35:07.293" v="873" actId="478"/>
          <ac:picMkLst>
            <pc:docMk/>
            <pc:sldMk cId="2117695413" sldId="293"/>
            <ac:picMk id="23" creationId="{35E3CE9E-B03C-CB4B-A83A-D3265C7A0545}"/>
          </ac:picMkLst>
        </pc:picChg>
        <pc:picChg chg="add del mod">
          <ac:chgData name="Adeline Le Ray" userId="10c79f83957efa03" providerId="LiveId" clId="{CDDD24DC-0548-44CD-A61A-DDA1F4D1530E}" dt="2023-12-16T17:58:56.802" v="6226" actId="478"/>
          <ac:picMkLst>
            <pc:docMk/>
            <pc:sldMk cId="2117695413" sldId="293"/>
            <ac:picMk id="4098" creationId="{2CFAB125-DE37-9512-1BE7-6D065CBCF40B}"/>
          </ac:picMkLst>
        </pc:picChg>
        <pc:picChg chg="add del mod">
          <ac:chgData name="Adeline Le Ray" userId="10c79f83957efa03" providerId="LiveId" clId="{CDDD24DC-0548-44CD-A61A-DDA1F4D1530E}" dt="2023-12-16T17:43:22.452" v="5977" actId="21"/>
          <ac:picMkLst>
            <pc:docMk/>
            <pc:sldMk cId="2117695413" sldId="293"/>
            <ac:picMk id="4100" creationId="{E4153637-3358-9187-695C-BD69A6B44E84}"/>
          </ac:picMkLst>
        </pc:picChg>
        <pc:picChg chg="add del mod">
          <ac:chgData name="Adeline Le Ray" userId="10c79f83957efa03" providerId="LiveId" clId="{CDDD24DC-0548-44CD-A61A-DDA1F4D1530E}" dt="2023-12-16T18:01:26.373" v="6228" actId="478"/>
          <ac:picMkLst>
            <pc:docMk/>
            <pc:sldMk cId="2117695413" sldId="293"/>
            <ac:picMk id="4102" creationId="{41FB77AA-3FB5-6600-61D0-47BBDA34626D}"/>
          </ac:picMkLst>
        </pc:picChg>
        <pc:picChg chg="add del">
          <ac:chgData name="Adeline Le Ray" userId="10c79f83957efa03" providerId="LiveId" clId="{CDDD24DC-0548-44CD-A61A-DDA1F4D1530E}" dt="2023-12-16T18:01:29.070" v="6230" actId="478"/>
          <ac:picMkLst>
            <pc:docMk/>
            <pc:sldMk cId="2117695413" sldId="293"/>
            <ac:picMk id="4104" creationId="{A1AAF046-0933-A394-3DDE-3297BB0F0DD6}"/>
          </ac:picMkLst>
        </pc:picChg>
        <pc:picChg chg="add del mod">
          <ac:chgData name="Adeline Le Ray" userId="10c79f83957efa03" providerId="LiveId" clId="{CDDD24DC-0548-44CD-A61A-DDA1F4D1530E}" dt="2023-12-16T18:02:05.838" v="6232" actId="478"/>
          <ac:picMkLst>
            <pc:docMk/>
            <pc:sldMk cId="2117695413" sldId="293"/>
            <ac:picMk id="4106" creationId="{89037414-4BCE-5033-3E23-97BB18238808}"/>
          </ac:picMkLst>
        </pc:picChg>
        <pc:picChg chg="add del mod">
          <ac:chgData name="Adeline Le Ray" userId="10c79f83957efa03" providerId="LiveId" clId="{CDDD24DC-0548-44CD-A61A-DDA1F4D1530E}" dt="2023-12-16T18:02:18.687" v="6234" actId="478"/>
          <ac:picMkLst>
            <pc:docMk/>
            <pc:sldMk cId="2117695413" sldId="293"/>
            <ac:picMk id="4108" creationId="{CAEB2940-4918-2CE1-AD92-97E3C7937188}"/>
          </ac:picMkLst>
        </pc:picChg>
        <pc:picChg chg="add del">
          <ac:chgData name="Adeline Le Ray" userId="10c79f83957efa03" providerId="LiveId" clId="{CDDD24DC-0548-44CD-A61A-DDA1F4D1530E}" dt="2023-12-16T18:02:21.263" v="6236" actId="478"/>
          <ac:picMkLst>
            <pc:docMk/>
            <pc:sldMk cId="2117695413" sldId="293"/>
            <ac:picMk id="4110" creationId="{0F0C0C1F-74FB-D77F-03D0-6DF1E9ED870E}"/>
          </ac:picMkLst>
        </pc:picChg>
        <pc:picChg chg="add del mod">
          <ac:chgData name="Adeline Le Ray" userId="10c79f83957efa03" providerId="LiveId" clId="{CDDD24DC-0548-44CD-A61A-DDA1F4D1530E}" dt="2023-12-16T18:03:31.585" v="6244" actId="478"/>
          <ac:picMkLst>
            <pc:docMk/>
            <pc:sldMk cId="2117695413" sldId="293"/>
            <ac:picMk id="4112" creationId="{59D96E28-439A-0A7D-8A82-D045A15AE3E0}"/>
          </ac:picMkLst>
        </pc:picChg>
        <pc:picChg chg="add mod">
          <ac:chgData name="Adeline Le Ray" userId="10c79f83957efa03" providerId="LiveId" clId="{CDDD24DC-0548-44CD-A61A-DDA1F4D1530E}" dt="2023-12-16T18:04:18.259" v="6255" actId="167"/>
          <ac:picMkLst>
            <pc:docMk/>
            <pc:sldMk cId="2117695413" sldId="293"/>
            <ac:picMk id="4122" creationId="{E7963176-45FB-F443-78DC-586C05198813}"/>
          </ac:picMkLst>
        </pc:picChg>
      </pc:sldChg>
      <pc:sldChg chg="del">
        <pc:chgData name="Adeline Le Ray" userId="10c79f83957efa03" providerId="LiveId" clId="{CDDD24DC-0548-44CD-A61A-DDA1F4D1530E}" dt="2023-12-15T11:09:10.429" v="1339" actId="47"/>
        <pc:sldMkLst>
          <pc:docMk/>
          <pc:sldMk cId="25800700" sldId="294"/>
        </pc:sldMkLst>
      </pc:sldChg>
      <pc:sldChg chg="del">
        <pc:chgData name="Adeline Le Ray" userId="10c79f83957efa03" providerId="LiveId" clId="{CDDD24DC-0548-44CD-A61A-DDA1F4D1530E}" dt="2023-12-15T10:37:02.046" v="906" actId="47"/>
        <pc:sldMkLst>
          <pc:docMk/>
          <pc:sldMk cId="2575421478" sldId="295"/>
        </pc:sldMkLst>
      </pc:sldChg>
      <pc:sldChg chg="addSp delSp modSp mod">
        <pc:chgData name="Adeline Le Ray" userId="10c79f83957efa03" providerId="LiveId" clId="{CDDD24DC-0548-44CD-A61A-DDA1F4D1530E}" dt="2023-12-19T21:45:02.021" v="11643" actId="1035"/>
        <pc:sldMkLst>
          <pc:docMk/>
          <pc:sldMk cId="4153678306" sldId="296"/>
        </pc:sldMkLst>
        <pc:spChg chg="add mod">
          <ac:chgData name="Adeline Le Ray" userId="10c79f83957efa03" providerId="LiveId" clId="{CDDD24DC-0548-44CD-A61A-DDA1F4D1530E}" dt="2023-12-19T21:44:31.922" v="11641" actId="207"/>
          <ac:spMkLst>
            <pc:docMk/>
            <pc:sldMk cId="4153678306" sldId="296"/>
            <ac:spMk id="2" creationId="{0DE1F079-00B9-8AFC-BFA3-93555EE12D81}"/>
          </ac:spMkLst>
        </pc:spChg>
        <pc:spChg chg="add del mod">
          <ac:chgData name="Adeline Le Ray" userId="10c79f83957efa03" providerId="LiveId" clId="{CDDD24DC-0548-44CD-A61A-DDA1F4D1530E}" dt="2023-12-15T11:08:44.832" v="1336" actId="478"/>
          <ac:spMkLst>
            <pc:docMk/>
            <pc:sldMk cId="4153678306" sldId="296"/>
            <ac:spMk id="3" creationId="{756D1EA8-DEA8-4D36-D998-628FB1AD0DC5}"/>
          </ac:spMkLst>
        </pc:spChg>
        <pc:spChg chg="del mod">
          <ac:chgData name="Adeline Le Ray" userId="10c79f83957efa03" providerId="LiveId" clId="{CDDD24DC-0548-44CD-A61A-DDA1F4D1530E}" dt="2023-12-15T11:08:41.959" v="1335" actId="478"/>
          <ac:spMkLst>
            <pc:docMk/>
            <pc:sldMk cId="4153678306" sldId="296"/>
            <ac:spMk id="4" creationId="{60828E04-9C2A-4859-8050-C2DF67A249CB}"/>
          </ac:spMkLst>
        </pc:spChg>
        <pc:spChg chg="del">
          <ac:chgData name="Adeline Le Ray" userId="10c79f83957efa03" providerId="LiveId" clId="{CDDD24DC-0548-44CD-A61A-DDA1F4D1530E}" dt="2023-12-15T11:08:41.959" v="1335" actId="478"/>
          <ac:spMkLst>
            <pc:docMk/>
            <pc:sldMk cId="4153678306" sldId="296"/>
            <ac:spMk id="5" creationId="{11265965-2271-4C1C-BD0A-6F85F80FF9A6}"/>
          </ac:spMkLst>
        </pc:spChg>
        <pc:spChg chg="del">
          <ac:chgData name="Adeline Le Ray" userId="10c79f83957efa03" providerId="LiveId" clId="{CDDD24DC-0548-44CD-A61A-DDA1F4D1530E}" dt="2023-12-15T11:08:41.959" v="1335" actId="478"/>
          <ac:spMkLst>
            <pc:docMk/>
            <pc:sldMk cId="4153678306" sldId="296"/>
            <ac:spMk id="6" creationId="{50A3BCC3-A277-4C0B-9EBA-EB53990D8EBD}"/>
          </ac:spMkLst>
        </pc:spChg>
        <pc:spChg chg="add del mod">
          <ac:chgData name="Adeline Le Ray" userId="10c79f83957efa03" providerId="LiveId" clId="{CDDD24DC-0548-44CD-A61A-DDA1F4D1530E}" dt="2023-12-15T11:08:47.969" v="1337" actId="478"/>
          <ac:spMkLst>
            <pc:docMk/>
            <pc:sldMk cId="4153678306" sldId="296"/>
            <ac:spMk id="13" creationId="{E5728C82-796C-4382-E919-15AF6059D306}"/>
          </ac:spMkLst>
        </pc:spChg>
        <pc:spChg chg="mod">
          <ac:chgData name="Adeline Le Ray" userId="10c79f83957efa03" providerId="LiveId" clId="{CDDD24DC-0548-44CD-A61A-DDA1F4D1530E}" dt="2023-12-19T21:44:15.360" v="11639" actId="14100"/>
          <ac:spMkLst>
            <pc:docMk/>
            <pc:sldMk cId="4153678306" sldId="296"/>
            <ac:spMk id="14" creationId="{6C38D7A9-9299-4108-BB08-026F4B9CAE7B}"/>
          </ac:spMkLst>
        </pc:spChg>
        <pc:spChg chg="del">
          <ac:chgData name="Adeline Le Ray" userId="10c79f83957efa03" providerId="LiveId" clId="{CDDD24DC-0548-44CD-A61A-DDA1F4D1530E}" dt="2023-12-15T11:08:41.959" v="1335" actId="478"/>
          <ac:spMkLst>
            <pc:docMk/>
            <pc:sldMk cId="4153678306" sldId="296"/>
            <ac:spMk id="16" creationId="{FD8A1232-50A8-4535-AAF9-7F4180EAA0DD}"/>
          </ac:spMkLst>
        </pc:spChg>
        <pc:spChg chg="add del mod">
          <ac:chgData name="Adeline Le Ray" userId="10c79f83957efa03" providerId="LiveId" clId="{CDDD24DC-0548-44CD-A61A-DDA1F4D1530E}" dt="2023-12-15T11:08:49.497" v="1338" actId="478"/>
          <ac:spMkLst>
            <pc:docMk/>
            <pc:sldMk cId="4153678306" sldId="296"/>
            <ac:spMk id="17" creationId="{BC277C97-560A-1857-369D-8D7E9E594904}"/>
          </ac:spMkLst>
        </pc:spChg>
        <pc:spChg chg="add del mod">
          <ac:chgData name="Adeline Le Ray" userId="10c79f83957efa03" providerId="LiveId" clId="{CDDD24DC-0548-44CD-A61A-DDA1F4D1530E}" dt="2023-12-16T18:08:07.687" v="6269"/>
          <ac:spMkLst>
            <pc:docMk/>
            <pc:sldMk cId="4153678306" sldId="296"/>
            <ac:spMk id="19" creationId="{589F3CE0-015E-4A45-F405-776ABD541DD4}"/>
          </ac:spMkLst>
        </pc:spChg>
        <pc:picChg chg="del">
          <ac:chgData name="Adeline Le Ray" userId="10c79f83957efa03" providerId="LiveId" clId="{CDDD24DC-0548-44CD-A61A-DDA1F4D1530E}" dt="2023-12-15T11:08:41.959" v="1335" actId="478"/>
          <ac:picMkLst>
            <pc:docMk/>
            <pc:sldMk cId="4153678306" sldId="296"/>
            <ac:picMk id="8" creationId="{111541C4-DB03-4E53-994D-499C7D73C4DF}"/>
          </ac:picMkLst>
        </pc:picChg>
        <pc:picChg chg="del">
          <ac:chgData name="Adeline Le Ray" userId="10c79f83957efa03" providerId="LiveId" clId="{CDDD24DC-0548-44CD-A61A-DDA1F4D1530E}" dt="2023-12-15T11:08:41.959" v="1335" actId="478"/>
          <ac:picMkLst>
            <pc:docMk/>
            <pc:sldMk cId="4153678306" sldId="296"/>
            <ac:picMk id="9" creationId="{773C1382-ACE1-460F-A1B6-AB761A7D2E6B}"/>
          </ac:picMkLst>
        </pc:picChg>
        <pc:picChg chg="del">
          <ac:chgData name="Adeline Le Ray" userId="10c79f83957efa03" providerId="LiveId" clId="{CDDD24DC-0548-44CD-A61A-DDA1F4D1530E}" dt="2023-12-15T11:08:41.959" v="1335" actId="478"/>
          <ac:picMkLst>
            <pc:docMk/>
            <pc:sldMk cId="4153678306" sldId="296"/>
            <ac:picMk id="10" creationId="{A29DE31C-E099-4579-BB03-675E0A40C5F2}"/>
          </ac:picMkLst>
        </pc:picChg>
        <pc:picChg chg="del">
          <ac:chgData name="Adeline Le Ray" userId="10c79f83957efa03" providerId="LiveId" clId="{CDDD24DC-0548-44CD-A61A-DDA1F4D1530E}" dt="2023-12-15T11:08:41.959" v="1335" actId="478"/>
          <ac:picMkLst>
            <pc:docMk/>
            <pc:sldMk cId="4153678306" sldId="296"/>
            <ac:picMk id="11" creationId="{0718E6E0-05A2-479C-AEA8-1A385EB73474}"/>
          </ac:picMkLst>
        </pc:picChg>
        <pc:picChg chg="add mod">
          <ac:chgData name="Adeline Le Ray" userId="10c79f83957efa03" providerId="LiveId" clId="{CDDD24DC-0548-44CD-A61A-DDA1F4D1530E}" dt="2023-12-19T21:45:02.021" v="11643" actId="1035"/>
          <ac:picMkLst>
            <pc:docMk/>
            <pc:sldMk cId="4153678306" sldId="296"/>
            <ac:picMk id="20" creationId="{2E4ED4DB-13DF-BE0C-4356-B0180779580D}"/>
          </ac:picMkLst>
        </pc:picChg>
        <pc:picChg chg="del">
          <ac:chgData name="Adeline Le Ray" userId="10c79f83957efa03" providerId="LiveId" clId="{CDDD24DC-0548-44CD-A61A-DDA1F4D1530E}" dt="2023-12-16T18:08:05.521" v="6268" actId="478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mod">
        <pc:chgData name="Adeline Le Ray" userId="10c79f83957efa03" providerId="LiveId" clId="{CDDD24DC-0548-44CD-A61A-DDA1F4D1530E}" dt="2023-12-21T20:18:55.368" v="12020" actId="1035"/>
        <pc:sldMkLst>
          <pc:docMk/>
          <pc:sldMk cId="722098795" sldId="297"/>
        </pc:sldMkLst>
        <pc:spChg chg="mod">
          <ac:chgData name="Adeline Le Ray" userId="10c79f83957efa03" providerId="LiveId" clId="{CDDD24DC-0548-44CD-A61A-DDA1F4D1530E}" dt="2023-12-21T15:15:33.375" v="11777" actId="14100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Adeline Le Ray" userId="10c79f83957efa03" providerId="LiveId" clId="{CDDD24DC-0548-44CD-A61A-DDA1F4D1530E}" dt="2023-12-21T15:15:33.375" v="11777" actId="14100"/>
          <ac:spMkLst>
            <pc:docMk/>
            <pc:sldMk cId="722098795" sldId="297"/>
            <ac:spMk id="3" creationId="{611DC577-0A95-47D0-95D9-5F8DA763D46B}"/>
          </ac:spMkLst>
        </pc:spChg>
        <pc:spChg chg="del mod">
          <ac:chgData name="Adeline Le Ray" userId="10c79f83957efa03" providerId="LiveId" clId="{CDDD24DC-0548-44CD-A61A-DDA1F4D1530E}" dt="2023-12-15T10:52:41.555" v="1055" actId="478"/>
          <ac:spMkLst>
            <pc:docMk/>
            <pc:sldMk cId="722098795" sldId="297"/>
            <ac:spMk id="4" creationId="{D355C61F-C8F1-4977-8E1F-F16C0D9EA88C}"/>
          </ac:spMkLst>
        </pc:spChg>
        <pc:spChg chg="add del mod">
          <ac:chgData name="Adeline Le Ray" userId="10c79f83957efa03" providerId="LiveId" clId="{CDDD24DC-0548-44CD-A61A-DDA1F4D1530E}" dt="2023-12-15T10:53:01.075" v="1059"/>
          <ac:spMkLst>
            <pc:docMk/>
            <pc:sldMk cId="722098795" sldId="297"/>
            <ac:spMk id="10" creationId="{DC853983-BDD3-6602-7FDC-3B3A1179459E}"/>
          </ac:spMkLst>
        </pc:spChg>
        <pc:spChg chg="mod">
          <ac:chgData name="Adeline Le Ray" userId="10c79f83957efa03" providerId="LiveId" clId="{CDDD24DC-0548-44CD-A61A-DDA1F4D1530E}" dt="2023-12-17T21:33:20.227" v="9505" actId="1076"/>
          <ac:spMkLst>
            <pc:docMk/>
            <pc:sldMk cId="722098795" sldId="297"/>
            <ac:spMk id="20" creationId="{EFA08948-2B6F-46B1-9D2D-8D7B2B3FBD56}"/>
          </ac:spMkLst>
        </pc:spChg>
        <pc:graphicFrameChg chg="add del mod modGraphic">
          <ac:chgData name="Adeline Le Ray" userId="10c79f83957efa03" providerId="LiveId" clId="{CDDD24DC-0548-44CD-A61A-DDA1F4D1530E}" dt="2023-12-15T10:52:56.524" v="1058" actId="21"/>
          <ac:graphicFrameMkLst>
            <pc:docMk/>
            <pc:sldMk cId="722098795" sldId="297"/>
            <ac:graphicFrameMk id="5" creationId="{8066F6D4-C360-02AA-EFF2-41B3A710804B}"/>
          </ac:graphicFrameMkLst>
        </pc:graphicFrameChg>
        <pc:graphicFrameChg chg="add mod modGraphic">
          <ac:chgData name="Adeline Le Ray" userId="10c79f83957efa03" providerId="LiveId" clId="{CDDD24DC-0548-44CD-A61A-DDA1F4D1530E}" dt="2023-12-21T20:18:55.368" v="12020" actId="1035"/>
          <ac:graphicFrameMkLst>
            <pc:docMk/>
            <pc:sldMk cId="722098795" sldId="297"/>
            <ac:graphicFrameMk id="11" creationId="{51513F74-7BEE-C484-167E-0535653B707A}"/>
          </ac:graphicFrameMkLst>
        </pc:graphicFrameChg>
        <pc:picChg chg="add del mod">
          <ac:chgData name="Adeline Le Ray" userId="10c79f83957efa03" providerId="LiveId" clId="{CDDD24DC-0548-44CD-A61A-DDA1F4D1530E}" dt="2023-12-21T15:14:33.818" v="11765" actId="478"/>
          <ac:picMkLst>
            <pc:docMk/>
            <pc:sldMk cId="722098795" sldId="297"/>
            <ac:picMk id="4" creationId="{BFBD3A7A-C514-9500-6835-10A7EBBF753C}"/>
          </ac:picMkLst>
        </pc:picChg>
        <pc:picChg chg="add mod">
          <ac:chgData name="Adeline Le Ray" userId="10c79f83957efa03" providerId="LiveId" clId="{CDDD24DC-0548-44CD-A61A-DDA1F4D1530E}" dt="2023-12-21T15:15:39.447" v="11837" actId="1037"/>
          <ac:picMkLst>
            <pc:docMk/>
            <pc:sldMk cId="722098795" sldId="297"/>
            <ac:picMk id="5" creationId="{A04DDB39-A05A-396B-E236-8C8E293A7ADA}"/>
          </ac:picMkLst>
        </pc:picChg>
        <pc:picChg chg="del">
          <ac:chgData name="Adeline Le Ray" userId="10c79f83957efa03" providerId="LiveId" clId="{CDDD24DC-0548-44CD-A61A-DDA1F4D1530E}" dt="2023-12-21T14:55:43.283" v="11644" actId="478"/>
          <ac:picMkLst>
            <pc:docMk/>
            <pc:sldMk cId="722098795" sldId="297"/>
            <ac:picMk id="8" creationId="{37B4F3CA-D73A-730A-0BDB-F891E1893EE5}"/>
          </ac:picMkLst>
        </pc:picChg>
        <pc:picChg chg="add mod">
          <ac:chgData name="Adeline Le Ray" userId="10c79f83957efa03" providerId="LiveId" clId="{CDDD24DC-0548-44CD-A61A-DDA1F4D1530E}" dt="2023-12-21T15:16:00.108" v="11890" actId="1038"/>
          <ac:picMkLst>
            <pc:docMk/>
            <pc:sldMk cId="722098795" sldId="297"/>
            <ac:picMk id="1026" creationId="{700DA0DD-887B-EC38-3EB9-F6932B9911F0}"/>
          </ac:picMkLst>
        </pc:picChg>
        <pc:picChg chg="add mod">
          <ac:chgData name="Adeline Le Ray" userId="10c79f83957efa03" providerId="LiveId" clId="{CDDD24DC-0548-44CD-A61A-DDA1F4D1530E}" dt="2023-12-21T15:16:05.848" v="11912" actId="1038"/>
          <ac:picMkLst>
            <pc:docMk/>
            <pc:sldMk cId="722098795" sldId="297"/>
            <ac:picMk id="1028" creationId="{DEBB7F2B-BCAD-5DE9-A295-ACFA20DCE901}"/>
          </ac:picMkLst>
        </pc:picChg>
        <pc:picChg chg="add mod">
          <ac:chgData name="Adeline Le Ray" userId="10c79f83957efa03" providerId="LiveId" clId="{CDDD24DC-0548-44CD-A61A-DDA1F4D1530E}" dt="2023-12-21T15:15:53.254" v="11865" actId="1035"/>
          <ac:picMkLst>
            <pc:docMk/>
            <pc:sldMk cId="722098795" sldId="297"/>
            <ac:picMk id="1030" creationId="{56D7620D-C3ED-DC76-08F5-55998940BC51}"/>
          </ac:picMkLst>
        </pc:picChg>
      </pc:sldChg>
      <pc:sldChg chg="addSp modSp mod">
        <pc:chgData name="Adeline Le Ray" userId="10c79f83957efa03" providerId="LiveId" clId="{CDDD24DC-0548-44CD-A61A-DDA1F4D1530E}" dt="2023-12-15T11:34:40.924" v="1991" actId="14100"/>
        <pc:sldMkLst>
          <pc:docMk/>
          <pc:sldMk cId="3989923275" sldId="298"/>
        </pc:sldMkLst>
        <pc:spChg chg="mod">
          <ac:chgData name="Adeline Le Ray" userId="10c79f83957efa03" providerId="LiveId" clId="{CDDD24DC-0548-44CD-A61A-DDA1F4D1530E}" dt="2023-12-15T11:34:23.731" v="1988" actId="207"/>
          <ac:spMkLst>
            <pc:docMk/>
            <pc:sldMk cId="3989923275" sldId="298"/>
            <ac:spMk id="3" creationId="{200B3D2B-613A-41BE-987D-E6A1324B456D}"/>
          </ac:spMkLst>
        </pc:spChg>
        <pc:picChg chg="add mod">
          <ac:chgData name="Adeline Le Ray" userId="10c79f83957efa03" providerId="LiveId" clId="{CDDD24DC-0548-44CD-A61A-DDA1F4D1530E}" dt="2023-12-15T11:34:40.924" v="1991" actId="14100"/>
          <ac:picMkLst>
            <pc:docMk/>
            <pc:sldMk cId="3989923275" sldId="298"/>
            <ac:picMk id="7170" creationId="{1374D100-9064-1583-73DA-AED23E686338}"/>
          </ac:picMkLst>
        </pc:picChg>
      </pc:sldChg>
      <pc:sldChg chg="addSp delSp modSp mod">
        <pc:chgData name="Adeline Le Ray" userId="10c79f83957efa03" providerId="LiveId" clId="{CDDD24DC-0548-44CD-A61A-DDA1F4D1530E}" dt="2023-12-21T14:56:59.028" v="11663" actId="20577"/>
        <pc:sldMkLst>
          <pc:docMk/>
          <pc:sldMk cId="567841578" sldId="299"/>
        </pc:sldMkLst>
        <pc:graphicFrameChg chg="mod">
          <ac:chgData name="Adeline Le Ray" userId="10c79f83957efa03" providerId="LiveId" clId="{CDDD24DC-0548-44CD-A61A-DDA1F4D1530E}" dt="2023-12-21T14:56:59.028" v="11663" actId="20577"/>
          <ac:graphicFrameMkLst>
            <pc:docMk/>
            <pc:sldMk cId="567841578" sldId="299"/>
            <ac:graphicFrameMk id="6" creationId="{1032444F-C57C-D4BD-45DE-EF4A2E5F5F78}"/>
          </ac:graphicFrameMkLst>
        </pc:graphicFrameChg>
        <pc:picChg chg="add mod">
          <ac:chgData name="Adeline Le Ray" userId="10c79f83957efa03" providerId="LiveId" clId="{CDDD24DC-0548-44CD-A61A-DDA1F4D1530E}" dt="2023-12-15T09:11:52.408" v="39" actId="207"/>
          <ac:picMkLst>
            <pc:docMk/>
            <pc:sldMk cId="567841578" sldId="299"/>
            <ac:picMk id="3" creationId="{B5F760CB-1FB4-3B9E-B7BE-C42EDCF273FC}"/>
          </ac:picMkLst>
        </pc:picChg>
        <pc:picChg chg="add mod">
          <ac:chgData name="Adeline Le Ray" userId="10c79f83957efa03" providerId="LiveId" clId="{CDDD24DC-0548-44CD-A61A-DDA1F4D1530E}" dt="2023-12-15T10:05:26.357" v="499" actId="207"/>
          <ac:picMkLst>
            <pc:docMk/>
            <pc:sldMk cId="567841578" sldId="299"/>
            <ac:picMk id="8" creationId="{2D64B621-3B68-3F68-4C13-E97481CB60E9}"/>
          </ac:picMkLst>
        </pc:picChg>
        <pc:picChg chg="mod">
          <ac:chgData name="Adeline Le Ray" userId="10c79f83957efa03" providerId="LiveId" clId="{CDDD24DC-0548-44CD-A61A-DDA1F4D1530E}" dt="2023-12-15T10:05:12.286" v="498" actId="207"/>
          <ac:picMkLst>
            <pc:docMk/>
            <pc:sldMk cId="567841578" sldId="299"/>
            <ac:picMk id="9" creationId="{D70996C0-E219-9764-BD21-18D1C5D9B2A2}"/>
          </ac:picMkLst>
        </pc:picChg>
        <pc:picChg chg="mod">
          <ac:chgData name="Adeline Le Ray" userId="10c79f83957efa03" providerId="LiveId" clId="{CDDD24DC-0548-44CD-A61A-DDA1F4D1530E}" dt="2023-12-15T10:05:00.508" v="496" actId="207"/>
          <ac:picMkLst>
            <pc:docMk/>
            <pc:sldMk cId="567841578" sldId="299"/>
            <ac:picMk id="15" creationId="{09C080B5-A48F-B32F-CAAF-C32C3251BB74}"/>
          </ac:picMkLst>
        </pc:picChg>
        <pc:picChg chg="mod">
          <ac:chgData name="Adeline Le Ray" userId="10c79f83957efa03" providerId="LiveId" clId="{CDDD24DC-0548-44CD-A61A-DDA1F4D1530E}" dt="2023-12-15T10:05:04.854" v="497" actId="207"/>
          <ac:picMkLst>
            <pc:docMk/>
            <pc:sldMk cId="567841578" sldId="299"/>
            <ac:picMk id="17" creationId="{F1103765-955C-B092-F887-8C7825DBB424}"/>
          </ac:picMkLst>
        </pc:picChg>
        <pc:picChg chg="add del mod">
          <ac:chgData name="Adeline Le Ray" userId="10c79f83957efa03" providerId="LiveId" clId="{CDDD24DC-0548-44CD-A61A-DDA1F4D1530E}" dt="2023-12-15T09:50:47.529" v="384" actId="21"/>
          <ac:picMkLst>
            <pc:docMk/>
            <pc:sldMk cId="567841578" sldId="299"/>
            <ac:picMk id="2050" creationId="{EFBA4373-6752-B341-5FE5-7D3BE327DEDD}"/>
          </ac:picMkLst>
        </pc:picChg>
      </pc:sldChg>
      <pc:sldChg chg="addSp modSp mod">
        <pc:chgData name="Adeline Le Ray" userId="10c79f83957efa03" providerId="LiveId" clId="{CDDD24DC-0548-44CD-A61A-DDA1F4D1530E}" dt="2023-12-17T17:24:17.351" v="7588" actId="1076"/>
        <pc:sldMkLst>
          <pc:docMk/>
          <pc:sldMk cId="4101192151" sldId="318"/>
        </pc:sldMkLst>
        <pc:spChg chg="add mod">
          <ac:chgData name="Adeline Le Ray" userId="10c79f83957efa03" providerId="LiveId" clId="{CDDD24DC-0548-44CD-A61A-DDA1F4D1530E}" dt="2023-12-17T17:24:17.351" v="7588" actId="1076"/>
          <ac:spMkLst>
            <pc:docMk/>
            <pc:sldMk cId="4101192151" sldId="318"/>
            <ac:spMk id="7" creationId="{D0BD62F8-3A76-DD2C-7E91-4D68DBEAB441}"/>
          </ac:spMkLst>
        </pc:spChg>
        <pc:graphicFrameChg chg="mod modGraphic">
          <ac:chgData name="Adeline Le Ray" userId="10c79f83957efa03" providerId="LiveId" clId="{CDDD24DC-0548-44CD-A61A-DDA1F4D1530E}" dt="2023-12-15T10:20:32.501" v="811" actId="1076"/>
          <ac:graphicFrameMkLst>
            <pc:docMk/>
            <pc:sldMk cId="4101192151" sldId="318"/>
            <ac:graphicFrameMk id="2" creationId="{6591589B-24E4-04FA-A642-A91C0F6E2A43}"/>
          </ac:graphicFrameMkLst>
        </pc:graphicFrameChg>
        <pc:graphicFrameChg chg="mod">
          <ac:chgData name="Adeline Le Ray" userId="10c79f83957efa03" providerId="LiveId" clId="{CDDD24DC-0548-44CD-A61A-DDA1F4D1530E}" dt="2023-12-15T11:35:36.284" v="1996" actId="207"/>
          <ac:graphicFrameMkLst>
            <pc:docMk/>
            <pc:sldMk cId="4101192151" sldId="318"/>
            <ac:graphicFrameMk id="8" creationId="{11C77D7C-7B20-41EB-B25D-E388EB341562}"/>
          </ac:graphicFrameMkLst>
        </pc:graphicFrameChg>
        <pc:picChg chg="add mod">
          <ac:chgData name="Adeline Le Ray" userId="10c79f83957efa03" providerId="LiveId" clId="{CDDD24DC-0548-44CD-A61A-DDA1F4D1530E}" dt="2023-12-17T17:24:17.351" v="7588" actId="1076"/>
          <ac:picMkLst>
            <pc:docMk/>
            <pc:sldMk cId="4101192151" sldId="318"/>
            <ac:picMk id="6" creationId="{7445BEBA-6E5F-E18D-4282-55D4D39872CF}"/>
          </ac:picMkLst>
        </pc:picChg>
      </pc:sldChg>
      <pc:sldChg chg="modSp new del mod">
        <pc:chgData name="Adeline Le Ray" userId="10c79f83957efa03" providerId="LiveId" clId="{CDDD24DC-0548-44CD-A61A-DDA1F4D1530E}" dt="2023-12-15T11:21:32.743" v="1608" actId="47"/>
        <pc:sldMkLst>
          <pc:docMk/>
          <pc:sldMk cId="3130557570" sldId="319"/>
        </pc:sldMkLst>
        <pc:spChg chg="mod">
          <ac:chgData name="Adeline Le Ray" userId="10c79f83957efa03" providerId="LiveId" clId="{CDDD24DC-0548-44CD-A61A-DDA1F4D1530E}" dt="2023-12-15T11:08:14.337" v="1333" actId="20577"/>
          <ac:spMkLst>
            <pc:docMk/>
            <pc:sldMk cId="3130557570" sldId="319"/>
            <ac:spMk id="5" creationId="{FD981963-7E30-FB84-5506-CBCA680F776F}"/>
          </ac:spMkLst>
        </pc:spChg>
      </pc:sldChg>
      <pc:sldChg chg="new del">
        <pc:chgData name="Adeline Le Ray" userId="10c79f83957efa03" providerId="LiveId" clId="{CDDD24DC-0548-44CD-A61A-DDA1F4D1530E}" dt="2023-12-15T10:45:06.801" v="911" actId="47"/>
        <pc:sldMkLst>
          <pc:docMk/>
          <pc:sldMk cId="1938535976" sldId="320"/>
        </pc:sldMkLst>
      </pc:sldChg>
      <pc:sldChg chg="addSp delSp modSp add del mod ord">
        <pc:chgData name="Adeline Le Ray" userId="10c79f83957efa03" providerId="LiveId" clId="{CDDD24DC-0548-44CD-A61A-DDA1F4D1530E}" dt="2023-12-15T11:21:24.895" v="1607" actId="47"/>
        <pc:sldMkLst>
          <pc:docMk/>
          <pc:sldMk cId="138603" sldId="321"/>
        </pc:sldMkLst>
        <pc:spChg chg="mod">
          <ac:chgData name="Adeline Le Ray" userId="10c79f83957efa03" providerId="LiveId" clId="{CDDD24DC-0548-44CD-A61A-DDA1F4D1530E}" dt="2023-12-15T10:45:34.764" v="934" actId="20577"/>
          <ac:spMkLst>
            <pc:docMk/>
            <pc:sldMk cId="138603" sldId="321"/>
            <ac:spMk id="2" creationId="{19304E83-A4F0-49C5-BB01-F5773509A2B3}"/>
          </ac:spMkLst>
        </pc:spChg>
        <pc:spChg chg="del mod">
          <ac:chgData name="Adeline Le Ray" userId="10c79f83957efa03" providerId="LiveId" clId="{CDDD24DC-0548-44CD-A61A-DDA1F4D1530E}" dt="2023-12-15T11:00:14.002" v="1144" actId="478"/>
          <ac:spMkLst>
            <pc:docMk/>
            <pc:sldMk cId="138603" sldId="321"/>
            <ac:spMk id="4" creationId="{6AB259A0-0017-492F-A0DC-4B70C7052AE0}"/>
          </ac:spMkLst>
        </pc:spChg>
        <pc:spChg chg="mod">
          <ac:chgData name="Adeline Le Ray" userId="10c79f83957efa03" providerId="LiveId" clId="{CDDD24DC-0548-44CD-A61A-DDA1F4D1530E}" dt="2023-12-15T11:11:04.196" v="1355" actId="1076"/>
          <ac:spMkLst>
            <pc:docMk/>
            <pc:sldMk cId="138603" sldId="321"/>
            <ac:spMk id="5" creationId="{CEEB3BAE-C0B2-447C-B8BE-96C6BD84D658}"/>
          </ac:spMkLst>
        </pc:spChg>
        <pc:spChg chg="del mod">
          <ac:chgData name="Adeline Le Ray" userId="10c79f83957efa03" providerId="LiveId" clId="{CDDD24DC-0548-44CD-A61A-DDA1F4D1530E}" dt="2023-12-15T11:00:16.372" v="1145" actId="478"/>
          <ac:spMkLst>
            <pc:docMk/>
            <pc:sldMk cId="138603" sldId="321"/>
            <ac:spMk id="6" creationId="{B237D1CA-B91A-410E-A968-D017BBE99F99}"/>
          </ac:spMkLst>
        </pc:spChg>
        <pc:spChg chg="del mod">
          <ac:chgData name="Adeline Le Ray" userId="10c79f83957efa03" providerId="LiveId" clId="{CDDD24DC-0548-44CD-A61A-DDA1F4D1530E}" dt="2023-12-15T10:59:32.667" v="1137" actId="478"/>
          <ac:spMkLst>
            <pc:docMk/>
            <pc:sldMk cId="138603" sldId="321"/>
            <ac:spMk id="7" creationId="{26A87885-D672-4CF9-A78D-CFE98385B03A}"/>
          </ac:spMkLst>
        </pc:spChg>
        <pc:spChg chg="del mod">
          <ac:chgData name="Adeline Le Ray" userId="10c79f83957efa03" providerId="LiveId" clId="{CDDD24DC-0548-44CD-A61A-DDA1F4D1530E}" dt="2023-12-15T11:00:12.668" v="1143" actId="478"/>
          <ac:spMkLst>
            <pc:docMk/>
            <pc:sldMk cId="138603" sldId="321"/>
            <ac:spMk id="12" creationId="{7F65E93D-09FF-42EE-B9DD-750638966686}"/>
          </ac:spMkLst>
        </pc:spChg>
        <pc:spChg chg="del mod">
          <ac:chgData name="Adeline Le Ray" userId="10c79f83957efa03" providerId="LiveId" clId="{CDDD24DC-0548-44CD-A61A-DDA1F4D1530E}" dt="2023-12-15T11:05:12.892" v="1264" actId="478"/>
          <ac:spMkLst>
            <pc:docMk/>
            <pc:sldMk cId="138603" sldId="321"/>
            <ac:spMk id="13" creationId="{A7CD04AE-9A8B-4DED-855D-F51B510D0B69}"/>
          </ac:spMkLst>
        </pc:spChg>
        <pc:spChg chg="add del mod">
          <ac:chgData name="Adeline Le Ray" userId="10c79f83957efa03" providerId="LiveId" clId="{CDDD24DC-0548-44CD-A61A-DDA1F4D1530E}" dt="2023-12-15T11:10:58.276" v="1354" actId="478"/>
          <ac:spMkLst>
            <pc:docMk/>
            <pc:sldMk cId="138603" sldId="321"/>
            <ac:spMk id="14" creationId="{6A9C8133-ECDE-AB9B-75A3-43D239D24ACE}"/>
          </ac:spMkLst>
        </pc:spChg>
        <pc:spChg chg="add del">
          <ac:chgData name="Adeline Le Ray" userId="10c79f83957efa03" providerId="LiveId" clId="{CDDD24DC-0548-44CD-A61A-DDA1F4D1530E}" dt="2023-12-15T11:11:42.893" v="1360" actId="478"/>
          <ac:spMkLst>
            <pc:docMk/>
            <pc:sldMk cId="138603" sldId="321"/>
            <ac:spMk id="16" creationId="{F76C39D8-0275-E55E-C396-41D5BDA9E982}"/>
          </ac:spMkLst>
        </pc:spChg>
        <pc:picChg chg="add del mod">
          <ac:chgData name="Adeline Le Ray" userId="10c79f83957efa03" providerId="LiveId" clId="{CDDD24DC-0548-44CD-A61A-DDA1F4D1530E}" dt="2023-12-15T11:10:56.660" v="1353" actId="478"/>
          <ac:picMkLst>
            <pc:docMk/>
            <pc:sldMk cId="138603" sldId="321"/>
            <ac:picMk id="10" creationId="{E1B704E8-0FE8-EDA1-ECF3-2CB9C4ED940B}"/>
          </ac:picMkLst>
        </pc:picChg>
        <pc:picChg chg="del">
          <ac:chgData name="Adeline Le Ray" userId="10c79f83957efa03" providerId="LiveId" clId="{CDDD24DC-0548-44CD-A61A-DDA1F4D1530E}" dt="2023-12-15T10:45:19.276" v="912" actId="478"/>
          <ac:picMkLst>
            <pc:docMk/>
            <pc:sldMk cId="138603" sldId="321"/>
            <ac:picMk id="1026" creationId="{2E893FF8-D117-CF98-7B34-6FDE85D3E80C}"/>
          </ac:picMkLst>
        </pc:picChg>
        <pc:picChg chg="del">
          <ac:chgData name="Adeline Le Ray" userId="10c79f83957efa03" providerId="LiveId" clId="{CDDD24DC-0548-44CD-A61A-DDA1F4D1530E}" dt="2023-12-15T10:45:37.781" v="935" actId="478"/>
          <ac:picMkLst>
            <pc:docMk/>
            <pc:sldMk cId="138603" sldId="321"/>
            <ac:picMk id="1028" creationId="{6A42D139-5522-E870-B7B7-177D7BB4425D}"/>
          </ac:picMkLst>
        </pc:picChg>
      </pc:sldChg>
      <pc:sldChg chg="add del">
        <pc:chgData name="Adeline Le Ray" userId="10c79f83957efa03" providerId="LiveId" clId="{CDDD24DC-0548-44CD-A61A-DDA1F4D1530E}" dt="2023-12-15T10:46:50.098" v="940"/>
        <pc:sldMkLst>
          <pc:docMk/>
          <pc:sldMk cId="2061638771" sldId="322"/>
        </pc:sldMkLst>
      </pc:sldChg>
      <pc:sldChg chg="addSp delSp modSp new mod">
        <pc:chgData name="Adeline Le Ray" userId="10c79f83957efa03" providerId="LiveId" clId="{CDDD24DC-0548-44CD-A61A-DDA1F4D1530E}" dt="2023-12-17T20:09:01.101" v="8650" actId="14100"/>
        <pc:sldMkLst>
          <pc:docMk/>
          <pc:sldMk cId="4196966167" sldId="322"/>
        </pc:sldMkLst>
        <pc:spChg chg="mod">
          <ac:chgData name="Adeline Le Ray" userId="10c79f83957efa03" providerId="LiveId" clId="{CDDD24DC-0548-44CD-A61A-DDA1F4D1530E}" dt="2023-12-15T11:18:49.944" v="1535" actId="20577"/>
          <ac:spMkLst>
            <pc:docMk/>
            <pc:sldMk cId="4196966167" sldId="322"/>
            <ac:spMk id="2" creationId="{7D92F3BA-2612-1E31-8990-EB33DCBFB9BB}"/>
          </ac:spMkLst>
        </pc:spChg>
        <pc:spChg chg="del">
          <ac:chgData name="Adeline Le Ray" userId="10c79f83957efa03" providerId="LiveId" clId="{CDDD24DC-0548-44CD-A61A-DDA1F4D1530E}" dt="2023-12-15T11:16:53.477" v="1470" actId="478"/>
          <ac:spMkLst>
            <pc:docMk/>
            <pc:sldMk cId="4196966167" sldId="322"/>
            <ac:spMk id="3" creationId="{75CE7725-E8BC-4DC0-864A-3FDD3C437531}"/>
          </ac:spMkLst>
        </pc:spChg>
        <pc:spChg chg="mod">
          <ac:chgData name="Adeline Le Ray" userId="10c79f83957efa03" providerId="LiveId" clId="{CDDD24DC-0548-44CD-A61A-DDA1F4D1530E}" dt="2023-12-17T20:09:01.101" v="8650" actId="14100"/>
          <ac:spMkLst>
            <pc:docMk/>
            <pc:sldMk cId="4196966167" sldId="322"/>
            <ac:spMk id="4" creationId="{C66D1CA1-1CA3-B684-CAFD-42F0C7165E72}"/>
          </ac:spMkLst>
        </pc:spChg>
        <pc:spChg chg="mod">
          <ac:chgData name="Adeline Le Ray" userId="10c79f83957efa03" providerId="LiveId" clId="{CDDD24DC-0548-44CD-A61A-DDA1F4D1530E}" dt="2023-12-17T17:28:58.833" v="7633" actId="113"/>
          <ac:spMkLst>
            <pc:docMk/>
            <pc:sldMk cId="4196966167" sldId="322"/>
            <ac:spMk id="5" creationId="{EED96FC5-CBBE-EE05-CD70-016419C4A1A2}"/>
          </ac:spMkLst>
        </pc:spChg>
        <pc:spChg chg="add mod">
          <ac:chgData name="Adeline Le Ray" userId="10c79f83957efa03" providerId="LiveId" clId="{CDDD24DC-0548-44CD-A61A-DDA1F4D1530E}" dt="2023-12-15T11:13:03.961" v="1367" actId="1076"/>
          <ac:spMkLst>
            <pc:docMk/>
            <pc:sldMk cId="4196966167" sldId="322"/>
            <ac:spMk id="8" creationId="{BC18133F-FB83-5347-FB04-77E6AD323740}"/>
          </ac:spMkLst>
        </pc:spChg>
        <pc:spChg chg="add mod">
          <ac:chgData name="Adeline Le Ray" userId="10c79f83957efa03" providerId="LiveId" clId="{CDDD24DC-0548-44CD-A61A-DDA1F4D1530E}" dt="2023-12-15T11:14:56.251" v="1410" actId="14100"/>
          <ac:spMkLst>
            <pc:docMk/>
            <pc:sldMk cId="4196966167" sldId="322"/>
            <ac:spMk id="9" creationId="{43E11DCC-2A6C-1FF1-2891-BF1CDB318828}"/>
          </ac:spMkLst>
        </pc:spChg>
        <pc:spChg chg="add mod">
          <ac:chgData name="Adeline Le Ray" userId="10c79f83957efa03" providerId="LiveId" clId="{CDDD24DC-0548-44CD-A61A-DDA1F4D1530E}" dt="2023-12-17T17:26:33.923" v="7591" actId="1076"/>
          <ac:spMkLst>
            <pc:docMk/>
            <pc:sldMk cId="4196966167" sldId="322"/>
            <ac:spMk id="10" creationId="{7E7583E9-0064-C0B6-F148-8CE872BC3892}"/>
          </ac:spMkLst>
        </pc:spChg>
        <pc:spChg chg="add mod">
          <ac:chgData name="Adeline Le Ray" userId="10c79f83957efa03" providerId="LiveId" clId="{CDDD24DC-0548-44CD-A61A-DDA1F4D1530E}" dt="2023-12-17T17:29:10.378" v="7636" actId="20577"/>
          <ac:spMkLst>
            <pc:docMk/>
            <pc:sldMk cId="4196966167" sldId="322"/>
            <ac:spMk id="11" creationId="{6118E59C-FE4C-194E-6619-25106F904A8F}"/>
          </ac:spMkLst>
        </pc:spChg>
        <pc:spChg chg="add mod">
          <ac:chgData name="Adeline Le Ray" userId="10c79f83957efa03" providerId="LiveId" clId="{CDDD24DC-0548-44CD-A61A-DDA1F4D1530E}" dt="2023-12-17T17:26:33.923" v="7591" actId="1076"/>
          <ac:spMkLst>
            <pc:docMk/>
            <pc:sldMk cId="4196966167" sldId="322"/>
            <ac:spMk id="12" creationId="{AD53EF4A-9A95-66DB-1466-FA1A8966B347}"/>
          </ac:spMkLst>
        </pc:spChg>
        <pc:spChg chg="add del mod">
          <ac:chgData name="Adeline Le Ray" userId="10c79f83957efa03" providerId="LiveId" clId="{CDDD24DC-0548-44CD-A61A-DDA1F4D1530E}" dt="2023-12-17T17:28:14.127" v="7623" actId="478"/>
          <ac:spMkLst>
            <pc:docMk/>
            <pc:sldMk cId="4196966167" sldId="322"/>
            <ac:spMk id="13" creationId="{A5F0FEA3-1E3C-903A-2112-C718ED9E2784}"/>
          </ac:spMkLst>
        </pc:spChg>
        <pc:spChg chg="add del mod">
          <ac:chgData name="Adeline Le Ray" userId="10c79f83957efa03" providerId="LiveId" clId="{CDDD24DC-0548-44CD-A61A-DDA1F4D1530E}" dt="2023-12-17T17:28:12.088" v="7622" actId="478"/>
          <ac:spMkLst>
            <pc:docMk/>
            <pc:sldMk cId="4196966167" sldId="322"/>
            <ac:spMk id="15" creationId="{E979FF27-97E9-351B-5D72-F9A75E539BCB}"/>
          </ac:spMkLst>
        </pc:spChg>
        <pc:spChg chg="add del mod">
          <ac:chgData name="Adeline Le Ray" userId="10c79f83957efa03" providerId="LiveId" clId="{CDDD24DC-0548-44CD-A61A-DDA1F4D1530E}" dt="2023-12-17T17:25:46.437" v="7590" actId="478"/>
          <ac:spMkLst>
            <pc:docMk/>
            <pc:sldMk cId="4196966167" sldId="322"/>
            <ac:spMk id="19" creationId="{89A7F55D-E2B1-1A4A-E04A-4E7868B026F8}"/>
          </ac:spMkLst>
        </pc:spChg>
        <pc:picChg chg="add mod">
          <ac:chgData name="Adeline Le Ray" userId="10c79f83957efa03" providerId="LiveId" clId="{CDDD24DC-0548-44CD-A61A-DDA1F4D1530E}" dt="2023-12-15T11:20:08.355" v="1598" actId="207"/>
          <ac:picMkLst>
            <pc:docMk/>
            <pc:sldMk cId="4196966167" sldId="322"/>
            <ac:picMk id="14" creationId="{91CA141D-5348-97EF-B582-656F241CA39B}"/>
          </ac:picMkLst>
        </pc:picChg>
        <pc:picChg chg="add del mod">
          <ac:chgData name="Adeline Le Ray" userId="10c79f83957efa03" providerId="LiveId" clId="{CDDD24DC-0548-44CD-A61A-DDA1F4D1530E}" dt="2023-12-15T11:20:43.444" v="1602" actId="478"/>
          <ac:picMkLst>
            <pc:docMk/>
            <pc:sldMk cId="4196966167" sldId="322"/>
            <ac:picMk id="16" creationId="{A6B17E9C-042A-DA48-F188-F7FA6CAAA71E}"/>
          </ac:picMkLst>
        </pc:picChg>
        <pc:picChg chg="add mod">
          <ac:chgData name="Adeline Le Ray" userId="10c79f83957efa03" providerId="LiveId" clId="{CDDD24DC-0548-44CD-A61A-DDA1F4D1530E}" dt="2023-12-17T17:26:33.923" v="7591" actId="1076"/>
          <ac:picMkLst>
            <pc:docMk/>
            <pc:sldMk cId="4196966167" sldId="322"/>
            <ac:picMk id="18" creationId="{CF829C03-FFFF-C7CE-FCDD-0596E7550CC0}"/>
          </ac:picMkLst>
        </pc:picChg>
      </pc:sldChg>
      <pc:sldChg chg="modSp add del mod">
        <pc:chgData name="Adeline Le Ray" userId="10c79f83957efa03" providerId="LiveId" clId="{CDDD24DC-0548-44CD-A61A-DDA1F4D1530E}" dt="2023-12-15T11:46:40.129" v="2216" actId="47"/>
        <pc:sldMkLst>
          <pc:docMk/>
          <pc:sldMk cId="4176498250" sldId="323"/>
        </pc:sldMkLst>
        <pc:spChg chg="mod">
          <ac:chgData name="Adeline Le Ray" userId="10c79f83957efa03" providerId="LiveId" clId="{CDDD24DC-0548-44CD-A61A-DDA1F4D1530E}" dt="2023-12-15T11:39:28.242" v="2013" actId="20577"/>
          <ac:spMkLst>
            <pc:docMk/>
            <pc:sldMk cId="4176498250" sldId="323"/>
            <ac:spMk id="2" creationId="{19304E83-A4F0-49C5-BB01-F5773509A2B3}"/>
          </ac:spMkLst>
        </pc:spChg>
        <pc:spChg chg="mod">
          <ac:chgData name="Adeline Le Ray" userId="10c79f83957efa03" providerId="LiveId" clId="{CDDD24DC-0548-44CD-A61A-DDA1F4D1530E}" dt="2023-12-15T11:21:47.444" v="1610" actId="6549"/>
          <ac:spMkLst>
            <pc:docMk/>
            <pc:sldMk cId="4176498250" sldId="323"/>
            <ac:spMk id="5" creationId="{CEEB3BAE-C0B2-447C-B8BE-96C6BD84D658}"/>
          </ac:spMkLst>
        </pc:spChg>
      </pc:sldChg>
      <pc:sldChg chg="addSp delSp modSp new mod">
        <pc:chgData name="Adeline Le Ray" userId="10c79f83957efa03" providerId="LiveId" clId="{CDDD24DC-0548-44CD-A61A-DDA1F4D1530E}" dt="2023-12-17T20:28:21.735" v="8907"/>
        <pc:sldMkLst>
          <pc:docMk/>
          <pc:sldMk cId="191187165" sldId="324"/>
        </pc:sldMkLst>
        <pc:spChg chg="add mod">
          <ac:chgData name="Adeline Le Ray" userId="10c79f83957efa03" providerId="LiveId" clId="{CDDD24DC-0548-44CD-A61A-DDA1F4D1530E}" dt="2023-12-17T17:30:08.678" v="7667" actId="207"/>
          <ac:spMkLst>
            <pc:docMk/>
            <pc:sldMk cId="191187165" sldId="324"/>
            <ac:spMk id="2" creationId="{00E73012-EA8F-A605-5E42-05AF785A2D79}"/>
          </ac:spMkLst>
        </pc:spChg>
        <pc:spChg chg="del">
          <ac:chgData name="Adeline Le Ray" userId="10c79f83957efa03" providerId="LiveId" clId="{CDDD24DC-0548-44CD-A61A-DDA1F4D1530E}" dt="2023-12-15T11:23:43.281" v="1652" actId="478"/>
          <ac:spMkLst>
            <pc:docMk/>
            <pc:sldMk cId="191187165" sldId="324"/>
            <ac:spMk id="2" creationId="{6FB9C402-5424-3FC7-FF12-4515A535FF84}"/>
          </ac:spMkLst>
        </pc:spChg>
        <pc:spChg chg="mod ord">
          <ac:chgData name="Adeline Le Ray" userId="10c79f83957efa03" providerId="LiveId" clId="{CDDD24DC-0548-44CD-A61A-DDA1F4D1530E}" dt="2023-12-17T17:29:38.327" v="7639" actId="1076"/>
          <ac:spMkLst>
            <pc:docMk/>
            <pc:sldMk cId="191187165" sldId="324"/>
            <ac:spMk id="3" creationId="{850F2729-0BFD-FAD7-536F-A0A17EF4C108}"/>
          </ac:spMkLst>
        </pc:spChg>
        <pc:spChg chg="mod ord">
          <ac:chgData name="Adeline Le Ray" userId="10c79f83957efa03" providerId="LiveId" clId="{CDDD24DC-0548-44CD-A61A-DDA1F4D1530E}" dt="2023-12-17T17:29:38.327" v="7639" actId="1076"/>
          <ac:spMkLst>
            <pc:docMk/>
            <pc:sldMk cId="191187165" sldId="324"/>
            <ac:spMk id="4" creationId="{C15C7B62-1F3E-E323-9D8D-EC1BE8423DBC}"/>
          </ac:spMkLst>
        </pc:spChg>
        <pc:spChg chg="del mod">
          <ac:chgData name="Adeline Le Ray" userId="10c79f83957efa03" providerId="LiveId" clId="{CDDD24DC-0548-44CD-A61A-DDA1F4D1530E}" dt="2023-12-15T11:29:15.338" v="1846" actId="478"/>
          <ac:spMkLst>
            <pc:docMk/>
            <pc:sldMk cId="191187165" sldId="324"/>
            <ac:spMk id="5" creationId="{09FC2719-C5A2-5A17-FF37-E4554F0F530B}"/>
          </ac:spMkLst>
        </pc:spChg>
        <pc:spChg chg="add mod">
          <ac:chgData name="Adeline Le Ray" userId="10c79f83957efa03" providerId="LiveId" clId="{CDDD24DC-0548-44CD-A61A-DDA1F4D1530E}" dt="2023-12-17T20:27:35.406" v="8901" actId="1076"/>
          <ac:spMkLst>
            <pc:docMk/>
            <pc:sldMk cId="191187165" sldId="324"/>
            <ac:spMk id="5" creationId="{B0207FCF-2C10-84D4-3D58-651BDAE411ED}"/>
          </ac:spMkLst>
        </pc:spChg>
        <pc:spChg chg="mod">
          <ac:chgData name="Adeline Le Ray" userId="10c79f83957efa03" providerId="LiveId" clId="{CDDD24DC-0548-44CD-A61A-DDA1F4D1530E}" dt="2023-12-17T19:43:10.533" v="8178" actId="14100"/>
          <ac:spMkLst>
            <pc:docMk/>
            <pc:sldMk cId="191187165" sldId="324"/>
            <ac:spMk id="6" creationId="{799F992D-4171-4D4E-6DA7-1A9CEF7F94EB}"/>
          </ac:spMkLst>
        </pc:spChg>
        <pc:spChg chg="add del mod ord">
          <ac:chgData name="Adeline Le Ray" userId="10c79f83957efa03" providerId="LiveId" clId="{CDDD24DC-0548-44CD-A61A-DDA1F4D1530E}" dt="2023-12-17T19:43:16.296" v="8180" actId="1076"/>
          <ac:spMkLst>
            <pc:docMk/>
            <pc:sldMk cId="191187165" sldId="324"/>
            <ac:spMk id="8" creationId="{D9C7F5D5-9756-9A04-C4F7-FB18FBA864A6}"/>
          </ac:spMkLst>
        </pc:spChg>
        <pc:spChg chg="add mod">
          <ac:chgData name="Adeline Le Ray" userId="10c79f83957efa03" providerId="LiveId" clId="{CDDD24DC-0548-44CD-A61A-DDA1F4D1530E}" dt="2023-12-17T20:27:31.409" v="8900" actId="14100"/>
          <ac:spMkLst>
            <pc:docMk/>
            <pc:sldMk cId="191187165" sldId="324"/>
            <ac:spMk id="9" creationId="{ABBC7271-17C4-6034-B882-7F91E2D61F3B}"/>
          </ac:spMkLst>
        </pc:spChg>
        <pc:spChg chg="add mod">
          <ac:chgData name="Adeline Le Ray" userId="10c79f83957efa03" providerId="LiveId" clId="{CDDD24DC-0548-44CD-A61A-DDA1F4D1530E}" dt="2023-12-17T19:43:22.750" v="8181" actId="1076"/>
          <ac:spMkLst>
            <pc:docMk/>
            <pc:sldMk cId="191187165" sldId="324"/>
            <ac:spMk id="11" creationId="{8407366A-B495-9824-C47D-5A10A1228A31}"/>
          </ac:spMkLst>
        </pc:spChg>
        <pc:spChg chg="add del mod">
          <ac:chgData name="Adeline Le Ray" userId="10c79f83957efa03" providerId="LiveId" clId="{CDDD24DC-0548-44CD-A61A-DDA1F4D1530E}" dt="2023-12-15T11:53:12.328" v="2456" actId="478"/>
          <ac:spMkLst>
            <pc:docMk/>
            <pc:sldMk cId="191187165" sldId="324"/>
            <ac:spMk id="12" creationId="{2903E32F-CD6B-BCD8-0CFD-FC79FEDB8790}"/>
          </ac:spMkLst>
        </pc:spChg>
        <pc:spChg chg="add del mod">
          <ac:chgData name="Adeline Le Ray" userId="10c79f83957efa03" providerId="LiveId" clId="{CDDD24DC-0548-44CD-A61A-DDA1F4D1530E}" dt="2023-12-15T13:15:17.672" v="4062" actId="478"/>
          <ac:spMkLst>
            <pc:docMk/>
            <pc:sldMk cId="191187165" sldId="324"/>
            <ac:spMk id="13" creationId="{9DA2A5BB-F1C7-2C14-9453-CC3A802268E3}"/>
          </ac:spMkLst>
        </pc:spChg>
        <pc:picChg chg="add del mod">
          <ac:chgData name="Adeline Le Ray" userId="10c79f83957efa03" providerId="LiveId" clId="{CDDD24DC-0548-44CD-A61A-DDA1F4D1530E}" dt="2023-12-17T20:27:08.144" v="8893" actId="478"/>
          <ac:picMkLst>
            <pc:docMk/>
            <pc:sldMk cId="191187165" sldId="324"/>
            <ac:picMk id="10" creationId="{85EC72E9-B747-543F-4310-F1388FD0E5A5}"/>
          </ac:picMkLst>
        </pc:picChg>
        <pc:picChg chg="add mod">
          <ac:chgData name="Adeline Le Ray" userId="10c79f83957efa03" providerId="LiveId" clId="{CDDD24DC-0548-44CD-A61A-DDA1F4D1530E}" dt="2023-12-17T20:27:23.339" v="8898" actId="1076"/>
          <ac:picMkLst>
            <pc:docMk/>
            <pc:sldMk cId="191187165" sldId="324"/>
            <ac:picMk id="13" creationId="{B8466C1B-8044-5FC4-2CFD-AA846DE5E340}"/>
          </ac:picMkLst>
        </pc:picChg>
        <pc:picChg chg="add mod">
          <ac:chgData name="Adeline Le Ray" userId="10c79f83957efa03" providerId="LiveId" clId="{CDDD24DC-0548-44CD-A61A-DDA1F4D1530E}" dt="2023-12-17T20:28:07.097" v="8905" actId="207"/>
          <ac:picMkLst>
            <pc:docMk/>
            <pc:sldMk cId="191187165" sldId="324"/>
            <ac:picMk id="15" creationId="{02954495-216F-D347-5E0C-70D5103B9108}"/>
          </ac:picMkLst>
        </pc:picChg>
        <pc:picChg chg="add mod">
          <ac:chgData name="Adeline Le Ray" userId="10c79f83957efa03" providerId="LiveId" clId="{CDDD24DC-0548-44CD-A61A-DDA1F4D1530E}" dt="2023-12-17T20:28:12.247" v="8906" actId="207"/>
          <ac:picMkLst>
            <pc:docMk/>
            <pc:sldMk cId="191187165" sldId="324"/>
            <ac:picMk id="17" creationId="{296132B7-A0CF-7F8D-AB6C-4BF687B38EF5}"/>
          </ac:picMkLst>
        </pc:picChg>
        <pc:picChg chg="add del mod">
          <ac:chgData name="Adeline Le Ray" userId="10c79f83957efa03" providerId="LiveId" clId="{CDDD24DC-0548-44CD-A61A-DDA1F4D1530E}" dt="2023-12-15T11:38:37.993" v="2006" actId="478"/>
          <ac:picMkLst>
            <pc:docMk/>
            <pc:sldMk cId="191187165" sldId="324"/>
            <ac:picMk id="5122" creationId="{EE1D55EC-48A5-2A25-8252-90C183BB4A45}"/>
          </ac:picMkLst>
        </pc:picChg>
        <pc:picChg chg="add del mod">
          <ac:chgData name="Adeline Le Ray" userId="10c79f83957efa03" providerId="LiveId" clId="{CDDD24DC-0548-44CD-A61A-DDA1F4D1530E}" dt="2023-12-15T11:36:26.836" v="1999" actId="478"/>
          <ac:picMkLst>
            <pc:docMk/>
            <pc:sldMk cId="191187165" sldId="324"/>
            <ac:picMk id="5124" creationId="{D36CA194-9798-07FE-F83D-B381A94143F1}"/>
          </ac:picMkLst>
        </pc:picChg>
        <pc:picChg chg="add del mod">
          <ac:chgData name="Adeline Le Ray" userId="10c79f83957efa03" providerId="LiveId" clId="{CDDD24DC-0548-44CD-A61A-DDA1F4D1530E}" dt="2023-12-15T11:38:03.153" v="2003" actId="478"/>
          <ac:picMkLst>
            <pc:docMk/>
            <pc:sldMk cId="191187165" sldId="324"/>
            <ac:picMk id="5126" creationId="{E3AA8817-441F-E0F2-EF58-9D207319E1C6}"/>
          </ac:picMkLst>
        </pc:picChg>
        <pc:picChg chg="add mod">
          <ac:chgData name="Adeline Le Ray" userId="10c79f83957efa03" providerId="LiveId" clId="{CDDD24DC-0548-44CD-A61A-DDA1F4D1530E}" dt="2023-12-17T20:28:21.735" v="8907"/>
          <ac:picMkLst>
            <pc:docMk/>
            <pc:sldMk cId="191187165" sldId="324"/>
            <ac:picMk id="5128" creationId="{1B20D172-6615-D46F-2377-BA2C369C61DB}"/>
          </ac:picMkLst>
        </pc:picChg>
      </pc:sldChg>
      <pc:sldChg chg="addSp delSp modSp add mod ord">
        <pc:chgData name="Adeline Le Ray" userId="10c79f83957efa03" providerId="LiveId" clId="{CDDD24DC-0548-44CD-A61A-DDA1F4D1530E}" dt="2023-12-17T20:09:19.045" v="8652" actId="113"/>
        <pc:sldMkLst>
          <pc:docMk/>
          <pc:sldMk cId="1430661911" sldId="325"/>
        </pc:sldMkLst>
        <pc:spChg chg="add del mod">
          <ac:chgData name="Adeline Le Ray" userId="10c79f83957efa03" providerId="LiveId" clId="{CDDD24DC-0548-44CD-A61A-DDA1F4D1530E}" dt="2023-12-17T17:33:51.810" v="7745" actId="478"/>
          <ac:spMkLst>
            <pc:docMk/>
            <pc:sldMk cId="1430661911" sldId="325"/>
            <ac:spMk id="2" creationId="{152A8984-A31B-1665-37D0-F82C1D1953F3}"/>
          </ac:spMkLst>
        </pc:spChg>
        <pc:spChg chg="mod">
          <ac:chgData name="Adeline Le Ray" userId="10c79f83957efa03" providerId="LiveId" clId="{CDDD24DC-0548-44CD-A61A-DDA1F4D1530E}" dt="2023-12-17T17:34:57.143" v="7800" actId="20577"/>
          <ac:spMkLst>
            <pc:docMk/>
            <pc:sldMk cId="1430661911" sldId="325"/>
            <ac:spMk id="3" creationId="{850F2729-0BFD-FAD7-536F-A0A17EF4C108}"/>
          </ac:spMkLst>
        </pc:spChg>
        <pc:spChg chg="mod">
          <ac:chgData name="Adeline Le Ray" userId="10c79f83957efa03" providerId="LiveId" clId="{CDDD24DC-0548-44CD-A61A-DDA1F4D1530E}" dt="2023-12-17T17:31:22.963" v="7705" actId="14100"/>
          <ac:spMkLst>
            <pc:docMk/>
            <pc:sldMk cId="1430661911" sldId="325"/>
            <ac:spMk id="4" creationId="{C15C7B62-1F3E-E323-9D8D-EC1BE8423DBC}"/>
          </ac:spMkLst>
        </pc:spChg>
        <pc:spChg chg="add del mod">
          <ac:chgData name="Adeline Le Ray" userId="10c79f83957efa03" providerId="LiveId" clId="{CDDD24DC-0548-44CD-A61A-DDA1F4D1530E}" dt="2023-12-17T17:33:25.901" v="7738" actId="478"/>
          <ac:spMkLst>
            <pc:docMk/>
            <pc:sldMk cId="1430661911" sldId="325"/>
            <ac:spMk id="5" creationId="{1FC775AE-7F82-3E8E-6C7C-9AEE989F45AB}"/>
          </ac:spMkLst>
        </pc:spChg>
        <pc:spChg chg="add del mod">
          <ac:chgData name="Adeline Le Ray" userId="10c79f83957efa03" providerId="LiveId" clId="{CDDD24DC-0548-44CD-A61A-DDA1F4D1530E}" dt="2023-12-15T11:53:15.511" v="2457" actId="478"/>
          <ac:spMkLst>
            <pc:docMk/>
            <pc:sldMk cId="1430661911" sldId="325"/>
            <ac:spMk id="5" creationId="{F2EE1115-F9DF-94B3-439A-9C4A951D953B}"/>
          </ac:spMkLst>
        </pc:spChg>
        <pc:spChg chg="mod">
          <ac:chgData name="Adeline Le Ray" userId="10c79f83957efa03" providerId="LiveId" clId="{CDDD24DC-0548-44CD-A61A-DDA1F4D1530E}" dt="2023-12-17T19:43:03.224" v="8177" actId="14100"/>
          <ac:spMkLst>
            <pc:docMk/>
            <pc:sldMk cId="1430661911" sldId="325"/>
            <ac:spMk id="6" creationId="{799F992D-4171-4D4E-6DA7-1A9CEF7F94EB}"/>
          </ac:spMkLst>
        </pc:spChg>
        <pc:spChg chg="mod">
          <ac:chgData name="Adeline Le Ray" userId="10c79f83957efa03" providerId="LiveId" clId="{CDDD24DC-0548-44CD-A61A-DDA1F4D1530E}" dt="2023-12-15T11:44:39.641" v="2081" actId="207"/>
          <ac:spMkLst>
            <pc:docMk/>
            <pc:sldMk cId="1430661911" sldId="325"/>
            <ac:spMk id="8" creationId="{D9C7F5D5-9756-9A04-C4F7-FB18FBA864A6}"/>
          </ac:spMkLst>
        </pc:spChg>
        <pc:spChg chg="add mod">
          <ac:chgData name="Adeline Le Ray" userId="10c79f83957efa03" providerId="LiveId" clId="{CDDD24DC-0548-44CD-A61A-DDA1F4D1530E}" dt="2023-12-17T17:35:45.305" v="7824" actId="14100"/>
          <ac:spMkLst>
            <pc:docMk/>
            <pc:sldMk cId="1430661911" sldId="325"/>
            <ac:spMk id="9" creationId="{9995B496-541B-7867-2D62-2A03D32AB558}"/>
          </ac:spMkLst>
        </pc:spChg>
        <pc:spChg chg="add mod">
          <ac:chgData name="Adeline Le Ray" userId="10c79f83957efa03" providerId="LiveId" clId="{CDDD24DC-0548-44CD-A61A-DDA1F4D1530E}" dt="2023-12-17T17:34:03.565" v="7749" actId="14100"/>
          <ac:spMkLst>
            <pc:docMk/>
            <pc:sldMk cId="1430661911" sldId="325"/>
            <ac:spMk id="10" creationId="{498CB86A-C1C0-BB7C-0636-65D3FCCAE138}"/>
          </ac:spMkLst>
        </pc:spChg>
        <pc:spChg chg="mod">
          <ac:chgData name="Adeline Le Ray" userId="10c79f83957efa03" providerId="LiveId" clId="{CDDD24DC-0548-44CD-A61A-DDA1F4D1530E}" dt="2023-12-17T20:09:19.045" v="8652" actId="113"/>
          <ac:spMkLst>
            <pc:docMk/>
            <pc:sldMk cId="1430661911" sldId="325"/>
            <ac:spMk id="11" creationId="{8407366A-B495-9824-C47D-5A10A1228A31}"/>
          </ac:spMkLst>
        </pc:spChg>
        <pc:spChg chg="add del mod">
          <ac:chgData name="Adeline Le Ray" userId="10c79f83957efa03" providerId="LiveId" clId="{CDDD24DC-0548-44CD-A61A-DDA1F4D1530E}" dt="2023-12-17T17:35:05.679" v="7803" actId="478"/>
          <ac:spMkLst>
            <pc:docMk/>
            <pc:sldMk cId="1430661911" sldId="325"/>
            <ac:spMk id="12" creationId="{20E4EC91-66A9-DB0E-A3BF-849EB427A0ED}"/>
          </ac:spMkLst>
        </pc:spChg>
        <pc:spChg chg="add del mod">
          <ac:chgData name="Adeline Le Ray" userId="10c79f83957efa03" providerId="LiveId" clId="{CDDD24DC-0548-44CD-A61A-DDA1F4D1530E}" dt="2023-12-15T12:00:19.587" v="2775" actId="478"/>
          <ac:spMkLst>
            <pc:docMk/>
            <pc:sldMk cId="1430661911" sldId="325"/>
            <ac:spMk id="12" creationId="{8F0511C1-55F7-FAAB-3DEB-C6A531955488}"/>
          </ac:spMkLst>
        </pc:spChg>
        <pc:spChg chg="add del">
          <ac:chgData name="Adeline Le Ray" userId="10c79f83957efa03" providerId="LiveId" clId="{CDDD24DC-0548-44CD-A61A-DDA1F4D1530E}" dt="2023-12-15T12:04:53.894" v="2817"/>
          <ac:spMkLst>
            <pc:docMk/>
            <pc:sldMk cId="1430661911" sldId="325"/>
            <ac:spMk id="17" creationId="{76D46DB1-30A6-2A46-A2C1-766852129658}"/>
          </ac:spMkLst>
        </pc:spChg>
        <pc:spChg chg="add del mod">
          <ac:chgData name="Adeline Le Ray" userId="10c79f83957efa03" providerId="LiveId" clId="{CDDD24DC-0548-44CD-A61A-DDA1F4D1530E}" dt="2023-12-15T12:09:48.330" v="2952" actId="478"/>
          <ac:spMkLst>
            <pc:docMk/>
            <pc:sldMk cId="1430661911" sldId="325"/>
            <ac:spMk id="18" creationId="{FA72BCD2-5A5B-978C-8635-62C684B8F687}"/>
          </ac:spMkLst>
        </pc:spChg>
        <pc:spChg chg="add del mod">
          <ac:chgData name="Adeline Le Ray" userId="10c79f83957efa03" providerId="LiveId" clId="{CDDD24DC-0548-44CD-A61A-DDA1F4D1530E}" dt="2023-12-15T13:15:05.064" v="4059" actId="478"/>
          <ac:spMkLst>
            <pc:docMk/>
            <pc:sldMk cId="1430661911" sldId="325"/>
            <ac:spMk id="21" creationId="{64563CBE-D5E8-1544-76AF-8E99E6FD0B40}"/>
          </ac:spMkLst>
        </pc:spChg>
        <pc:picChg chg="add del mod">
          <ac:chgData name="Adeline Le Ray" userId="10c79f83957efa03" providerId="LiveId" clId="{CDDD24DC-0548-44CD-A61A-DDA1F4D1530E}" dt="2023-12-15T11:51:44.408" v="2420" actId="478"/>
          <ac:picMkLst>
            <pc:docMk/>
            <pc:sldMk cId="1430661911" sldId="325"/>
            <ac:picMk id="2" creationId="{D41C392E-556B-1663-3571-246DD673E7C6}"/>
          </ac:picMkLst>
        </pc:picChg>
        <pc:picChg chg="del">
          <ac:chgData name="Adeline Le Ray" userId="10c79f83957efa03" providerId="LiveId" clId="{CDDD24DC-0548-44CD-A61A-DDA1F4D1530E}" dt="2023-12-15T11:40:03.154" v="2019" actId="478"/>
          <ac:picMkLst>
            <pc:docMk/>
            <pc:sldMk cId="1430661911" sldId="325"/>
            <ac:picMk id="10" creationId="{85EC72E9-B747-543F-4310-F1388FD0E5A5}"/>
          </ac:picMkLst>
        </pc:picChg>
        <pc:picChg chg="add mod">
          <ac:chgData name="Adeline Le Ray" userId="10c79f83957efa03" providerId="LiveId" clId="{CDDD24DC-0548-44CD-A61A-DDA1F4D1530E}" dt="2023-12-17T17:31:55.011" v="7714" actId="1076"/>
          <ac:picMkLst>
            <pc:docMk/>
            <pc:sldMk cId="1430661911" sldId="325"/>
            <ac:picMk id="14" creationId="{EC8BAEFB-DBAD-25DE-0407-90E6BA2AC1C5}"/>
          </ac:picMkLst>
        </pc:picChg>
        <pc:picChg chg="add mod">
          <ac:chgData name="Adeline Le Ray" userId="10c79f83957efa03" providerId="LiveId" clId="{CDDD24DC-0548-44CD-A61A-DDA1F4D1530E}" dt="2023-12-17T17:32:28.734" v="7727" actId="1076"/>
          <ac:picMkLst>
            <pc:docMk/>
            <pc:sldMk cId="1430661911" sldId="325"/>
            <ac:picMk id="16" creationId="{8B61048D-0D87-5624-6020-047882922D6C}"/>
          </ac:picMkLst>
        </pc:picChg>
        <pc:picChg chg="add del mod">
          <ac:chgData name="Adeline Le Ray" userId="10c79f83957efa03" providerId="LiveId" clId="{CDDD24DC-0548-44CD-A61A-DDA1F4D1530E}" dt="2023-12-17T17:31:48.483" v="7710" actId="478"/>
          <ac:picMkLst>
            <pc:docMk/>
            <pc:sldMk cId="1430661911" sldId="325"/>
            <ac:picMk id="20" creationId="{096C7902-1DD8-643E-BE39-118C09458C7F}"/>
          </ac:picMkLst>
        </pc:picChg>
        <pc:picChg chg="del">
          <ac:chgData name="Adeline Le Ray" userId="10c79f83957efa03" providerId="LiveId" clId="{CDDD24DC-0548-44CD-A61A-DDA1F4D1530E}" dt="2023-12-15T11:40:03.795" v="2020" actId="478"/>
          <ac:picMkLst>
            <pc:docMk/>
            <pc:sldMk cId="1430661911" sldId="325"/>
            <ac:picMk id="5128" creationId="{1B20D172-6615-D46F-2377-BA2C369C61DB}"/>
          </ac:picMkLst>
        </pc:picChg>
      </pc:sldChg>
      <pc:sldChg chg="new del">
        <pc:chgData name="Adeline Le Ray" userId="10c79f83957efa03" providerId="LiveId" clId="{CDDD24DC-0548-44CD-A61A-DDA1F4D1530E}" dt="2023-12-15T11:47:06.412" v="2218" actId="47"/>
        <pc:sldMkLst>
          <pc:docMk/>
          <pc:sldMk cId="1124320266" sldId="326"/>
        </pc:sldMkLst>
      </pc:sldChg>
      <pc:sldChg chg="addSp delSp modSp add mod ord">
        <pc:chgData name="Adeline Le Ray" userId="10c79f83957efa03" providerId="LiveId" clId="{CDDD24DC-0548-44CD-A61A-DDA1F4D1530E}" dt="2023-12-17T21:19:02.443" v="9399" actId="1036"/>
        <pc:sldMkLst>
          <pc:docMk/>
          <pc:sldMk cId="2670669095" sldId="326"/>
        </pc:sldMkLst>
        <pc:spChg chg="mod">
          <ac:chgData name="Adeline Le Ray" userId="10c79f83957efa03" providerId="LiveId" clId="{CDDD24DC-0548-44CD-A61A-DDA1F4D1530E}" dt="2023-12-15T11:47:29.870" v="2261" actId="20577"/>
          <ac:spMkLst>
            <pc:docMk/>
            <pc:sldMk cId="2670669095" sldId="326"/>
            <ac:spMk id="2" creationId="{19304E83-A4F0-49C5-BB01-F5773509A2B3}"/>
          </ac:spMkLst>
        </pc:spChg>
        <pc:spChg chg="del mod">
          <ac:chgData name="Adeline Le Ray" userId="10c79f83957efa03" providerId="LiveId" clId="{CDDD24DC-0548-44CD-A61A-DDA1F4D1530E}" dt="2023-12-15T12:27:07.808" v="3513" actId="478"/>
          <ac:spMkLst>
            <pc:docMk/>
            <pc:sldMk cId="2670669095" sldId="326"/>
            <ac:spMk id="4" creationId="{6AB259A0-0017-492F-A0DC-4B70C7052AE0}"/>
          </ac:spMkLst>
        </pc:spChg>
        <pc:spChg chg="del mod">
          <ac:chgData name="Adeline Le Ray" userId="10c79f83957efa03" providerId="LiveId" clId="{CDDD24DC-0548-44CD-A61A-DDA1F4D1530E}" dt="2023-12-15T12:27:10.406" v="3514" actId="478"/>
          <ac:spMkLst>
            <pc:docMk/>
            <pc:sldMk cId="2670669095" sldId="326"/>
            <ac:spMk id="5" creationId="{CEEB3BAE-C0B2-447C-B8BE-96C6BD84D658}"/>
          </ac:spMkLst>
        </pc:spChg>
        <pc:spChg chg="mod">
          <ac:chgData name="Adeline Le Ray" userId="10c79f83957efa03" providerId="LiveId" clId="{CDDD24DC-0548-44CD-A61A-DDA1F4D1530E}" dt="2023-12-15T12:27:21.334" v="3518" actId="1076"/>
          <ac:spMkLst>
            <pc:docMk/>
            <pc:sldMk cId="2670669095" sldId="326"/>
            <ac:spMk id="6" creationId="{B237D1CA-B91A-410E-A968-D017BBE99F99}"/>
          </ac:spMkLst>
        </pc:spChg>
        <pc:spChg chg="mod">
          <ac:chgData name="Adeline Le Ray" userId="10c79f83957efa03" providerId="LiveId" clId="{CDDD24DC-0548-44CD-A61A-DDA1F4D1530E}" dt="2023-12-17T21:17:24.788" v="9300" actId="14100"/>
          <ac:spMkLst>
            <pc:docMk/>
            <pc:sldMk cId="2670669095" sldId="326"/>
            <ac:spMk id="7" creationId="{26A87885-D672-4CF9-A78D-CFE98385B03A}"/>
          </ac:spMkLst>
        </pc:spChg>
        <pc:spChg chg="mod">
          <ac:chgData name="Adeline Le Ray" userId="10c79f83957efa03" providerId="LiveId" clId="{CDDD24DC-0548-44CD-A61A-DDA1F4D1530E}" dt="2023-12-17T19:42:50.088" v="8175" actId="14100"/>
          <ac:spMkLst>
            <pc:docMk/>
            <pc:sldMk cId="2670669095" sldId="326"/>
            <ac:spMk id="9" creationId="{CA54BDAC-8FC0-A982-24D7-EC31D8EAD5AA}"/>
          </ac:spMkLst>
        </pc:spChg>
        <pc:spChg chg="add del mod">
          <ac:chgData name="Adeline Le Ray" userId="10c79f83957efa03" providerId="LiveId" clId="{CDDD24DC-0548-44CD-A61A-DDA1F4D1530E}" dt="2023-12-15T12:16:34.876" v="3145" actId="478"/>
          <ac:spMkLst>
            <pc:docMk/>
            <pc:sldMk cId="2670669095" sldId="326"/>
            <ac:spMk id="10" creationId="{8E11445D-A6CE-AD6C-821B-C1CBB5403B22}"/>
          </ac:spMkLst>
        </pc:spChg>
        <pc:spChg chg="del mod">
          <ac:chgData name="Adeline Le Ray" userId="10c79f83957efa03" providerId="LiveId" clId="{CDDD24DC-0548-44CD-A61A-DDA1F4D1530E}" dt="2023-12-15T12:27:07.808" v="3513" actId="478"/>
          <ac:spMkLst>
            <pc:docMk/>
            <pc:sldMk cId="2670669095" sldId="326"/>
            <ac:spMk id="12" creationId="{7F65E93D-09FF-42EE-B9DD-750638966686}"/>
          </ac:spMkLst>
        </pc:spChg>
        <pc:spChg chg="mod">
          <ac:chgData name="Adeline Le Ray" userId="10c79f83957efa03" providerId="LiveId" clId="{CDDD24DC-0548-44CD-A61A-DDA1F4D1530E}" dt="2023-12-15T12:27:21.334" v="3518" actId="1076"/>
          <ac:spMkLst>
            <pc:docMk/>
            <pc:sldMk cId="2670669095" sldId="326"/>
            <ac:spMk id="13" creationId="{A7CD04AE-9A8B-4DED-855D-F51B510D0B69}"/>
          </ac:spMkLst>
        </pc:spChg>
        <pc:spChg chg="add mod">
          <ac:chgData name="Adeline Le Ray" userId="10c79f83957efa03" providerId="LiveId" clId="{CDDD24DC-0548-44CD-A61A-DDA1F4D1530E}" dt="2023-12-17T21:18:52.484" v="9380" actId="20577"/>
          <ac:spMkLst>
            <pc:docMk/>
            <pc:sldMk cId="2670669095" sldId="326"/>
            <ac:spMk id="16" creationId="{4C2CBA53-D426-B0BA-D753-3024AAA3CA61}"/>
          </ac:spMkLst>
        </pc:spChg>
        <pc:spChg chg="add mod">
          <ac:chgData name="Adeline Le Ray" userId="10c79f83957efa03" providerId="LiveId" clId="{CDDD24DC-0548-44CD-A61A-DDA1F4D1530E}" dt="2023-12-17T21:18:41.453" v="9374" actId="122"/>
          <ac:spMkLst>
            <pc:docMk/>
            <pc:sldMk cId="2670669095" sldId="326"/>
            <ac:spMk id="17" creationId="{FC1713C1-3538-7F9D-B0DD-CFDFD37A05D3}"/>
          </ac:spMkLst>
        </pc:spChg>
        <pc:spChg chg="add del mod">
          <ac:chgData name="Adeline Le Ray" userId="10c79f83957efa03" providerId="LiveId" clId="{CDDD24DC-0548-44CD-A61A-DDA1F4D1530E}" dt="2023-12-15T12:27:13.237" v="3516" actId="478"/>
          <ac:spMkLst>
            <pc:docMk/>
            <pc:sldMk cId="2670669095" sldId="326"/>
            <ac:spMk id="22" creationId="{455EDC0E-D51A-A0C5-8194-76F26944BDAD}"/>
          </ac:spMkLst>
        </pc:spChg>
        <pc:spChg chg="add del mod">
          <ac:chgData name="Adeline Le Ray" userId="10c79f83957efa03" providerId="LiveId" clId="{CDDD24DC-0548-44CD-A61A-DDA1F4D1530E}" dt="2023-12-15T12:27:11.837" v="3515" actId="478"/>
          <ac:spMkLst>
            <pc:docMk/>
            <pc:sldMk cId="2670669095" sldId="326"/>
            <ac:spMk id="24" creationId="{CC5F9DE0-E6A0-5EE3-A7FC-3958258BE00C}"/>
          </ac:spMkLst>
        </pc:spChg>
        <pc:spChg chg="add del mod">
          <ac:chgData name="Adeline Le Ray" userId="10c79f83957efa03" providerId="LiveId" clId="{CDDD24DC-0548-44CD-A61A-DDA1F4D1530E}" dt="2023-12-17T21:18:35.571" v="9372" actId="478"/>
          <ac:spMkLst>
            <pc:docMk/>
            <pc:sldMk cId="2670669095" sldId="326"/>
            <ac:spMk id="29" creationId="{A7E38676-38FF-5E40-0D32-7FE70762618F}"/>
          </ac:spMkLst>
        </pc:spChg>
        <pc:picChg chg="add mod">
          <ac:chgData name="Adeline Le Ray" userId="10c79f83957efa03" providerId="LiveId" clId="{CDDD24DC-0548-44CD-A61A-DDA1F4D1530E}" dt="2023-12-17T21:17:35.246" v="9301" actId="1076"/>
          <ac:picMkLst>
            <pc:docMk/>
            <pc:sldMk cId="2670669095" sldId="326"/>
            <ac:picMk id="3" creationId="{F0DF3A0C-7157-55EE-B718-164544C24C3E}"/>
          </ac:picMkLst>
        </pc:picChg>
        <pc:picChg chg="add del mod">
          <ac:chgData name="Adeline Le Ray" userId="10c79f83957efa03" providerId="LiveId" clId="{CDDD24DC-0548-44CD-A61A-DDA1F4D1530E}" dt="2023-12-17T21:11:19.571" v="8954" actId="478"/>
          <ac:picMkLst>
            <pc:docMk/>
            <pc:sldMk cId="2670669095" sldId="326"/>
            <ac:picMk id="4" creationId="{E354B988-6B56-C070-216D-94A97EE3AE4F}"/>
          </ac:picMkLst>
        </pc:picChg>
        <pc:picChg chg="add mod">
          <ac:chgData name="Adeline Le Ray" userId="10c79f83957efa03" providerId="LiveId" clId="{CDDD24DC-0548-44CD-A61A-DDA1F4D1530E}" dt="2023-12-17T21:17:35.246" v="9301" actId="1076"/>
          <ac:picMkLst>
            <pc:docMk/>
            <pc:sldMk cId="2670669095" sldId="326"/>
            <ac:picMk id="5" creationId="{53902C4B-5CA3-74CE-6503-F28CF4418B68}"/>
          </ac:picMkLst>
        </pc:picChg>
        <pc:picChg chg="add del mod">
          <ac:chgData name="Adeline Le Ray" userId="10c79f83957efa03" providerId="LiveId" clId="{CDDD24DC-0548-44CD-A61A-DDA1F4D1530E}" dt="2023-12-17T21:11:32.018" v="8955" actId="478"/>
          <ac:picMkLst>
            <pc:docMk/>
            <pc:sldMk cId="2670669095" sldId="326"/>
            <ac:picMk id="10" creationId="{30B4C041-E8AE-70A0-0870-DF6B2F43221E}"/>
          </ac:picMkLst>
        </pc:picChg>
        <pc:picChg chg="add mod">
          <ac:chgData name="Adeline Le Ray" userId="10c79f83957efa03" providerId="LiveId" clId="{CDDD24DC-0548-44CD-A61A-DDA1F4D1530E}" dt="2023-12-17T21:17:35.246" v="9301" actId="1076"/>
          <ac:picMkLst>
            <pc:docMk/>
            <pc:sldMk cId="2670669095" sldId="326"/>
            <ac:picMk id="11" creationId="{061FDF01-D151-624E-12A0-5249C8982901}"/>
          </ac:picMkLst>
        </pc:picChg>
        <pc:picChg chg="add del mod">
          <ac:chgData name="Adeline Le Ray" userId="10c79f83957efa03" providerId="LiveId" clId="{CDDD24DC-0548-44CD-A61A-DDA1F4D1530E}" dt="2023-12-17T21:11:34.810" v="8956" actId="478"/>
          <ac:picMkLst>
            <pc:docMk/>
            <pc:sldMk cId="2670669095" sldId="326"/>
            <ac:picMk id="12" creationId="{BA3288E6-8A82-1B07-FC28-1CCFF363FC02}"/>
          </ac:picMkLst>
        </pc:picChg>
        <pc:picChg chg="add mod">
          <ac:chgData name="Adeline Le Ray" userId="10c79f83957efa03" providerId="LiveId" clId="{CDDD24DC-0548-44CD-A61A-DDA1F4D1530E}" dt="2023-12-17T21:17:35.246" v="9301" actId="1076"/>
          <ac:picMkLst>
            <pc:docMk/>
            <pc:sldMk cId="2670669095" sldId="326"/>
            <ac:picMk id="14" creationId="{CC6C6801-3279-4770-9723-CC4A12ED84D6}"/>
          </ac:picMkLst>
        </pc:picChg>
        <pc:picChg chg="add del mod">
          <ac:chgData name="Adeline Le Ray" userId="10c79f83957efa03" providerId="LiveId" clId="{CDDD24DC-0548-44CD-A61A-DDA1F4D1530E}" dt="2023-12-17T21:11:44.779" v="8959" actId="478"/>
          <ac:picMkLst>
            <pc:docMk/>
            <pc:sldMk cId="2670669095" sldId="326"/>
            <ac:picMk id="15" creationId="{36DDEB15-9071-89F6-6255-59CFF313DE65}"/>
          </ac:picMkLst>
        </pc:picChg>
        <pc:picChg chg="add del mod">
          <ac:chgData name="Adeline Le Ray" userId="10c79f83957efa03" providerId="LiveId" clId="{CDDD24DC-0548-44CD-A61A-DDA1F4D1530E}" dt="2023-12-15T12:27:07.808" v="3513" actId="478"/>
          <ac:picMkLst>
            <pc:docMk/>
            <pc:sldMk cId="2670669095" sldId="326"/>
            <ac:picMk id="15" creationId="{6939AA67-58A1-F64C-8963-7640A76A030A}"/>
          </ac:picMkLst>
        </pc:picChg>
        <pc:picChg chg="add del mod">
          <ac:chgData name="Adeline Le Ray" userId="10c79f83957efa03" providerId="LiveId" clId="{CDDD24DC-0548-44CD-A61A-DDA1F4D1530E}" dt="2023-12-15T12:27:07.808" v="3513" actId="478"/>
          <ac:picMkLst>
            <pc:docMk/>
            <pc:sldMk cId="2670669095" sldId="326"/>
            <ac:picMk id="17" creationId="{BADE529E-AACF-49A6-5676-43DFCEB39452}"/>
          </ac:picMkLst>
        </pc:picChg>
        <pc:picChg chg="add del mod">
          <ac:chgData name="Adeline Le Ray" userId="10c79f83957efa03" providerId="LiveId" clId="{CDDD24DC-0548-44CD-A61A-DDA1F4D1530E}" dt="2023-12-15T12:27:07.808" v="3513" actId="478"/>
          <ac:picMkLst>
            <pc:docMk/>
            <pc:sldMk cId="2670669095" sldId="326"/>
            <ac:picMk id="18" creationId="{56C945E1-259A-F3F1-83BE-C4EA2513E69F}"/>
          </ac:picMkLst>
        </pc:picChg>
        <pc:picChg chg="add del mod">
          <ac:chgData name="Adeline Le Ray" userId="10c79f83957efa03" providerId="LiveId" clId="{CDDD24DC-0548-44CD-A61A-DDA1F4D1530E}" dt="2023-12-15T12:27:14.301" v="3517" actId="478"/>
          <ac:picMkLst>
            <pc:docMk/>
            <pc:sldMk cId="2670669095" sldId="326"/>
            <ac:picMk id="20" creationId="{359D01F3-991D-532A-0724-5CE76C928859}"/>
          </ac:picMkLst>
        </pc:picChg>
        <pc:picChg chg="add del mod">
          <ac:chgData name="Adeline Le Ray" userId="10c79f83957efa03" providerId="LiveId" clId="{CDDD24DC-0548-44CD-A61A-DDA1F4D1530E}" dt="2023-12-17T21:08:28.057" v="8908" actId="478"/>
          <ac:picMkLst>
            <pc:docMk/>
            <pc:sldMk cId="2670669095" sldId="326"/>
            <ac:picMk id="26" creationId="{C65C83D8-17D3-A173-09CA-F9F9574E1EB8}"/>
          </ac:picMkLst>
        </pc:picChg>
        <pc:picChg chg="add del mod">
          <ac:chgData name="Adeline Le Ray" userId="10c79f83957efa03" providerId="LiveId" clId="{CDDD24DC-0548-44CD-A61A-DDA1F4D1530E}" dt="2023-12-17T21:18:32.160" v="9371" actId="478"/>
          <ac:picMkLst>
            <pc:docMk/>
            <pc:sldMk cId="2670669095" sldId="326"/>
            <ac:picMk id="28" creationId="{AF0C14FA-5139-3377-191C-F1992E3A54C5}"/>
          </ac:picMkLst>
        </pc:picChg>
        <pc:picChg chg="del">
          <ac:chgData name="Adeline Le Ray" userId="10c79f83957efa03" providerId="LiveId" clId="{CDDD24DC-0548-44CD-A61A-DDA1F4D1530E}" dt="2023-12-15T11:47:33.079" v="2262" actId="478"/>
          <ac:picMkLst>
            <pc:docMk/>
            <pc:sldMk cId="2670669095" sldId="326"/>
            <ac:picMk id="1026" creationId="{2E893FF8-D117-CF98-7B34-6FDE85D3E80C}"/>
          </ac:picMkLst>
        </pc:picChg>
        <pc:picChg chg="del">
          <ac:chgData name="Adeline Le Ray" userId="10c79f83957efa03" providerId="LiveId" clId="{CDDD24DC-0548-44CD-A61A-DDA1F4D1530E}" dt="2023-12-15T11:47:33.975" v="2263" actId="478"/>
          <ac:picMkLst>
            <pc:docMk/>
            <pc:sldMk cId="2670669095" sldId="326"/>
            <ac:picMk id="1028" creationId="{6A42D139-5522-E870-B7B7-177D7BB4425D}"/>
          </ac:picMkLst>
        </pc:picChg>
        <pc:picChg chg="add mod">
          <ac:chgData name="Adeline Le Ray" userId="10c79f83957efa03" providerId="LiveId" clId="{CDDD24DC-0548-44CD-A61A-DDA1F4D1530E}" dt="2023-12-17T21:19:02.443" v="9399" actId="1036"/>
          <ac:picMkLst>
            <pc:docMk/>
            <pc:sldMk cId="2670669095" sldId="326"/>
            <ac:picMk id="4098" creationId="{376CC44E-84CE-EEFA-7153-24FC901259C0}"/>
          </ac:picMkLst>
        </pc:picChg>
        <pc:cxnChg chg="del mod">
          <ac:chgData name="Adeline Le Ray" userId="10c79f83957efa03" providerId="LiveId" clId="{CDDD24DC-0548-44CD-A61A-DDA1F4D1530E}" dt="2023-12-15T12:27:07.808" v="3513" actId="478"/>
          <ac:cxnSpMkLst>
            <pc:docMk/>
            <pc:sldMk cId="2670669095" sldId="326"/>
            <ac:cxnSpMk id="11" creationId="{5A563457-1EC8-4978-BCCB-AFD88C9ED04C}"/>
          </ac:cxnSpMkLst>
        </pc:cxnChg>
      </pc:sldChg>
      <pc:sldChg chg="modSp new del mod">
        <pc:chgData name="Adeline Le Ray" userId="10c79f83957efa03" providerId="LiveId" clId="{CDDD24DC-0548-44CD-A61A-DDA1F4D1530E}" dt="2023-12-15T11:44:07.795" v="2075" actId="680"/>
        <pc:sldMkLst>
          <pc:docMk/>
          <pc:sldMk cId="4186474315" sldId="326"/>
        </pc:sldMkLst>
        <pc:spChg chg="mod">
          <ac:chgData name="Adeline Le Ray" userId="10c79f83957efa03" providerId="LiveId" clId="{CDDD24DC-0548-44CD-A61A-DDA1F4D1530E}" dt="2023-12-15T11:44:07.492" v="2074" actId="1076"/>
          <ac:spMkLst>
            <pc:docMk/>
            <pc:sldMk cId="4186474315" sldId="326"/>
            <ac:spMk id="2" creationId="{4F19A121-3638-9208-4191-A38A7D584ADC}"/>
          </ac:spMkLst>
        </pc:spChg>
      </pc:sldChg>
      <pc:sldChg chg="delSp modSp add del mod">
        <pc:chgData name="Adeline Le Ray" userId="10c79f83957efa03" providerId="LiveId" clId="{CDDD24DC-0548-44CD-A61A-DDA1F4D1530E}" dt="2023-12-15T12:01:28.194" v="2781" actId="47"/>
        <pc:sldMkLst>
          <pc:docMk/>
          <pc:sldMk cId="1386807479" sldId="327"/>
        </pc:sldMkLst>
        <pc:spChg chg="mod">
          <ac:chgData name="Adeline Le Ray" userId="10c79f83957efa03" providerId="LiveId" clId="{CDDD24DC-0548-44CD-A61A-DDA1F4D1530E}" dt="2023-12-15T11:53:46.913" v="2461" actId="1076"/>
          <ac:spMkLst>
            <pc:docMk/>
            <pc:sldMk cId="1386807479" sldId="327"/>
            <ac:spMk id="3" creationId="{850F2729-0BFD-FAD7-536F-A0A17EF4C108}"/>
          </ac:spMkLst>
        </pc:spChg>
        <pc:spChg chg="mod">
          <ac:chgData name="Adeline Le Ray" userId="10c79f83957efa03" providerId="LiveId" clId="{CDDD24DC-0548-44CD-A61A-DDA1F4D1530E}" dt="2023-12-15T11:53:46.913" v="2461" actId="1076"/>
          <ac:spMkLst>
            <pc:docMk/>
            <pc:sldMk cId="1386807479" sldId="327"/>
            <ac:spMk id="4" creationId="{C15C7B62-1F3E-E323-9D8D-EC1BE8423DBC}"/>
          </ac:spMkLst>
        </pc:spChg>
        <pc:spChg chg="del mod">
          <ac:chgData name="Adeline Le Ray" userId="10c79f83957efa03" providerId="LiveId" clId="{CDDD24DC-0548-44CD-A61A-DDA1F4D1530E}" dt="2023-12-15T11:53:17.824" v="2458" actId="478"/>
          <ac:spMkLst>
            <pc:docMk/>
            <pc:sldMk cId="1386807479" sldId="327"/>
            <ac:spMk id="5" creationId="{F2EE1115-F9DF-94B3-439A-9C4A951D953B}"/>
          </ac:spMkLst>
        </pc:spChg>
        <pc:spChg chg="mod">
          <ac:chgData name="Adeline Le Ray" userId="10c79f83957efa03" providerId="LiveId" clId="{CDDD24DC-0548-44CD-A61A-DDA1F4D1530E}" dt="2023-12-15T11:55:58.331" v="2633" actId="207"/>
          <ac:spMkLst>
            <pc:docMk/>
            <pc:sldMk cId="1386807479" sldId="327"/>
            <ac:spMk id="8" creationId="{D9C7F5D5-9756-9A04-C4F7-FB18FBA864A6}"/>
          </ac:spMkLst>
        </pc:spChg>
        <pc:picChg chg="mod">
          <ac:chgData name="Adeline Le Ray" userId="10c79f83957efa03" providerId="LiveId" clId="{CDDD24DC-0548-44CD-A61A-DDA1F4D1530E}" dt="2023-12-15T11:53:50.560" v="2462" actId="1076"/>
          <ac:picMkLst>
            <pc:docMk/>
            <pc:sldMk cId="1386807479" sldId="327"/>
            <ac:picMk id="2" creationId="{D41C392E-556B-1663-3571-246DD673E7C6}"/>
          </ac:picMkLst>
        </pc:picChg>
      </pc:sldChg>
      <pc:sldChg chg="addSp delSp modSp add mod ord">
        <pc:chgData name="Adeline Le Ray" userId="10c79f83957efa03" providerId="LiveId" clId="{CDDD24DC-0548-44CD-A61A-DDA1F4D1530E}" dt="2023-12-17T20:26:32.847" v="8892" actId="120"/>
        <pc:sldMkLst>
          <pc:docMk/>
          <pc:sldMk cId="1126119916" sldId="328"/>
        </pc:sldMkLst>
        <pc:spChg chg="add mod">
          <ac:chgData name="Adeline Le Ray" userId="10c79f83957efa03" providerId="LiveId" clId="{CDDD24DC-0548-44CD-A61A-DDA1F4D1530E}" dt="2023-12-17T20:26:32.847" v="8892" actId="120"/>
          <ac:spMkLst>
            <pc:docMk/>
            <pc:sldMk cId="1126119916" sldId="328"/>
            <ac:spMk id="2" creationId="{AC8F10E0-44DA-C845-447D-5A7313EA50F8}"/>
          </ac:spMkLst>
        </pc:spChg>
        <pc:spChg chg="mod">
          <ac:chgData name="Adeline Le Ray" userId="10c79f83957efa03" providerId="LiveId" clId="{CDDD24DC-0548-44CD-A61A-DDA1F4D1530E}" dt="2023-12-17T17:37:21.883" v="7899" actId="121"/>
          <ac:spMkLst>
            <pc:docMk/>
            <pc:sldMk cId="1126119916" sldId="328"/>
            <ac:spMk id="3" creationId="{850F2729-0BFD-FAD7-536F-A0A17EF4C108}"/>
          </ac:spMkLst>
        </pc:spChg>
        <pc:spChg chg="mod">
          <ac:chgData name="Adeline Le Ray" userId="10c79f83957efa03" providerId="LiveId" clId="{CDDD24DC-0548-44CD-A61A-DDA1F4D1530E}" dt="2023-12-17T17:37:24.093" v="7900" actId="121"/>
          <ac:spMkLst>
            <pc:docMk/>
            <pc:sldMk cId="1126119916" sldId="328"/>
            <ac:spMk id="4" creationId="{C15C7B62-1F3E-E323-9D8D-EC1BE8423DBC}"/>
          </ac:spMkLst>
        </pc:spChg>
        <pc:spChg chg="mod">
          <ac:chgData name="Adeline Le Ray" userId="10c79f83957efa03" providerId="LiveId" clId="{CDDD24DC-0548-44CD-A61A-DDA1F4D1530E}" dt="2023-12-17T19:42:56.887" v="8176" actId="14100"/>
          <ac:spMkLst>
            <pc:docMk/>
            <pc:sldMk cId="1126119916" sldId="328"/>
            <ac:spMk id="6" creationId="{799F992D-4171-4D4E-6DA7-1A9CEF7F94EB}"/>
          </ac:spMkLst>
        </pc:spChg>
        <pc:spChg chg="mod">
          <ac:chgData name="Adeline Le Ray" userId="10c79f83957efa03" providerId="LiveId" clId="{CDDD24DC-0548-44CD-A61A-DDA1F4D1530E}" dt="2023-12-17T20:26:23.129" v="8890" actId="1076"/>
          <ac:spMkLst>
            <pc:docMk/>
            <pc:sldMk cId="1126119916" sldId="328"/>
            <ac:spMk id="8" creationId="{D9C7F5D5-9756-9A04-C4F7-FB18FBA864A6}"/>
          </ac:spMkLst>
        </pc:spChg>
        <pc:spChg chg="add mod">
          <ac:chgData name="Adeline Le Ray" userId="10c79f83957efa03" providerId="LiveId" clId="{CDDD24DC-0548-44CD-A61A-DDA1F4D1530E}" dt="2023-12-17T20:22:49.674" v="8874" actId="1076"/>
          <ac:spMkLst>
            <pc:docMk/>
            <pc:sldMk cId="1126119916" sldId="328"/>
            <ac:spMk id="11" creationId="{6897A301-A896-5CFC-91E0-7EE9A74FC059}"/>
          </ac:spMkLst>
        </pc:spChg>
        <pc:spChg chg="del mod">
          <ac:chgData name="Adeline Le Ray" userId="10c79f83957efa03" providerId="LiveId" clId="{CDDD24DC-0548-44CD-A61A-DDA1F4D1530E}" dt="2023-12-15T12:01:07.276" v="2776" actId="478"/>
          <ac:spMkLst>
            <pc:docMk/>
            <pc:sldMk cId="1126119916" sldId="328"/>
            <ac:spMk id="11" creationId="{8407366A-B495-9824-C47D-5A10A1228A31}"/>
          </ac:spMkLst>
        </pc:spChg>
        <pc:picChg chg="add del mod">
          <ac:chgData name="Adeline Le Ray" userId="10c79f83957efa03" providerId="LiveId" clId="{CDDD24DC-0548-44CD-A61A-DDA1F4D1530E}" dt="2023-12-17T20:14:56.275" v="8653" actId="478"/>
          <ac:picMkLst>
            <pc:docMk/>
            <pc:sldMk cId="1126119916" sldId="328"/>
            <ac:picMk id="5" creationId="{242C4938-1945-3B07-5D1A-02858297E494}"/>
          </ac:picMkLst>
        </pc:picChg>
        <pc:picChg chg="del">
          <ac:chgData name="Adeline Le Ray" userId="10c79f83957efa03" providerId="LiveId" clId="{CDDD24DC-0548-44CD-A61A-DDA1F4D1530E}" dt="2023-12-15T11:54:19.849" v="2468" actId="478"/>
          <ac:picMkLst>
            <pc:docMk/>
            <pc:sldMk cId="1126119916" sldId="328"/>
            <ac:picMk id="10" creationId="{85EC72E9-B747-543F-4310-F1388FD0E5A5}"/>
          </ac:picMkLst>
        </pc:picChg>
        <pc:picChg chg="add mod">
          <ac:chgData name="Adeline Le Ray" userId="10c79f83957efa03" providerId="LiveId" clId="{CDDD24DC-0548-44CD-A61A-DDA1F4D1530E}" dt="2023-12-17T20:22:52.954" v="8875" actId="1076"/>
          <ac:picMkLst>
            <pc:docMk/>
            <pc:sldMk cId="1126119916" sldId="328"/>
            <ac:picMk id="10" creationId="{915375DE-4944-90E7-3FA3-0764F63823B1}"/>
          </ac:picMkLst>
        </pc:picChg>
        <pc:picChg chg="del">
          <ac:chgData name="Adeline Le Ray" userId="10c79f83957efa03" providerId="LiveId" clId="{CDDD24DC-0548-44CD-A61A-DDA1F4D1530E}" dt="2023-12-15T11:54:20.721" v="2469" actId="478"/>
          <ac:picMkLst>
            <pc:docMk/>
            <pc:sldMk cId="1126119916" sldId="328"/>
            <ac:picMk id="5128" creationId="{1B20D172-6615-D46F-2377-BA2C369C61DB}"/>
          </ac:picMkLst>
        </pc:picChg>
      </pc:sldChg>
      <pc:sldChg chg="addSp delSp modSp add mod ord">
        <pc:chgData name="Adeline Le Ray" userId="10c79f83957efa03" providerId="LiveId" clId="{CDDD24DC-0548-44CD-A61A-DDA1F4D1530E}" dt="2023-12-18T20:24:21.829" v="9543" actId="1076"/>
        <pc:sldMkLst>
          <pc:docMk/>
          <pc:sldMk cId="3666732301" sldId="329"/>
        </pc:sldMkLst>
        <pc:spChg chg="mod">
          <ac:chgData name="Adeline Le Ray" userId="10c79f83957efa03" providerId="LiveId" clId="{CDDD24DC-0548-44CD-A61A-DDA1F4D1530E}" dt="2023-12-18T20:23:47.353" v="9523" actId="1036"/>
          <ac:spMkLst>
            <pc:docMk/>
            <pc:sldMk cId="3666732301" sldId="329"/>
            <ac:spMk id="4" creationId="{6AB259A0-0017-492F-A0DC-4B70C7052AE0}"/>
          </ac:spMkLst>
        </pc:spChg>
        <pc:spChg chg="mod">
          <ac:chgData name="Adeline Le Ray" userId="10c79f83957efa03" providerId="LiveId" clId="{CDDD24DC-0548-44CD-A61A-DDA1F4D1530E}" dt="2023-12-18T20:24:03.589" v="9540" actId="20577"/>
          <ac:spMkLst>
            <pc:docMk/>
            <pc:sldMk cId="3666732301" sldId="329"/>
            <ac:spMk id="5" creationId="{CEEB3BAE-C0B2-447C-B8BE-96C6BD84D658}"/>
          </ac:spMkLst>
        </pc:spChg>
        <pc:spChg chg="del">
          <ac:chgData name="Adeline Le Ray" userId="10c79f83957efa03" providerId="LiveId" clId="{CDDD24DC-0548-44CD-A61A-DDA1F4D1530E}" dt="2023-12-15T12:26:13.533" v="3496" actId="478"/>
          <ac:spMkLst>
            <pc:docMk/>
            <pc:sldMk cId="3666732301" sldId="329"/>
            <ac:spMk id="6" creationId="{B237D1CA-B91A-410E-A968-D017BBE99F99}"/>
          </ac:spMkLst>
        </pc:spChg>
        <pc:spChg chg="del">
          <ac:chgData name="Adeline Le Ray" userId="10c79f83957efa03" providerId="LiveId" clId="{CDDD24DC-0548-44CD-A61A-DDA1F4D1530E}" dt="2023-12-15T12:26:12.062" v="3495" actId="478"/>
          <ac:spMkLst>
            <pc:docMk/>
            <pc:sldMk cId="3666732301" sldId="329"/>
            <ac:spMk id="7" creationId="{26A87885-D672-4CF9-A78D-CFE98385B03A}"/>
          </ac:spMkLst>
        </pc:spChg>
        <pc:spChg chg="mod">
          <ac:chgData name="Adeline Le Ray" userId="10c79f83957efa03" providerId="LiveId" clId="{CDDD24DC-0548-44CD-A61A-DDA1F4D1530E}" dt="2023-12-18T20:23:20.493" v="9517" actId="14100"/>
          <ac:spMkLst>
            <pc:docMk/>
            <pc:sldMk cId="3666732301" sldId="329"/>
            <ac:spMk id="9" creationId="{CA54BDAC-8FC0-A982-24D7-EC31D8EAD5AA}"/>
          </ac:spMkLst>
        </pc:spChg>
        <pc:spChg chg="add del mod">
          <ac:chgData name="Adeline Le Ray" userId="10c79f83957efa03" providerId="LiveId" clId="{CDDD24DC-0548-44CD-A61A-DDA1F4D1530E}" dt="2023-12-15T12:26:15.036" v="3497" actId="478"/>
          <ac:spMkLst>
            <pc:docMk/>
            <pc:sldMk cId="3666732301" sldId="329"/>
            <ac:spMk id="10" creationId="{538ABAB0-B6CC-8523-4F58-EE0D49B799C8}"/>
          </ac:spMkLst>
        </pc:spChg>
        <pc:spChg chg="mod">
          <ac:chgData name="Adeline Le Ray" userId="10c79f83957efa03" providerId="LiveId" clId="{CDDD24DC-0548-44CD-A61A-DDA1F4D1530E}" dt="2023-12-18T20:23:47.353" v="9523" actId="1036"/>
          <ac:spMkLst>
            <pc:docMk/>
            <pc:sldMk cId="3666732301" sldId="329"/>
            <ac:spMk id="12" creationId="{7F65E93D-09FF-42EE-B9DD-750638966686}"/>
          </ac:spMkLst>
        </pc:spChg>
        <pc:spChg chg="del">
          <ac:chgData name="Adeline Le Ray" userId="10c79f83957efa03" providerId="LiveId" clId="{CDDD24DC-0548-44CD-A61A-DDA1F4D1530E}" dt="2023-12-15T12:26:16.884" v="3499" actId="478"/>
          <ac:spMkLst>
            <pc:docMk/>
            <pc:sldMk cId="3666732301" sldId="329"/>
            <ac:spMk id="13" creationId="{A7CD04AE-9A8B-4DED-855D-F51B510D0B69}"/>
          </ac:spMkLst>
        </pc:spChg>
        <pc:spChg chg="add del mod">
          <ac:chgData name="Adeline Le Ray" userId="10c79f83957efa03" providerId="LiveId" clId="{CDDD24DC-0548-44CD-A61A-DDA1F4D1530E}" dt="2023-12-15T12:26:16.156" v="3498" actId="478"/>
          <ac:spMkLst>
            <pc:docMk/>
            <pc:sldMk cId="3666732301" sldId="329"/>
            <ac:spMk id="16" creationId="{7D719643-C3D7-4170-BCE4-59F8189C4B48}"/>
          </ac:spMkLst>
        </pc:spChg>
        <pc:picChg chg="mod">
          <ac:chgData name="Adeline Le Ray" userId="10c79f83957efa03" providerId="LiveId" clId="{CDDD24DC-0548-44CD-A61A-DDA1F4D1530E}" dt="2023-12-18T20:23:47.353" v="9523" actId="1036"/>
          <ac:picMkLst>
            <pc:docMk/>
            <pc:sldMk cId="3666732301" sldId="329"/>
            <ac:picMk id="15" creationId="{6939AA67-58A1-F64C-8963-7640A76A030A}"/>
          </ac:picMkLst>
        </pc:picChg>
        <pc:picChg chg="mod">
          <ac:chgData name="Adeline Le Ray" userId="10c79f83957efa03" providerId="LiveId" clId="{CDDD24DC-0548-44CD-A61A-DDA1F4D1530E}" dt="2023-12-18T20:23:47.353" v="9523" actId="1036"/>
          <ac:picMkLst>
            <pc:docMk/>
            <pc:sldMk cId="3666732301" sldId="329"/>
            <ac:picMk id="17" creationId="{BADE529E-AACF-49A6-5676-43DFCEB39452}"/>
          </ac:picMkLst>
        </pc:picChg>
        <pc:picChg chg="mod">
          <ac:chgData name="Adeline Le Ray" userId="10c79f83957efa03" providerId="LiveId" clId="{CDDD24DC-0548-44CD-A61A-DDA1F4D1530E}" dt="2023-12-18T20:23:47.353" v="9523" actId="1036"/>
          <ac:picMkLst>
            <pc:docMk/>
            <pc:sldMk cId="3666732301" sldId="329"/>
            <ac:picMk id="18" creationId="{56C945E1-259A-F3F1-83BE-C4EA2513E69F}"/>
          </ac:picMkLst>
        </pc:picChg>
        <pc:picChg chg="del mod">
          <ac:chgData name="Adeline Le Ray" userId="10c79f83957efa03" providerId="LiveId" clId="{CDDD24DC-0548-44CD-A61A-DDA1F4D1530E}" dt="2023-12-15T12:47:03.461" v="3852" actId="478"/>
          <ac:picMkLst>
            <pc:docMk/>
            <pc:sldMk cId="3666732301" sldId="329"/>
            <ac:picMk id="20" creationId="{359D01F3-991D-532A-0724-5CE76C928859}"/>
          </ac:picMkLst>
        </pc:picChg>
        <pc:picChg chg="add del mod">
          <ac:chgData name="Adeline Le Ray" userId="10c79f83957efa03" providerId="LiveId" clId="{CDDD24DC-0548-44CD-A61A-DDA1F4D1530E}" dt="2023-12-15T12:26:45.540" v="3507" actId="478"/>
          <ac:picMkLst>
            <pc:docMk/>
            <pc:sldMk cId="3666732301" sldId="329"/>
            <ac:picMk id="21" creationId="{8E594337-76B7-5D62-0644-D3F3ED0E0786}"/>
          </ac:picMkLst>
        </pc:picChg>
        <pc:picChg chg="add del mod">
          <ac:chgData name="Adeline Le Ray" userId="10c79f83957efa03" providerId="LiveId" clId="{CDDD24DC-0548-44CD-A61A-DDA1F4D1530E}" dt="2023-12-17T21:25:22.045" v="9401" actId="478"/>
          <ac:picMkLst>
            <pc:docMk/>
            <pc:sldMk cId="3666732301" sldId="329"/>
            <ac:picMk id="22" creationId="{BCE02843-DD2B-2326-8244-CAF36DF292D4}"/>
          </ac:picMkLst>
        </pc:picChg>
        <pc:picChg chg="add mod">
          <ac:chgData name="Adeline Le Ray" userId="10c79f83957efa03" providerId="LiveId" clId="{CDDD24DC-0548-44CD-A61A-DDA1F4D1530E}" dt="2023-12-18T20:24:21.829" v="9543" actId="1076"/>
          <ac:picMkLst>
            <pc:docMk/>
            <pc:sldMk cId="3666732301" sldId="329"/>
            <ac:picMk id="5122" creationId="{AFF09205-0BAD-43DD-C4E8-3A45992C6FF7}"/>
          </ac:picMkLst>
        </pc:picChg>
        <pc:cxnChg chg="del">
          <ac:chgData name="Adeline Le Ray" userId="10c79f83957efa03" providerId="LiveId" clId="{CDDD24DC-0548-44CD-A61A-DDA1F4D1530E}" dt="2023-12-15T12:26:06.436" v="3494" actId="478"/>
          <ac:cxnSpMkLst>
            <pc:docMk/>
            <pc:sldMk cId="3666732301" sldId="329"/>
            <ac:cxnSpMk id="11" creationId="{5A563457-1EC8-4978-BCCB-AFD88C9ED04C}"/>
          </ac:cxnSpMkLst>
        </pc:cxnChg>
      </pc:sldChg>
      <pc:sldChg chg="addSp delSp modSp add mod ord">
        <pc:chgData name="Adeline Le Ray" userId="10c79f83957efa03" providerId="LiveId" clId="{CDDD24DC-0548-44CD-A61A-DDA1F4D1530E}" dt="2023-12-22T11:00:00.593" v="12467" actId="1076"/>
        <pc:sldMkLst>
          <pc:docMk/>
          <pc:sldMk cId="1766438160" sldId="330"/>
        </pc:sldMkLst>
        <pc:spChg chg="add del mod">
          <ac:chgData name="Adeline Le Ray" userId="10c79f83957efa03" providerId="LiveId" clId="{CDDD24DC-0548-44CD-A61A-DDA1F4D1530E}" dt="2023-12-16T17:29:42.915" v="5772" actId="1036"/>
          <ac:spMkLst>
            <pc:docMk/>
            <pc:sldMk cId="1766438160" sldId="330"/>
            <ac:spMk id="3" creationId="{850F2729-0BFD-FAD7-536F-A0A17EF4C108}"/>
          </ac:spMkLst>
        </pc:spChg>
        <pc:spChg chg="add del mod">
          <ac:chgData name="Adeline Le Ray" userId="10c79f83957efa03" providerId="LiveId" clId="{CDDD24DC-0548-44CD-A61A-DDA1F4D1530E}" dt="2023-12-16T16:50:09.699" v="4561" actId="21"/>
          <ac:spMkLst>
            <pc:docMk/>
            <pc:sldMk cId="1766438160" sldId="330"/>
            <ac:spMk id="4" creationId="{C15C7B62-1F3E-E323-9D8D-EC1BE8423DBC}"/>
          </ac:spMkLst>
        </pc:spChg>
        <pc:spChg chg="mod">
          <ac:chgData name="Adeline Le Ray" userId="10c79f83957efa03" providerId="LiveId" clId="{CDDD24DC-0548-44CD-A61A-DDA1F4D1530E}" dt="2023-12-15T17:06:28.795" v="4069" actId="14100"/>
          <ac:spMkLst>
            <pc:docMk/>
            <pc:sldMk cId="1766438160" sldId="330"/>
            <ac:spMk id="6" creationId="{799F992D-4171-4D4E-6DA7-1A9CEF7F94EB}"/>
          </ac:spMkLst>
        </pc:spChg>
        <pc:spChg chg="mod">
          <ac:chgData name="Adeline Le Ray" userId="10c79f83957efa03" providerId="LiveId" clId="{CDDD24DC-0548-44CD-A61A-DDA1F4D1530E}" dt="2023-12-16T16:41:51.275" v="4416"/>
          <ac:spMkLst>
            <pc:docMk/>
            <pc:sldMk cId="1766438160" sldId="330"/>
            <ac:spMk id="8" creationId="{D9C7F5D5-9756-9A04-C4F7-FB18FBA864A6}"/>
          </ac:spMkLst>
        </pc:spChg>
        <pc:spChg chg="mod">
          <ac:chgData name="Adeline Le Ray" userId="10c79f83957efa03" providerId="LiveId" clId="{CDDD24DC-0548-44CD-A61A-DDA1F4D1530E}" dt="2023-12-15T12:29:36.638" v="3561" actId="6549"/>
          <ac:spMkLst>
            <pc:docMk/>
            <pc:sldMk cId="1766438160" sldId="330"/>
            <ac:spMk id="11" creationId="{8407366A-B495-9824-C47D-5A10A1228A31}"/>
          </ac:spMkLst>
        </pc:spChg>
        <pc:spChg chg="add mod">
          <ac:chgData name="Adeline Le Ray" userId="10c79f83957efa03" providerId="LiveId" clId="{CDDD24DC-0548-44CD-A61A-DDA1F4D1530E}" dt="2023-12-16T16:29:29.094" v="4203" actId="164"/>
          <ac:spMkLst>
            <pc:docMk/>
            <pc:sldMk cId="1766438160" sldId="330"/>
            <ac:spMk id="22" creationId="{F3C3230F-814B-DF8B-25F8-DAC798829595}"/>
          </ac:spMkLst>
        </pc:spChg>
        <pc:spChg chg="add mod">
          <ac:chgData name="Adeline Le Ray" userId="10c79f83957efa03" providerId="LiveId" clId="{CDDD24DC-0548-44CD-A61A-DDA1F4D1530E}" dt="2023-12-16T16:46:50.762" v="4545" actId="404"/>
          <ac:spMkLst>
            <pc:docMk/>
            <pc:sldMk cId="1766438160" sldId="330"/>
            <ac:spMk id="24" creationId="{130B95C0-CF25-E1C6-3B96-014B65919423}"/>
          </ac:spMkLst>
        </pc:spChg>
        <pc:spChg chg="add del mod">
          <ac:chgData name="Adeline Le Ray" userId="10c79f83957efa03" providerId="LiveId" clId="{CDDD24DC-0548-44CD-A61A-DDA1F4D1530E}" dt="2023-12-16T16:39:07.122" v="4381" actId="478"/>
          <ac:spMkLst>
            <pc:docMk/>
            <pc:sldMk cId="1766438160" sldId="330"/>
            <ac:spMk id="25" creationId="{D8DC5D10-33DF-0C54-1233-984613D85E0C}"/>
          </ac:spMkLst>
        </pc:spChg>
        <pc:spChg chg="add del mod">
          <ac:chgData name="Adeline Le Ray" userId="10c79f83957efa03" providerId="LiveId" clId="{CDDD24DC-0548-44CD-A61A-DDA1F4D1530E}" dt="2023-12-16T16:50:09.699" v="4561" actId="21"/>
          <ac:spMkLst>
            <pc:docMk/>
            <pc:sldMk cId="1766438160" sldId="330"/>
            <ac:spMk id="29" creationId="{687991AF-8F80-9286-DAE9-FB2C3FDE0F84}"/>
          </ac:spMkLst>
        </pc:spChg>
        <pc:spChg chg="add del mod">
          <ac:chgData name="Adeline Le Ray" userId="10c79f83957efa03" providerId="LiveId" clId="{CDDD24DC-0548-44CD-A61A-DDA1F4D1530E}" dt="2023-12-16T16:50:09.699" v="4561" actId="21"/>
          <ac:spMkLst>
            <pc:docMk/>
            <pc:sldMk cId="1766438160" sldId="330"/>
            <ac:spMk id="31" creationId="{45207121-388E-261A-3710-9A2F64980798}"/>
          </ac:spMkLst>
        </pc:spChg>
        <pc:spChg chg="add mod">
          <ac:chgData name="Adeline Le Ray" userId="10c79f83957efa03" providerId="LiveId" clId="{CDDD24DC-0548-44CD-A61A-DDA1F4D1530E}" dt="2023-12-16T17:15:52.397" v="5369" actId="1076"/>
          <ac:spMkLst>
            <pc:docMk/>
            <pc:sldMk cId="1766438160" sldId="330"/>
            <ac:spMk id="32" creationId="{35767B5F-E5DC-B655-9074-07479B1D3B31}"/>
          </ac:spMkLst>
        </pc:spChg>
        <pc:grpChg chg="add del mod">
          <ac:chgData name="Adeline Le Ray" userId="10c79f83957efa03" providerId="LiveId" clId="{CDDD24DC-0548-44CD-A61A-DDA1F4D1530E}" dt="2023-12-22T10:56:32.533" v="12440" actId="478"/>
          <ac:grpSpMkLst>
            <pc:docMk/>
            <pc:sldMk cId="1766438160" sldId="330"/>
            <ac:grpSpMk id="23" creationId="{D6011E64-4540-1C5C-9C88-70DC536A14FA}"/>
          </ac:grpSpMkLst>
        </pc:grpChg>
        <pc:graphicFrameChg chg="add del mod modGraphic">
          <ac:chgData name="Adeline Le Ray" userId="10c79f83957efa03" providerId="LiveId" clId="{CDDD24DC-0548-44CD-A61A-DDA1F4D1530E}" dt="2023-12-16T16:39:08.595" v="4382" actId="478"/>
          <ac:graphicFrameMkLst>
            <pc:docMk/>
            <pc:sldMk cId="1766438160" sldId="330"/>
            <ac:graphicFrameMk id="26" creationId="{220DCCBF-EB0F-67EF-A81C-3FAB4C95A5B3}"/>
          </ac:graphicFrameMkLst>
        </pc:graphicFrameChg>
        <pc:graphicFrameChg chg="add mod modGraphic">
          <ac:chgData name="Adeline Le Ray" userId="10c79f83957efa03" providerId="LiveId" clId="{CDDD24DC-0548-44CD-A61A-DDA1F4D1530E}" dt="2023-12-16T16:46:39.717" v="4543" actId="207"/>
          <ac:graphicFrameMkLst>
            <pc:docMk/>
            <pc:sldMk cId="1766438160" sldId="330"/>
            <ac:graphicFrameMk id="27" creationId="{37494A28-D60C-1D30-F99B-934B2508F7B0}"/>
          </ac:graphicFrameMkLst>
        </pc:graphicFrameChg>
        <pc:picChg chg="add mod modCrop">
          <ac:chgData name="Adeline Le Ray" userId="10c79f83957efa03" providerId="LiveId" clId="{CDDD24DC-0548-44CD-A61A-DDA1F4D1530E}" dt="2023-12-22T11:00:00.593" v="12467" actId="1076"/>
          <ac:picMkLst>
            <pc:docMk/>
            <pc:sldMk cId="1766438160" sldId="330"/>
            <ac:picMk id="5" creationId="{982E3038-BE0C-E18A-DFF8-C8430155AD6E}"/>
          </ac:picMkLst>
        </pc:picChg>
        <pc:picChg chg="add del mod modCrop">
          <ac:chgData name="Adeline Le Ray" userId="10c79f83957efa03" providerId="LiveId" clId="{CDDD24DC-0548-44CD-A61A-DDA1F4D1530E}" dt="2023-12-15T12:37:04.748" v="3737" actId="478"/>
          <ac:picMkLst>
            <pc:docMk/>
            <pc:sldMk cId="1766438160" sldId="330"/>
            <ac:picMk id="5" creationId="{DD9FE807-123C-DEFF-CEDA-E2FCF1C20FED}"/>
          </ac:picMkLst>
        </pc:picChg>
        <pc:picChg chg="del">
          <ac:chgData name="Adeline Le Ray" userId="10c79f83957efa03" providerId="LiveId" clId="{CDDD24DC-0548-44CD-A61A-DDA1F4D1530E}" dt="2023-12-15T12:29:24.281" v="3556" actId="478"/>
          <ac:picMkLst>
            <pc:docMk/>
            <pc:sldMk cId="1766438160" sldId="330"/>
            <ac:picMk id="10" creationId="{85EC72E9-B747-543F-4310-F1388FD0E5A5}"/>
          </ac:picMkLst>
        </pc:picChg>
        <pc:picChg chg="add mod">
          <ac:chgData name="Adeline Le Ray" userId="10c79f83957efa03" providerId="LiveId" clId="{CDDD24DC-0548-44CD-A61A-DDA1F4D1530E}" dt="2023-12-22T10:59:38.874" v="12466" actId="14100"/>
          <ac:picMkLst>
            <pc:docMk/>
            <pc:sldMk cId="1766438160" sldId="330"/>
            <ac:picMk id="10" creationId="{DF821478-A564-446F-4CDC-C5E44CC62779}"/>
          </ac:picMkLst>
        </pc:picChg>
        <pc:picChg chg="add mod modCrop">
          <ac:chgData name="Adeline Le Ray" userId="10c79f83957efa03" providerId="LiveId" clId="{CDDD24DC-0548-44CD-A61A-DDA1F4D1530E}" dt="2023-12-16T16:29:29.094" v="4203" actId="164"/>
          <ac:picMkLst>
            <pc:docMk/>
            <pc:sldMk cId="1766438160" sldId="330"/>
            <ac:picMk id="12" creationId="{D5D56F6E-3C5E-0047-A750-8504313B8519}"/>
          </ac:picMkLst>
        </pc:picChg>
        <pc:picChg chg="add mod ord modCrop">
          <ac:chgData name="Adeline Le Ray" userId="10c79f83957efa03" providerId="LiveId" clId="{CDDD24DC-0548-44CD-A61A-DDA1F4D1530E}" dt="2023-12-16T16:29:29.094" v="4203" actId="164"/>
          <ac:picMkLst>
            <pc:docMk/>
            <pc:sldMk cId="1766438160" sldId="330"/>
            <ac:picMk id="13" creationId="{43C343D1-A3EE-BD47-8E8C-A4DEB751932D}"/>
          </ac:picMkLst>
        </pc:picChg>
        <pc:picChg chg="add del mod">
          <ac:chgData name="Adeline Le Ray" userId="10c79f83957efa03" providerId="LiveId" clId="{CDDD24DC-0548-44CD-A61A-DDA1F4D1530E}" dt="2023-12-16T16:44:03.691" v="4538" actId="478"/>
          <ac:picMkLst>
            <pc:docMk/>
            <pc:sldMk cId="1766438160" sldId="330"/>
            <ac:picMk id="15" creationId="{3139D288-B780-9901-4E53-737617E0210B}"/>
          </ac:picMkLst>
        </pc:picChg>
        <pc:picChg chg="add mod modCrop">
          <ac:chgData name="Adeline Le Ray" userId="10c79f83957efa03" providerId="LiveId" clId="{CDDD24DC-0548-44CD-A61A-DDA1F4D1530E}" dt="2023-12-16T17:13:22.073" v="5234" actId="1076"/>
          <ac:picMkLst>
            <pc:docMk/>
            <pc:sldMk cId="1766438160" sldId="330"/>
            <ac:picMk id="17" creationId="{D38E8DB6-F8E7-2473-8EC9-611139EE4151}"/>
          </ac:picMkLst>
        </pc:picChg>
        <pc:picChg chg="add del mod">
          <ac:chgData name="Adeline Le Ray" userId="10c79f83957efa03" providerId="LiveId" clId="{CDDD24DC-0548-44CD-A61A-DDA1F4D1530E}" dt="2023-12-15T17:10:15.364" v="4087" actId="21"/>
          <ac:picMkLst>
            <pc:docMk/>
            <pc:sldMk cId="1766438160" sldId="330"/>
            <ac:picMk id="19" creationId="{88D7DE43-DBCD-60AA-5568-3376A3CEFC32}"/>
          </ac:picMkLst>
        </pc:picChg>
        <pc:picChg chg="add mod modCrop">
          <ac:chgData name="Adeline Le Ray" userId="10c79f83957efa03" providerId="LiveId" clId="{CDDD24DC-0548-44CD-A61A-DDA1F4D1530E}" dt="2023-12-16T17:13:22.073" v="5234" actId="1076"/>
          <ac:picMkLst>
            <pc:docMk/>
            <pc:sldMk cId="1766438160" sldId="330"/>
            <ac:picMk id="21" creationId="{8E66CC4F-6AD6-36E1-860C-7BCBE09E7F5A}"/>
          </ac:picMkLst>
        </pc:picChg>
        <pc:picChg chg="add del mod">
          <ac:chgData name="Adeline Le Ray" userId="10c79f83957efa03" providerId="LiveId" clId="{CDDD24DC-0548-44CD-A61A-DDA1F4D1530E}" dt="2023-12-22T10:58:22.498" v="12450" actId="478"/>
          <ac:picMkLst>
            <pc:docMk/>
            <pc:sldMk cId="1766438160" sldId="330"/>
            <ac:picMk id="1026" creationId="{41A92C69-2348-1FB7-9AE6-E509970BEA38}"/>
          </ac:picMkLst>
        </pc:picChg>
        <pc:picChg chg="del">
          <ac:chgData name="Adeline Le Ray" userId="10c79f83957efa03" providerId="LiveId" clId="{CDDD24DC-0548-44CD-A61A-DDA1F4D1530E}" dt="2023-12-15T12:29:25.016" v="3557" actId="478"/>
          <ac:picMkLst>
            <pc:docMk/>
            <pc:sldMk cId="1766438160" sldId="330"/>
            <ac:picMk id="5128" creationId="{1B20D172-6615-D46F-2377-BA2C369C61DB}"/>
          </ac:picMkLst>
        </pc:picChg>
        <pc:picChg chg="add del mod">
          <ac:chgData name="Adeline Le Ray" userId="10c79f83957efa03" providerId="LiveId" clId="{CDDD24DC-0548-44CD-A61A-DDA1F4D1530E}" dt="2023-12-15T17:06:36.740" v="4072" actId="478"/>
          <ac:picMkLst>
            <pc:docMk/>
            <pc:sldMk cId="1766438160" sldId="330"/>
            <ac:picMk id="15362" creationId="{BE9C2DB0-72B4-AA26-FE99-B5B7FC6E2030}"/>
          </ac:picMkLst>
        </pc:picChg>
      </pc:sldChg>
      <pc:sldChg chg="addSp delSp modSp add mod ord">
        <pc:chgData name="Adeline Le Ray" userId="10c79f83957efa03" providerId="LiveId" clId="{CDDD24DC-0548-44CD-A61A-DDA1F4D1530E}" dt="2023-12-17T19:42:19.765" v="8172" actId="14100"/>
        <pc:sldMkLst>
          <pc:docMk/>
          <pc:sldMk cId="617408889" sldId="331"/>
        </pc:sldMkLst>
        <pc:spChg chg="del mod">
          <ac:chgData name="Adeline Le Ray" userId="10c79f83957efa03" providerId="LiveId" clId="{CDDD24DC-0548-44CD-A61A-DDA1F4D1530E}" dt="2023-12-16T16:50:44.001" v="4568" actId="478"/>
          <ac:spMkLst>
            <pc:docMk/>
            <pc:sldMk cId="617408889" sldId="331"/>
            <ac:spMk id="3" creationId="{850F2729-0BFD-FAD7-536F-A0A17EF4C108}"/>
          </ac:spMkLst>
        </pc:spChg>
        <pc:spChg chg="del mod">
          <ac:chgData name="Adeline Le Ray" userId="10c79f83957efa03" providerId="LiveId" clId="{CDDD24DC-0548-44CD-A61A-DDA1F4D1530E}" dt="2023-12-16T16:50:44.001" v="4568" actId="478"/>
          <ac:spMkLst>
            <pc:docMk/>
            <pc:sldMk cId="617408889" sldId="331"/>
            <ac:spMk id="4" creationId="{C15C7B62-1F3E-E323-9D8D-EC1BE8423DBC}"/>
          </ac:spMkLst>
        </pc:spChg>
        <pc:spChg chg="mod">
          <ac:chgData name="Adeline Le Ray" userId="10c79f83957efa03" providerId="LiveId" clId="{CDDD24DC-0548-44CD-A61A-DDA1F4D1530E}" dt="2023-12-17T19:42:19.765" v="8172" actId="14100"/>
          <ac:spMkLst>
            <pc:docMk/>
            <pc:sldMk cId="617408889" sldId="331"/>
            <ac:spMk id="6" creationId="{799F992D-4171-4D4E-6DA7-1A9CEF7F94EB}"/>
          </ac:spMkLst>
        </pc:spChg>
        <pc:spChg chg="mod">
          <ac:chgData name="Adeline Le Ray" userId="10c79f83957efa03" providerId="LiveId" clId="{CDDD24DC-0548-44CD-A61A-DDA1F4D1530E}" dt="2023-12-16T17:30:12.636" v="5774" actId="1076"/>
          <ac:spMkLst>
            <pc:docMk/>
            <pc:sldMk cId="617408889" sldId="331"/>
            <ac:spMk id="8" creationId="{D9C7F5D5-9756-9A04-C4F7-FB18FBA864A6}"/>
          </ac:spMkLst>
        </pc:spChg>
        <pc:spChg chg="del">
          <ac:chgData name="Adeline Le Ray" userId="10c79f83957efa03" providerId="LiveId" clId="{CDDD24DC-0548-44CD-A61A-DDA1F4D1530E}" dt="2023-12-15T12:30:35.803" v="3572" actId="478"/>
          <ac:spMkLst>
            <pc:docMk/>
            <pc:sldMk cId="617408889" sldId="331"/>
            <ac:spMk id="11" creationId="{8407366A-B495-9824-C47D-5A10A1228A31}"/>
          </ac:spMkLst>
        </pc:spChg>
        <pc:spChg chg="add del mod">
          <ac:chgData name="Adeline Le Ray" userId="10c79f83957efa03" providerId="LiveId" clId="{CDDD24DC-0548-44CD-A61A-DDA1F4D1530E}" dt="2023-12-15T12:34:20.436" v="3610" actId="767"/>
          <ac:spMkLst>
            <pc:docMk/>
            <pc:sldMk cId="617408889" sldId="331"/>
            <ac:spMk id="19" creationId="{05EC1402-731E-C1AD-5A7B-2C84E68D1C51}"/>
          </ac:spMkLst>
        </pc:spChg>
        <pc:spChg chg="add del">
          <ac:chgData name="Adeline Le Ray" userId="10c79f83957efa03" providerId="LiveId" clId="{CDDD24DC-0548-44CD-A61A-DDA1F4D1530E}" dt="2023-12-15T12:34:20.011" v="3609"/>
          <ac:spMkLst>
            <pc:docMk/>
            <pc:sldMk cId="617408889" sldId="331"/>
            <ac:spMk id="21" creationId="{0A2D471E-7D09-9F71-EA05-912B31C68E2B}"/>
          </ac:spMkLst>
        </pc:spChg>
        <pc:spChg chg="add del mod">
          <ac:chgData name="Adeline Le Ray" userId="10c79f83957efa03" providerId="LiveId" clId="{CDDD24DC-0548-44CD-A61A-DDA1F4D1530E}" dt="2023-12-16T16:58:08.312" v="4686" actId="478"/>
          <ac:spMkLst>
            <pc:docMk/>
            <pc:sldMk cId="617408889" sldId="331"/>
            <ac:spMk id="23" creationId="{E9C49135-44C1-2AE1-6174-401C900F3089}"/>
          </ac:spMkLst>
        </pc:spChg>
        <pc:spChg chg="add del mod">
          <ac:chgData name="Adeline Le Ray" userId="10c79f83957efa03" providerId="LiveId" clId="{CDDD24DC-0548-44CD-A61A-DDA1F4D1530E}" dt="2023-12-16T16:54:14.829" v="4623"/>
          <ac:spMkLst>
            <pc:docMk/>
            <pc:sldMk cId="617408889" sldId="331"/>
            <ac:spMk id="25" creationId="{AFF50F1B-B15A-9F41-9108-ED141A005F2B}"/>
          </ac:spMkLst>
        </pc:spChg>
        <pc:spChg chg="add mod">
          <ac:chgData name="Adeline Le Ray" userId="10c79f83957efa03" providerId="LiveId" clId="{CDDD24DC-0548-44CD-A61A-DDA1F4D1530E}" dt="2023-12-16T17:00:21.357" v="4699" actId="1076"/>
          <ac:spMkLst>
            <pc:docMk/>
            <pc:sldMk cId="617408889" sldId="331"/>
            <ac:spMk id="27" creationId="{61566EA9-1549-5F51-2E9A-7FCE5FF9CA67}"/>
          </ac:spMkLst>
        </pc:spChg>
        <pc:spChg chg="add del mod">
          <ac:chgData name="Adeline Le Ray" userId="10c79f83957efa03" providerId="LiveId" clId="{CDDD24DC-0548-44CD-A61A-DDA1F4D1530E}" dt="2023-12-16T16:58:09.944" v="4687" actId="478"/>
          <ac:spMkLst>
            <pc:docMk/>
            <pc:sldMk cId="617408889" sldId="331"/>
            <ac:spMk id="31" creationId="{4995799A-074C-5B25-D9C5-E6ECCB253ED9}"/>
          </ac:spMkLst>
        </pc:spChg>
        <pc:spChg chg="add del mod">
          <ac:chgData name="Adeline Le Ray" userId="10c79f83957efa03" providerId="LiveId" clId="{CDDD24DC-0548-44CD-A61A-DDA1F4D1530E}" dt="2023-12-16T17:30:46.175" v="5778" actId="14100"/>
          <ac:spMkLst>
            <pc:docMk/>
            <pc:sldMk cId="617408889" sldId="331"/>
            <ac:spMk id="32" creationId="{3A0A6EA2-4B52-3154-C2D6-952BAC3602A6}"/>
          </ac:spMkLst>
        </pc:spChg>
        <pc:spChg chg="add del mod">
          <ac:chgData name="Adeline Le Ray" userId="10c79f83957efa03" providerId="LiveId" clId="{CDDD24DC-0548-44CD-A61A-DDA1F4D1530E}" dt="2023-12-16T17:30:46.175" v="5778" actId="14100"/>
          <ac:spMkLst>
            <pc:docMk/>
            <pc:sldMk cId="617408889" sldId="331"/>
            <ac:spMk id="33" creationId="{DC52C050-B6D4-BB27-06CC-11FB9BF02895}"/>
          </ac:spMkLst>
        </pc:spChg>
        <pc:spChg chg="add del mod">
          <ac:chgData name="Adeline Le Ray" userId="10c79f83957efa03" providerId="LiveId" clId="{CDDD24DC-0548-44CD-A61A-DDA1F4D1530E}" dt="2023-12-16T16:50:52.260" v="4570" actId="478"/>
          <ac:spMkLst>
            <pc:docMk/>
            <pc:sldMk cId="617408889" sldId="331"/>
            <ac:spMk id="35" creationId="{7B7D569F-0C90-3965-B22C-293D67284C6F}"/>
          </ac:spMkLst>
        </pc:spChg>
        <pc:spChg chg="add del mod">
          <ac:chgData name="Adeline Le Ray" userId="10c79f83957efa03" providerId="LiveId" clId="{CDDD24DC-0548-44CD-A61A-DDA1F4D1530E}" dt="2023-12-16T16:50:49.925" v="4569" actId="478"/>
          <ac:spMkLst>
            <pc:docMk/>
            <pc:sldMk cId="617408889" sldId="331"/>
            <ac:spMk id="37" creationId="{6E50A527-7C40-ABF9-9B61-8232CEA04460}"/>
          </ac:spMkLst>
        </pc:spChg>
        <pc:spChg chg="add mod">
          <ac:chgData name="Adeline Le Ray" userId="10c79f83957efa03" providerId="LiveId" clId="{CDDD24DC-0548-44CD-A61A-DDA1F4D1530E}" dt="2023-12-16T17:00:33.381" v="4700" actId="1076"/>
          <ac:spMkLst>
            <pc:docMk/>
            <pc:sldMk cId="617408889" sldId="331"/>
            <ac:spMk id="39" creationId="{96D96883-A331-A53F-37A0-F2C800936EF5}"/>
          </ac:spMkLst>
        </pc:spChg>
        <pc:spChg chg="add mod">
          <ac:chgData name="Adeline Le Ray" userId="10c79f83957efa03" providerId="LiveId" clId="{CDDD24DC-0548-44CD-A61A-DDA1F4D1530E}" dt="2023-12-16T17:00:58.438" v="4702" actId="1076"/>
          <ac:spMkLst>
            <pc:docMk/>
            <pc:sldMk cId="617408889" sldId="331"/>
            <ac:spMk id="42" creationId="{E053DF8E-D8CB-4244-1550-A5F82FC095D2}"/>
          </ac:spMkLst>
        </pc:spChg>
        <pc:spChg chg="add del mod ord">
          <ac:chgData name="Adeline Le Ray" userId="10c79f83957efa03" providerId="LiveId" clId="{CDDD24DC-0548-44CD-A61A-DDA1F4D1530E}" dt="2023-12-16T16:57:43.960" v="4674" actId="478"/>
          <ac:spMkLst>
            <pc:docMk/>
            <pc:sldMk cId="617408889" sldId="331"/>
            <ac:spMk id="47" creationId="{09289267-6EEF-64BA-E448-8C4E0CD5F8CB}"/>
          </ac:spMkLst>
        </pc:spChg>
        <pc:spChg chg="add mod">
          <ac:chgData name="Adeline Le Ray" userId="10c79f83957efa03" providerId="LiveId" clId="{CDDD24DC-0548-44CD-A61A-DDA1F4D1530E}" dt="2023-12-16T16:58:03.329" v="4685" actId="14100"/>
          <ac:spMkLst>
            <pc:docMk/>
            <pc:sldMk cId="617408889" sldId="331"/>
            <ac:spMk id="48" creationId="{F8E0B8AF-3485-11A4-9C14-8B124156A68D}"/>
          </ac:spMkLst>
        </pc:spChg>
        <pc:spChg chg="add mod">
          <ac:chgData name="Adeline Le Ray" userId="10c79f83957efa03" providerId="LiveId" clId="{CDDD24DC-0548-44CD-A61A-DDA1F4D1530E}" dt="2023-12-16T17:30:32.860" v="5776" actId="1076"/>
          <ac:spMkLst>
            <pc:docMk/>
            <pc:sldMk cId="617408889" sldId="331"/>
            <ac:spMk id="52" creationId="{3DAA1E9F-8DA1-091E-08C8-A0FB15273C91}"/>
          </ac:spMkLst>
        </pc:spChg>
        <pc:spChg chg="add mod">
          <ac:chgData name="Adeline Le Ray" userId="10c79f83957efa03" providerId="LiveId" clId="{CDDD24DC-0548-44CD-A61A-DDA1F4D1530E}" dt="2023-12-16T17:34:18.236" v="5851" actId="122"/>
          <ac:spMkLst>
            <pc:docMk/>
            <pc:sldMk cId="617408889" sldId="331"/>
            <ac:spMk id="54" creationId="{440B5653-5188-18FB-1827-6DB28B46FEC9}"/>
          </ac:spMkLst>
        </pc:spChg>
        <pc:grpChg chg="add mod">
          <ac:chgData name="Adeline Le Ray" userId="10c79f83957efa03" providerId="LiveId" clId="{CDDD24DC-0548-44CD-A61A-DDA1F4D1530E}" dt="2023-12-16T17:00:17.557" v="4698" actId="1076"/>
          <ac:grpSpMkLst>
            <pc:docMk/>
            <pc:sldMk cId="617408889" sldId="331"/>
            <ac:grpSpMk id="38" creationId="{9FBF9BE9-8820-AF6B-472A-7B2E0B247558}"/>
          </ac:grpSpMkLst>
        </pc:grpChg>
        <pc:graphicFrameChg chg="add mod modGraphic">
          <ac:chgData name="Adeline Le Ray" userId="10c79f83957efa03" providerId="LiveId" clId="{CDDD24DC-0548-44CD-A61A-DDA1F4D1530E}" dt="2023-12-16T17:36:21.485" v="5920" actId="20577"/>
          <ac:graphicFrameMkLst>
            <pc:docMk/>
            <pc:sldMk cId="617408889" sldId="331"/>
            <ac:graphicFrameMk id="51" creationId="{2CF8EA24-81FB-2D0F-1B89-D34C4824ED1C}"/>
          </ac:graphicFrameMkLst>
        </pc:graphicFrameChg>
        <pc:picChg chg="add del mod">
          <ac:chgData name="Adeline Le Ray" userId="10c79f83957efa03" providerId="LiveId" clId="{CDDD24DC-0548-44CD-A61A-DDA1F4D1530E}" dt="2023-12-15T17:24:07.207" v="4141" actId="478"/>
          <ac:picMkLst>
            <pc:docMk/>
            <pc:sldMk cId="617408889" sldId="331"/>
            <ac:picMk id="5" creationId="{E07455B8-F582-169B-53C6-98C56C345D49}"/>
          </ac:picMkLst>
        </pc:picChg>
        <pc:picChg chg="add del mod">
          <ac:chgData name="Adeline Le Ray" userId="10c79f83957efa03" providerId="LiveId" clId="{CDDD24DC-0548-44CD-A61A-DDA1F4D1530E}" dt="2023-12-15T12:32:31.414" v="3586" actId="478"/>
          <ac:picMkLst>
            <pc:docMk/>
            <pc:sldMk cId="617408889" sldId="331"/>
            <ac:picMk id="10" creationId="{27EDFD9D-559B-9236-2E5C-E61F5F695ADA}"/>
          </ac:picMkLst>
        </pc:picChg>
        <pc:picChg chg="add mod modCrop">
          <ac:chgData name="Adeline Le Ray" userId="10c79f83957efa03" providerId="LiveId" clId="{CDDD24DC-0548-44CD-A61A-DDA1F4D1530E}" dt="2023-12-16T16:51:48.245" v="4581" actId="164"/>
          <ac:picMkLst>
            <pc:docMk/>
            <pc:sldMk cId="617408889" sldId="331"/>
            <ac:picMk id="13" creationId="{CED85811-B60F-6B2E-FA09-AE21BB298439}"/>
          </ac:picMkLst>
        </pc:picChg>
        <pc:picChg chg="del">
          <ac:chgData name="Adeline Le Ray" userId="10c79f83957efa03" providerId="LiveId" clId="{CDDD24DC-0548-44CD-A61A-DDA1F4D1530E}" dt="2023-12-15T12:30:41.283" v="3577" actId="478"/>
          <ac:picMkLst>
            <pc:docMk/>
            <pc:sldMk cId="617408889" sldId="331"/>
            <ac:picMk id="14" creationId="{EC8BAEFB-DBAD-25DE-0407-90E6BA2AC1C5}"/>
          </ac:picMkLst>
        </pc:picChg>
        <pc:picChg chg="add del mod modCrop">
          <ac:chgData name="Adeline Le Ray" userId="10c79f83957efa03" providerId="LiveId" clId="{CDDD24DC-0548-44CD-A61A-DDA1F4D1530E}" dt="2023-12-16T16:51:48.245" v="4581" actId="164"/>
          <ac:picMkLst>
            <pc:docMk/>
            <pc:sldMk cId="617408889" sldId="331"/>
            <ac:picMk id="15" creationId="{D590399F-3EE0-A7D7-7908-DB19B41612C1}"/>
          </ac:picMkLst>
        </pc:picChg>
        <pc:picChg chg="del">
          <ac:chgData name="Adeline Le Ray" userId="10c79f83957efa03" providerId="LiveId" clId="{CDDD24DC-0548-44CD-A61A-DDA1F4D1530E}" dt="2023-12-15T12:30:40.825" v="3576" actId="478"/>
          <ac:picMkLst>
            <pc:docMk/>
            <pc:sldMk cId="617408889" sldId="331"/>
            <ac:picMk id="16" creationId="{8B61048D-0D87-5624-6020-047882922D6C}"/>
          </ac:picMkLst>
        </pc:picChg>
        <pc:picChg chg="add del mod">
          <ac:chgData name="Adeline Le Ray" userId="10c79f83957efa03" providerId="LiveId" clId="{CDDD24DC-0548-44CD-A61A-DDA1F4D1530E}" dt="2023-12-16T16:48:29.124" v="4547" actId="21"/>
          <ac:picMkLst>
            <pc:docMk/>
            <pc:sldMk cId="617408889" sldId="331"/>
            <ac:picMk id="18" creationId="{92FF0C0A-068E-D69B-E4A3-936092A79924}"/>
          </ac:picMkLst>
        </pc:picChg>
        <pc:picChg chg="del">
          <ac:chgData name="Adeline Le Ray" userId="10c79f83957efa03" providerId="LiveId" clId="{CDDD24DC-0548-44CD-A61A-DDA1F4D1530E}" dt="2023-12-15T12:30:40.201" v="3575" actId="478"/>
          <ac:picMkLst>
            <pc:docMk/>
            <pc:sldMk cId="617408889" sldId="331"/>
            <ac:picMk id="20" creationId="{096C7902-1DD8-643E-BE39-118C09458C7F}"/>
          </ac:picMkLst>
        </pc:picChg>
        <pc:picChg chg="add mod modCrop">
          <ac:chgData name="Adeline Le Ray" userId="10c79f83957efa03" providerId="LiveId" clId="{CDDD24DC-0548-44CD-A61A-DDA1F4D1530E}" dt="2023-12-16T16:55:19.309" v="4638" actId="1076"/>
          <ac:picMkLst>
            <pc:docMk/>
            <pc:sldMk cId="617408889" sldId="331"/>
            <ac:picMk id="22" creationId="{D0411874-853E-E412-5CC9-3348FC4B693C}"/>
          </ac:picMkLst>
        </pc:picChg>
        <pc:picChg chg="add mod modCrop">
          <ac:chgData name="Adeline Le Ray" userId="10c79f83957efa03" providerId="LiveId" clId="{CDDD24DC-0548-44CD-A61A-DDA1F4D1530E}" dt="2023-12-16T17:00:21.357" v="4699" actId="1076"/>
          <ac:picMkLst>
            <pc:docMk/>
            <pc:sldMk cId="617408889" sldId="331"/>
            <ac:picMk id="29" creationId="{83FE5BDE-9D22-5C3E-123E-FF070D4EF66F}"/>
          </ac:picMkLst>
        </pc:picChg>
        <pc:cxnChg chg="add mod">
          <ac:chgData name="Adeline Le Ray" userId="10c79f83957efa03" providerId="LiveId" clId="{CDDD24DC-0548-44CD-A61A-DDA1F4D1530E}" dt="2023-12-16T17:00:40.149" v="4701" actId="14100"/>
          <ac:cxnSpMkLst>
            <pc:docMk/>
            <pc:sldMk cId="617408889" sldId="331"/>
            <ac:cxnSpMk id="41" creationId="{4C3448BE-4B75-0BB3-5C01-D067A5A0CB55}"/>
          </ac:cxnSpMkLst>
        </pc:cxnChg>
        <pc:cxnChg chg="add mod">
          <ac:chgData name="Adeline Le Ray" userId="10c79f83957efa03" providerId="LiveId" clId="{CDDD24DC-0548-44CD-A61A-DDA1F4D1530E}" dt="2023-12-16T17:11:21.974" v="5169" actId="14100"/>
          <ac:cxnSpMkLst>
            <pc:docMk/>
            <pc:sldMk cId="617408889" sldId="331"/>
            <ac:cxnSpMk id="43" creationId="{D56A8D54-F452-145C-36CC-B9B51A75ECCE}"/>
          </ac:cxnSpMkLst>
        </pc:cxnChg>
      </pc:sldChg>
      <pc:sldChg chg="addSp delSp modSp add mod ord">
        <pc:chgData name="Adeline Le Ray" userId="10c79f83957efa03" providerId="LiveId" clId="{CDDD24DC-0548-44CD-A61A-DDA1F4D1530E}" dt="2023-12-18T21:12:11.768" v="10260" actId="20577"/>
        <pc:sldMkLst>
          <pc:docMk/>
          <pc:sldMk cId="319315904" sldId="332"/>
        </pc:sldMkLst>
        <pc:spChg chg="del">
          <ac:chgData name="Adeline Le Ray" userId="10c79f83957efa03" providerId="LiveId" clId="{CDDD24DC-0548-44CD-A61A-DDA1F4D1530E}" dt="2023-12-15T12:40:41.867" v="3769" actId="478"/>
          <ac:spMkLst>
            <pc:docMk/>
            <pc:sldMk cId="319315904" sldId="332"/>
            <ac:spMk id="2" creationId="{AC8F10E0-44DA-C845-447D-5A7313EA50F8}"/>
          </ac:spMkLst>
        </pc:spChg>
        <pc:spChg chg="del mod">
          <ac:chgData name="Adeline Le Ray" userId="10c79f83957efa03" providerId="LiveId" clId="{CDDD24DC-0548-44CD-A61A-DDA1F4D1530E}" dt="2023-12-16T17:16:25.304" v="5373" actId="478"/>
          <ac:spMkLst>
            <pc:docMk/>
            <pc:sldMk cId="319315904" sldId="332"/>
            <ac:spMk id="3" creationId="{850F2729-0BFD-FAD7-536F-A0A17EF4C108}"/>
          </ac:spMkLst>
        </pc:spChg>
        <pc:spChg chg="add mod">
          <ac:chgData name="Adeline Le Ray" userId="10c79f83957efa03" providerId="LiveId" clId="{CDDD24DC-0548-44CD-A61A-DDA1F4D1530E}" dt="2023-12-18T21:11:11.402" v="10158" actId="1076"/>
          <ac:spMkLst>
            <pc:docMk/>
            <pc:sldMk cId="319315904" sldId="332"/>
            <ac:spMk id="4" creationId="{8F60688D-DA2D-F7C2-3ADD-813620E12EF9}"/>
          </ac:spMkLst>
        </pc:spChg>
        <pc:spChg chg="del mod">
          <ac:chgData name="Adeline Le Ray" userId="10c79f83957efa03" providerId="LiveId" clId="{CDDD24DC-0548-44CD-A61A-DDA1F4D1530E}" dt="2023-12-16T17:16:29.104" v="5375" actId="478"/>
          <ac:spMkLst>
            <pc:docMk/>
            <pc:sldMk cId="319315904" sldId="332"/>
            <ac:spMk id="4" creationId="{C15C7B62-1F3E-E323-9D8D-EC1BE8423DBC}"/>
          </ac:spMkLst>
        </pc:spChg>
        <pc:spChg chg="add mod">
          <ac:chgData name="Adeline Le Ray" userId="10c79f83957efa03" providerId="LiveId" clId="{CDDD24DC-0548-44CD-A61A-DDA1F4D1530E}" dt="2023-12-18T21:11:11.402" v="10158" actId="1076"/>
          <ac:spMkLst>
            <pc:docMk/>
            <pc:sldMk cId="319315904" sldId="332"/>
            <ac:spMk id="5" creationId="{10027F56-EAE0-94C8-07FA-E1459EBC470C}"/>
          </ac:spMkLst>
        </pc:spChg>
        <pc:spChg chg="mod">
          <ac:chgData name="Adeline Le Ray" userId="10c79f83957efa03" providerId="LiveId" clId="{CDDD24DC-0548-44CD-A61A-DDA1F4D1530E}" dt="2023-12-17T19:42:14.050" v="8171" actId="14100"/>
          <ac:spMkLst>
            <pc:docMk/>
            <pc:sldMk cId="319315904" sldId="332"/>
            <ac:spMk id="6" creationId="{799F992D-4171-4D4E-6DA7-1A9CEF7F94EB}"/>
          </ac:spMkLst>
        </pc:spChg>
        <pc:spChg chg="add mod">
          <ac:chgData name="Adeline Le Ray" userId="10c79f83957efa03" providerId="LiveId" clId="{CDDD24DC-0548-44CD-A61A-DDA1F4D1530E}" dt="2023-12-18T21:11:05.683" v="10157" actId="1076"/>
          <ac:spMkLst>
            <pc:docMk/>
            <pc:sldMk cId="319315904" sldId="332"/>
            <ac:spMk id="11" creationId="{9886CBD2-0D5F-3836-1C54-C7A29156B8BC}"/>
          </ac:spMkLst>
        </pc:spChg>
        <pc:spChg chg="add mod">
          <ac:chgData name="Adeline Le Ray" userId="10c79f83957efa03" providerId="LiveId" clId="{CDDD24DC-0548-44CD-A61A-DDA1F4D1530E}" dt="2023-12-18T21:11:05.683" v="10157" actId="1076"/>
          <ac:spMkLst>
            <pc:docMk/>
            <pc:sldMk cId="319315904" sldId="332"/>
            <ac:spMk id="12" creationId="{3EBCD419-E848-2B77-CD77-0291C5BDC0C9}"/>
          </ac:spMkLst>
        </pc:spChg>
        <pc:spChg chg="add del mod">
          <ac:chgData name="Adeline Le Ray" userId="10c79f83957efa03" providerId="LiveId" clId="{CDDD24DC-0548-44CD-A61A-DDA1F4D1530E}" dt="2023-12-15T17:27:18.509" v="4161" actId="478"/>
          <ac:spMkLst>
            <pc:docMk/>
            <pc:sldMk cId="319315904" sldId="332"/>
            <ac:spMk id="17" creationId="{DD91A4D7-90A2-BAB5-C66D-53C45226BD5F}"/>
          </ac:spMkLst>
        </pc:spChg>
        <pc:spChg chg="add mod">
          <ac:chgData name="Adeline Le Ray" userId="10c79f83957efa03" providerId="LiveId" clId="{CDDD24DC-0548-44CD-A61A-DDA1F4D1530E}" dt="2023-12-16T17:29:39.091" v="5771" actId="1036"/>
          <ac:spMkLst>
            <pc:docMk/>
            <pc:sldMk cId="319315904" sldId="332"/>
            <ac:spMk id="18" creationId="{4FEE590B-9AC2-8E29-D335-C1E7C1AC79FF}"/>
          </ac:spMkLst>
        </pc:spChg>
        <pc:spChg chg="add mod">
          <ac:chgData name="Adeline Le Ray" userId="10c79f83957efa03" providerId="LiveId" clId="{CDDD24DC-0548-44CD-A61A-DDA1F4D1530E}" dt="2023-12-16T17:16:41.390" v="5377" actId="1076"/>
          <ac:spMkLst>
            <pc:docMk/>
            <pc:sldMk cId="319315904" sldId="332"/>
            <ac:spMk id="19" creationId="{DC78B173-F4B9-2DE5-64C1-DE083549AC03}"/>
          </ac:spMkLst>
        </pc:spChg>
        <pc:spChg chg="add del mod">
          <ac:chgData name="Adeline Le Ray" userId="10c79f83957efa03" providerId="LiveId" clId="{CDDD24DC-0548-44CD-A61A-DDA1F4D1530E}" dt="2023-12-16T17:16:27.726" v="5374" actId="478"/>
          <ac:spMkLst>
            <pc:docMk/>
            <pc:sldMk cId="319315904" sldId="332"/>
            <ac:spMk id="21" creationId="{CA3E9868-CE38-D8D6-4471-6975740590F0}"/>
          </ac:spMkLst>
        </pc:spChg>
        <pc:spChg chg="add del mod">
          <ac:chgData name="Adeline Le Ray" userId="10c79f83957efa03" providerId="LiveId" clId="{CDDD24DC-0548-44CD-A61A-DDA1F4D1530E}" dt="2023-12-16T17:16:32.590" v="5376" actId="478"/>
          <ac:spMkLst>
            <pc:docMk/>
            <pc:sldMk cId="319315904" sldId="332"/>
            <ac:spMk id="23" creationId="{30E14005-0213-6332-B368-003E13028F2F}"/>
          </ac:spMkLst>
        </pc:spChg>
        <pc:spChg chg="add mod">
          <ac:chgData name="Adeline Le Ray" userId="10c79f83957efa03" providerId="LiveId" clId="{CDDD24DC-0548-44CD-A61A-DDA1F4D1530E}" dt="2023-12-17T21:31:37.793" v="9497" actId="20577"/>
          <ac:spMkLst>
            <pc:docMk/>
            <pc:sldMk cId="319315904" sldId="332"/>
            <ac:spMk id="25" creationId="{57073C67-1796-3561-B169-7BFB83E15A04}"/>
          </ac:spMkLst>
        </pc:spChg>
        <pc:spChg chg="add mod">
          <ac:chgData name="Adeline Le Ray" userId="10c79f83957efa03" providerId="LiveId" clId="{CDDD24DC-0548-44CD-A61A-DDA1F4D1530E}" dt="2023-12-18T21:12:11.768" v="10260" actId="20577"/>
          <ac:spMkLst>
            <pc:docMk/>
            <pc:sldMk cId="319315904" sldId="332"/>
            <ac:spMk id="26" creationId="{A8D5879A-8416-7F5D-7128-A1F716D66B2F}"/>
          </ac:spMkLst>
        </pc:spChg>
        <pc:graphicFrameChg chg="add mod modGraphic">
          <ac:chgData name="Adeline Le Ray" userId="10c79f83957efa03" providerId="LiveId" clId="{CDDD24DC-0548-44CD-A61A-DDA1F4D1530E}" dt="2023-12-17T21:30:48.976" v="9460" actId="179"/>
          <ac:graphicFrameMkLst>
            <pc:docMk/>
            <pc:sldMk cId="319315904" sldId="332"/>
            <ac:graphicFrameMk id="24" creationId="{695748A7-B3F6-ABB6-A083-919774B8701A}"/>
          </ac:graphicFrameMkLst>
        </pc:graphicFrameChg>
        <pc:picChg chg="add mod">
          <ac:chgData name="Adeline Le Ray" userId="10c79f83957efa03" providerId="LiveId" clId="{CDDD24DC-0548-44CD-A61A-DDA1F4D1530E}" dt="2023-12-18T21:11:11.402" v="10158" actId="1076"/>
          <ac:picMkLst>
            <pc:docMk/>
            <pc:sldMk cId="319315904" sldId="332"/>
            <ac:picMk id="3" creationId="{3187DB61-5DE6-EBA7-1D2B-B100E4FCF9CD}"/>
          </ac:picMkLst>
        </pc:picChg>
        <pc:picChg chg="del">
          <ac:chgData name="Adeline Le Ray" userId="10c79f83957efa03" providerId="LiveId" clId="{CDDD24DC-0548-44CD-A61A-DDA1F4D1530E}" dt="2023-12-15T12:39:41.617" v="3762" actId="478"/>
          <ac:picMkLst>
            <pc:docMk/>
            <pc:sldMk cId="319315904" sldId="332"/>
            <ac:picMk id="5" creationId="{242C4938-1945-3B07-5D1A-02858297E494}"/>
          </ac:picMkLst>
        </pc:picChg>
        <pc:picChg chg="add del mod">
          <ac:chgData name="Adeline Le Ray" userId="10c79f83957efa03" providerId="LiveId" clId="{CDDD24DC-0548-44CD-A61A-DDA1F4D1530E}" dt="2023-12-17T16:34:30.848" v="6853" actId="478"/>
          <ac:picMkLst>
            <pc:docMk/>
            <pc:sldMk cId="319315904" sldId="332"/>
            <ac:picMk id="10" creationId="{174A3CC0-9985-E61E-E0B5-BF6D4C89339A}"/>
          </ac:picMkLst>
        </pc:picChg>
        <pc:picChg chg="add mod">
          <ac:chgData name="Adeline Le Ray" userId="10c79f83957efa03" providerId="LiveId" clId="{CDDD24DC-0548-44CD-A61A-DDA1F4D1530E}" dt="2023-12-18T21:11:05.683" v="10157" actId="1076"/>
          <ac:picMkLst>
            <pc:docMk/>
            <pc:sldMk cId="319315904" sldId="332"/>
            <ac:picMk id="10" creationId="{F2CEB69D-9E71-1394-70B0-1B1292BE6CBB}"/>
          </ac:picMkLst>
        </pc:picChg>
        <pc:picChg chg="add del mod">
          <ac:chgData name="Adeline Le Ray" userId="10c79f83957efa03" providerId="LiveId" clId="{CDDD24DC-0548-44CD-A61A-DDA1F4D1530E}" dt="2023-12-16T17:25:50.452" v="5706" actId="478"/>
          <ac:picMkLst>
            <pc:docMk/>
            <pc:sldMk cId="319315904" sldId="332"/>
            <ac:picMk id="12" creationId="{F3616FC4-A04B-5CEA-0CB7-0BE57B651B3E}"/>
          </ac:picMkLst>
        </pc:picChg>
        <pc:picChg chg="add del mod">
          <ac:chgData name="Adeline Le Ray" userId="10c79f83957efa03" providerId="LiveId" clId="{CDDD24DC-0548-44CD-A61A-DDA1F4D1530E}" dt="2023-12-15T17:20:32.138" v="4113" actId="478"/>
          <ac:picMkLst>
            <pc:docMk/>
            <pc:sldMk cId="319315904" sldId="332"/>
            <ac:picMk id="13" creationId="{6E665053-287E-269A-0BBB-F1403D8EBF4A}"/>
          </ac:picMkLst>
        </pc:picChg>
        <pc:picChg chg="add del mod">
          <ac:chgData name="Adeline Le Ray" userId="10c79f83957efa03" providerId="LiveId" clId="{CDDD24DC-0548-44CD-A61A-DDA1F4D1530E}" dt="2023-12-15T17:21:58.355" v="4129" actId="478"/>
          <ac:picMkLst>
            <pc:docMk/>
            <pc:sldMk cId="319315904" sldId="332"/>
            <ac:picMk id="15" creationId="{0EF353DD-54C4-18AE-3A7C-9C50495A1190}"/>
          </ac:picMkLst>
        </pc:picChg>
        <pc:picChg chg="add mod">
          <ac:chgData name="Adeline Le Ray" userId="10c79f83957efa03" providerId="LiveId" clId="{CDDD24DC-0548-44CD-A61A-DDA1F4D1530E}" dt="2023-12-18T20:55:04.758" v="10033" actId="1076"/>
          <ac:picMkLst>
            <pc:docMk/>
            <pc:sldMk cId="319315904" sldId="332"/>
            <ac:picMk id="2050" creationId="{596260D9-59A3-B568-5986-888A35A4AE2D}"/>
          </ac:picMkLst>
        </pc:picChg>
        <pc:picChg chg="add del mod">
          <ac:chgData name="Adeline Le Ray" userId="10c79f83957efa03" providerId="LiveId" clId="{CDDD24DC-0548-44CD-A61A-DDA1F4D1530E}" dt="2023-12-17T21:30:17.095" v="9459" actId="478"/>
          <ac:picMkLst>
            <pc:docMk/>
            <pc:sldMk cId="319315904" sldId="332"/>
            <ac:picMk id="2050" creationId="{B18E9320-64A1-AD2F-EB62-2BA03ACFDFB3}"/>
          </ac:picMkLst>
        </pc:picChg>
      </pc:sldChg>
      <pc:sldChg chg="addSp delSp modSp new del mod">
        <pc:chgData name="Adeline Le Ray" userId="10c79f83957efa03" providerId="LiveId" clId="{CDDD24DC-0548-44CD-A61A-DDA1F4D1530E}" dt="2023-12-15T12:58:30.084" v="3999" actId="47"/>
        <pc:sldMkLst>
          <pc:docMk/>
          <pc:sldMk cId="2822417341" sldId="333"/>
        </pc:sldMkLst>
        <pc:spChg chg="del">
          <ac:chgData name="Adeline Le Ray" userId="10c79f83957efa03" providerId="LiveId" clId="{CDDD24DC-0548-44CD-A61A-DDA1F4D1530E}" dt="2023-12-15T12:36:50.651" v="3736"/>
          <ac:spMkLst>
            <pc:docMk/>
            <pc:sldMk cId="2822417341" sldId="333"/>
            <ac:spMk id="4" creationId="{F93F5D43-D3DF-384E-3928-2AF69C77B132}"/>
          </ac:spMkLst>
        </pc:spChg>
        <pc:spChg chg="del">
          <ac:chgData name="Adeline Le Ray" userId="10c79f83957efa03" providerId="LiveId" clId="{CDDD24DC-0548-44CD-A61A-DDA1F4D1530E}" dt="2023-12-15T12:45:52.938" v="3847" actId="478"/>
          <ac:spMkLst>
            <pc:docMk/>
            <pc:sldMk cId="2822417341" sldId="333"/>
            <ac:spMk id="5" creationId="{93722D2D-AB8A-BA0C-9C4A-14C3E16B45AB}"/>
          </ac:spMkLst>
        </pc:spChg>
        <pc:spChg chg="del">
          <ac:chgData name="Adeline Le Ray" userId="10c79f83957efa03" providerId="LiveId" clId="{CDDD24DC-0548-44CD-A61A-DDA1F4D1530E}" dt="2023-12-15T12:45:37.338" v="3842" actId="478"/>
          <ac:spMkLst>
            <pc:docMk/>
            <pc:sldMk cId="2822417341" sldId="333"/>
            <ac:spMk id="6" creationId="{DF3A4147-6361-11AA-DF22-4586C8D615B4}"/>
          </ac:spMkLst>
        </pc:spChg>
        <pc:spChg chg="add mod">
          <ac:chgData name="Adeline Le Ray" userId="10c79f83957efa03" providerId="LiveId" clId="{CDDD24DC-0548-44CD-A61A-DDA1F4D1530E}" dt="2023-12-15T12:58:17.813" v="3996" actId="21"/>
          <ac:spMkLst>
            <pc:docMk/>
            <pc:sldMk cId="2822417341" sldId="333"/>
            <ac:spMk id="11" creationId="{9978028A-2D89-C55D-741A-CFE4BA256454}"/>
          </ac:spMkLst>
        </pc:spChg>
        <pc:picChg chg="add del mod">
          <ac:chgData name="Adeline Le Ray" userId="10c79f83957efa03" providerId="LiveId" clId="{CDDD24DC-0548-44CD-A61A-DDA1F4D1530E}" dt="2023-12-15T12:58:17.813" v="3996" actId="21"/>
          <ac:picMkLst>
            <pc:docMk/>
            <pc:sldMk cId="2822417341" sldId="333"/>
            <ac:picMk id="9" creationId="{A40C0DD7-4951-605D-3B5F-161DD89EEC24}"/>
          </ac:picMkLst>
        </pc:picChg>
        <pc:picChg chg="add del mod">
          <ac:chgData name="Adeline Le Ray" userId="10c79f83957efa03" providerId="LiveId" clId="{CDDD24DC-0548-44CD-A61A-DDA1F4D1530E}" dt="2023-12-15T12:47:44.070" v="3861" actId="478"/>
          <ac:picMkLst>
            <pc:docMk/>
            <pc:sldMk cId="2822417341" sldId="333"/>
            <ac:picMk id="10242" creationId="{8E5C028D-B90E-EA43-214C-2B4EDCDE9987}"/>
          </ac:picMkLst>
        </pc:picChg>
      </pc:sldChg>
      <pc:sldChg chg="addSp delSp modSp new mod">
        <pc:chgData name="Adeline Le Ray" userId="10c79f83957efa03" providerId="LiveId" clId="{CDDD24DC-0548-44CD-A61A-DDA1F4D1530E}" dt="2023-12-21T15:39:55.982" v="11994" actId="1036"/>
        <pc:sldMkLst>
          <pc:docMk/>
          <pc:sldMk cId="375751062" sldId="334"/>
        </pc:sldMkLst>
        <pc:spChg chg="mod">
          <ac:chgData name="Adeline Le Ray" userId="10c79f83957efa03" providerId="LiveId" clId="{CDDD24DC-0548-44CD-A61A-DDA1F4D1530E}" dt="2023-12-17T19:42:08.446" v="8170" actId="14100"/>
          <ac:spMkLst>
            <pc:docMk/>
            <pc:sldMk cId="375751062" sldId="334"/>
            <ac:spMk id="2" creationId="{511422BB-A6ED-787D-21AE-42828608D7CD}"/>
          </ac:spMkLst>
        </pc:spChg>
        <pc:spChg chg="mod">
          <ac:chgData name="Adeline Le Ray" userId="10c79f83957efa03" providerId="LiveId" clId="{CDDD24DC-0548-44CD-A61A-DDA1F4D1530E}" dt="2023-12-19T21:18:25.855" v="11455" actId="20577"/>
          <ac:spMkLst>
            <pc:docMk/>
            <pc:sldMk cId="375751062" sldId="334"/>
            <ac:spMk id="4" creationId="{A9618299-6D38-DA07-A78B-582A750C3802}"/>
          </ac:spMkLst>
        </pc:spChg>
        <pc:spChg chg="add del mod">
          <ac:chgData name="Adeline Le Ray" userId="10c79f83957efa03" providerId="LiveId" clId="{CDDD24DC-0548-44CD-A61A-DDA1F4D1530E}" dt="2023-12-21T15:38:37.201" v="11948" actId="1076"/>
          <ac:spMkLst>
            <pc:docMk/>
            <pc:sldMk cId="375751062" sldId="334"/>
            <ac:spMk id="5" creationId="{705D37A3-0528-61DF-41BD-30A130637DDC}"/>
          </ac:spMkLst>
        </pc:spChg>
        <pc:spChg chg="add mod">
          <ac:chgData name="Adeline Le Ray" userId="10c79f83957efa03" providerId="LiveId" clId="{CDDD24DC-0548-44CD-A61A-DDA1F4D1530E}" dt="2023-12-21T15:39:26.483" v="11973" actId="1036"/>
          <ac:spMkLst>
            <pc:docMk/>
            <pc:sldMk cId="375751062" sldId="334"/>
            <ac:spMk id="6" creationId="{5524B7B8-D7A3-8BEB-4930-12E422D9D8E0}"/>
          </ac:spMkLst>
        </pc:spChg>
        <pc:spChg chg="add mod">
          <ac:chgData name="Adeline Le Ray" userId="10c79f83957efa03" providerId="LiveId" clId="{CDDD24DC-0548-44CD-A61A-DDA1F4D1530E}" dt="2023-12-21T15:39:55.982" v="11994" actId="1036"/>
          <ac:spMkLst>
            <pc:docMk/>
            <pc:sldMk cId="375751062" sldId="334"/>
            <ac:spMk id="7" creationId="{5D53333C-BA92-22A2-9450-D91A03DD1BB3}"/>
          </ac:spMkLst>
        </pc:spChg>
        <pc:spChg chg="add del mod">
          <ac:chgData name="Adeline Le Ray" userId="10c79f83957efa03" providerId="LiveId" clId="{CDDD24DC-0548-44CD-A61A-DDA1F4D1530E}" dt="2023-12-19T21:22:08.151" v="11606" actId="478"/>
          <ac:spMkLst>
            <pc:docMk/>
            <pc:sldMk cId="375751062" sldId="334"/>
            <ac:spMk id="9" creationId="{95A14364-ADCA-49CD-0417-2646FDFE0993}"/>
          </ac:spMkLst>
        </pc:spChg>
        <pc:spChg chg="add del mod">
          <ac:chgData name="Adeline Le Ray" userId="10c79f83957efa03" providerId="LiveId" clId="{CDDD24DC-0548-44CD-A61A-DDA1F4D1530E}" dt="2023-12-19T21:22:02.324" v="11605" actId="478"/>
          <ac:spMkLst>
            <pc:docMk/>
            <pc:sldMk cId="375751062" sldId="334"/>
            <ac:spMk id="11" creationId="{E0E9786A-4612-12C7-28E0-2C96E5B037FC}"/>
          </ac:spMkLst>
        </pc:spChg>
        <pc:spChg chg="add mod">
          <ac:chgData name="Adeline Le Ray" userId="10c79f83957efa03" providerId="LiveId" clId="{CDDD24DC-0548-44CD-A61A-DDA1F4D1530E}" dt="2023-12-21T15:38:37.201" v="11948" actId="1076"/>
          <ac:spMkLst>
            <pc:docMk/>
            <pc:sldMk cId="375751062" sldId="334"/>
            <ac:spMk id="13" creationId="{61470D41-DC39-ECB4-57A1-A456DA5D9E31}"/>
          </ac:spMkLst>
        </pc:spChg>
        <pc:spChg chg="add mod">
          <ac:chgData name="Adeline Le Ray" userId="10c79f83957efa03" providerId="LiveId" clId="{CDDD24DC-0548-44CD-A61A-DDA1F4D1530E}" dt="2023-12-21T15:39:09.171" v="11954" actId="1076"/>
          <ac:spMkLst>
            <pc:docMk/>
            <pc:sldMk cId="375751062" sldId="334"/>
            <ac:spMk id="16" creationId="{E34DEAEF-46BD-665E-EF2A-8E62DA73E8DD}"/>
          </ac:spMkLst>
        </pc:spChg>
        <pc:spChg chg="add mod">
          <ac:chgData name="Adeline Le Ray" userId="10c79f83957efa03" providerId="LiveId" clId="{CDDD24DC-0548-44CD-A61A-DDA1F4D1530E}" dt="2023-12-21T15:39:09.171" v="11954" actId="1076"/>
          <ac:spMkLst>
            <pc:docMk/>
            <pc:sldMk cId="375751062" sldId="334"/>
            <ac:spMk id="18" creationId="{6CE358AE-E24A-C5FD-41BD-B0AE9CFDDB13}"/>
          </ac:spMkLst>
        </pc:spChg>
        <pc:picChg chg="add del mod">
          <ac:chgData name="Adeline Le Ray" userId="10c79f83957efa03" providerId="LiveId" clId="{CDDD24DC-0548-44CD-A61A-DDA1F4D1530E}" dt="2023-12-18T21:42:50.947" v="10347" actId="478"/>
          <ac:picMkLst>
            <pc:docMk/>
            <pc:sldMk cId="375751062" sldId="334"/>
            <ac:picMk id="6" creationId="{EA6A0F40-4D22-1F7E-E768-5125190131FF}"/>
          </ac:picMkLst>
        </pc:picChg>
        <pc:picChg chg="add del mod">
          <ac:chgData name="Adeline Le Ray" userId="10c79f83957efa03" providerId="LiveId" clId="{CDDD24DC-0548-44CD-A61A-DDA1F4D1530E}" dt="2023-12-19T21:16:34.143" v="11376" actId="478"/>
          <ac:picMkLst>
            <pc:docMk/>
            <pc:sldMk cId="375751062" sldId="334"/>
            <ac:picMk id="7" creationId="{D8C28551-E4F3-83F0-F8FF-C91A3572C470}"/>
          </ac:picMkLst>
        </pc:picChg>
        <pc:picChg chg="add del mod">
          <ac:chgData name="Adeline Le Ray" userId="10c79f83957efa03" providerId="LiveId" clId="{CDDD24DC-0548-44CD-A61A-DDA1F4D1530E}" dt="2023-12-18T21:43:02.160" v="10352" actId="478"/>
          <ac:picMkLst>
            <pc:docMk/>
            <pc:sldMk cId="375751062" sldId="334"/>
            <ac:picMk id="8" creationId="{0ED6AC55-C1EB-0F3C-925A-497D4B347A5C}"/>
          </ac:picMkLst>
        </pc:picChg>
        <pc:picChg chg="add del mod modCrop">
          <ac:chgData name="Adeline Le Ray" userId="10c79f83957efa03" providerId="LiveId" clId="{CDDD24DC-0548-44CD-A61A-DDA1F4D1530E}" dt="2023-12-15T12:58:52.979" v="4000" actId="478"/>
          <ac:picMkLst>
            <pc:docMk/>
            <pc:sldMk cId="375751062" sldId="334"/>
            <ac:picMk id="10" creationId="{5626CD48-A58E-BCC5-1504-DFECBCF99C23}"/>
          </ac:picMkLst>
        </pc:picChg>
        <pc:picChg chg="add del mod">
          <ac:chgData name="Adeline Le Ray" userId="10c79f83957efa03" providerId="LiveId" clId="{CDDD24DC-0548-44CD-A61A-DDA1F4D1530E}" dt="2023-12-21T15:35:46.637" v="11918" actId="478"/>
          <ac:picMkLst>
            <pc:docMk/>
            <pc:sldMk cId="375751062" sldId="334"/>
            <ac:picMk id="24" creationId="{84B57D33-47D9-821A-613E-074DEB1D6B82}"/>
          </ac:picMkLst>
        </pc:picChg>
        <pc:picChg chg="add mod">
          <ac:chgData name="Adeline Le Ray" userId="10c79f83957efa03" providerId="LiveId" clId="{CDDD24DC-0548-44CD-A61A-DDA1F4D1530E}" dt="2023-12-21T15:38:37.201" v="11948" actId="1076"/>
          <ac:picMkLst>
            <pc:docMk/>
            <pc:sldMk cId="375751062" sldId="334"/>
            <ac:picMk id="2050" creationId="{3DBB6E48-CF8E-B5CD-F424-5D018E25C195}"/>
          </ac:picMkLst>
        </pc:picChg>
        <pc:picChg chg="add del mod">
          <ac:chgData name="Adeline Le Ray" userId="10c79f83957efa03" providerId="LiveId" clId="{CDDD24DC-0548-44CD-A61A-DDA1F4D1530E}" dt="2023-12-21T15:35:32.451" v="11913" actId="478"/>
          <ac:picMkLst>
            <pc:docMk/>
            <pc:sldMk cId="375751062" sldId="334"/>
            <ac:picMk id="4098" creationId="{8207BD89-6481-5A81-828C-14F2A020EEDF}"/>
          </ac:picMkLst>
        </pc:picChg>
        <pc:picChg chg="add del mod">
          <ac:chgData name="Adeline Le Ray" userId="10c79f83957efa03" providerId="LiveId" clId="{CDDD24DC-0548-44CD-A61A-DDA1F4D1530E}" dt="2023-12-18T20:34:43.037" v="9789" actId="478"/>
          <ac:picMkLst>
            <pc:docMk/>
            <pc:sldMk cId="375751062" sldId="334"/>
            <ac:picMk id="12290" creationId="{7167E2D0-8831-3E97-DD49-FBAE35962A62}"/>
          </ac:picMkLst>
        </pc:picChg>
        <pc:cxnChg chg="add del mod">
          <ac:chgData name="Adeline Le Ray" userId="10c79f83957efa03" providerId="LiveId" clId="{CDDD24DC-0548-44CD-A61A-DDA1F4D1530E}" dt="2023-12-19T21:21:39.303" v="11574" actId="478"/>
          <ac:cxnSpMkLst>
            <pc:docMk/>
            <pc:sldMk cId="375751062" sldId="334"/>
            <ac:cxnSpMk id="8" creationId="{0F8B717C-9995-FE0E-A32E-C70B45147A31}"/>
          </ac:cxnSpMkLst>
        </pc:cxnChg>
        <pc:cxnChg chg="add del mod">
          <ac:chgData name="Adeline Le Ray" userId="10c79f83957efa03" providerId="LiveId" clId="{CDDD24DC-0548-44CD-A61A-DDA1F4D1530E}" dt="2023-12-19T21:22:11.178" v="11607" actId="478"/>
          <ac:cxnSpMkLst>
            <pc:docMk/>
            <pc:sldMk cId="375751062" sldId="334"/>
            <ac:cxnSpMk id="10" creationId="{AD5BC35A-3784-E4BE-A8DA-B597AD2729F8}"/>
          </ac:cxnSpMkLst>
        </pc:cxnChg>
        <pc:cxnChg chg="add mod">
          <ac:chgData name="Adeline Le Ray" userId="10c79f83957efa03" providerId="LiveId" clId="{CDDD24DC-0548-44CD-A61A-DDA1F4D1530E}" dt="2023-12-21T15:38:37.201" v="11948" actId="1076"/>
          <ac:cxnSpMkLst>
            <pc:docMk/>
            <pc:sldMk cId="375751062" sldId="334"/>
            <ac:cxnSpMk id="12" creationId="{FB8A78EA-CBEA-2997-A15D-21E45B4D5BE6}"/>
          </ac:cxnSpMkLst>
        </pc:cxnChg>
        <pc:cxnChg chg="add mod">
          <ac:chgData name="Adeline Le Ray" userId="10c79f83957efa03" providerId="LiveId" clId="{CDDD24DC-0548-44CD-A61A-DDA1F4D1530E}" dt="2023-12-21T15:38:37.201" v="11948" actId="1076"/>
          <ac:cxnSpMkLst>
            <pc:docMk/>
            <pc:sldMk cId="375751062" sldId="334"/>
            <ac:cxnSpMk id="14" creationId="{DE35625C-2CEF-EAF1-6513-D876BF6FA898}"/>
          </ac:cxnSpMkLst>
        </pc:cxnChg>
        <pc:cxnChg chg="add mod">
          <ac:chgData name="Adeline Le Ray" userId="10c79f83957efa03" providerId="LiveId" clId="{CDDD24DC-0548-44CD-A61A-DDA1F4D1530E}" dt="2023-12-21T15:39:09.171" v="11954" actId="1076"/>
          <ac:cxnSpMkLst>
            <pc:docMk/>
            <pc:sldMk cId="375751062" sldId="334"/>
            <ac:cxnSpMk id="17" creationId="{37A98245-78E2-06DE-CDD7-33394E2CDB21}"/>
          </ac:cxnSpMkLst>
        </pc:cxnChg>
        <pc:cxnChg chg="add mod">
          <ac:chgData name="Adeline Le Ray" userId="10c79f83957efa03" providerId="LiveId" clId="{CDDD24DC-0548-44CD-A61A-DDA1F4D1530E}" dt="2023-12-21T15:39:09.171" v="11954" actId="1076"/>
          <ac:cxnSpMkLst>
            <pc:docMk/>
            <pc:sldMk cId="375751062" sldId="334"/>
            <ac:cxnSpMk id="19" creationId="{8A9F4B5C-91DD-A4C3-9138-BFF6B55BABC9}"/>
          </ac:cxnSpMkLst>
        </pc:cxnChg>
      </pc:sldChg>
      <pc:sldChg chg="addSp delSp modSp new mod">
        <pc:chgData name="Adeline Le Ray" userId="10c79f83957efa03" providerId="LiveId" clId="{CDDD24DC-0548-44CD-A61A-DDA1F4D1530E}" dt="2023-12-19T20:10:05.416" v="10465" actId="20577"/>
        <pc:sldMkLst>
          <pc:docMk/>
          <pc:sldMk cId="2004687135" sldId="335"/>
        </pc:sldMkLst>
        <pc:spChg chg="mod">
          <ac:chgData name="Adeline Le Ray" userId="10c79f83957efa03" providerId="LiveId" clId="{CDDD24DC-0548-44CD-A61A-DDA1F4D1530E}" dt="2023-12-19T20:10:05.416" v="10465" actId="20577"/>
          <ac:spMkLst>
            <pc:docMk/>
            <pc:sldMk cId="2004687135" sldId="335"/>
            <ac:spMk id="2" creationId="{AC3E6900-B35C-41AA-3000-F610853C046B}"/>
          </ac:spMkLst>
        </pc:spChg>
        <pc:spChg chg="del">
          <ac:chgData name="Adeline Le Ray" userId="10c79f83957efa03" providerId="LiveId" clId="{CDDD24DC-0548-44CD-A61A-DDA1F4D1530E}" dt="2023-12-18T20:27:04.244" v="9615" actId="478"/>
          <ac:spMkLst>
            <pc:docMk/>
            <pc:sldMk cId="2004687135" sldId="335"/>
            <ac:spMk id="3" creationId="{DFA953E9-05CF-83E6-E624-8D407A98E3CC}"/>
          </ac:spMkLst>
        </pc:spChg>
        <pc:spChg chg="mod">
          <ac:chgData name="Adeline Le Ray" userId="10c79f83957efa03" providerId="LiveId" clId="{CDDD24DC-0548-44CD-A61A-DDA1F4D1530E}" dt="2023-12-17T19:42:43.413" v="8174" actId="14100"/>
          <ac:spMkLst>
            <pc:docMk/>
            <pc:sldMk cId="2004687135" sldId="335"/>
            <ac:spMk id="4" creationId="{E6C6B863-2EAA-BF86-DA4C-C2ED84E4DC01}"/>
          </ac:spMkLst>
        </pc:spChg>
        <pc:spChg chg="add del mod">
          <ac:chgData name="Adeline Le Ray" userId="10c79f83957efa03" providerId="LiveId" clId="{CDDD24DC-0548-44CD-A61A-DDA1F4D1530E}" dt="2023-12-18T20:33:36.348" v="9785" actId="478"/>
          <ac:spMkLst>
            <pc:docMk/>
            <pc:sldMk cId="2004687135" sldId="335"/>
            <ac:spMk id="8" creationId="{19C0E844-88F9-7745-AD60-D484AEB88CE1}"/>
          </ac:spMkLst>
        </pc:spChg>
        <pc:spChg chg="add del">
          <ac:chgData name="Adeline Le Ray" userId="10c79f83957efa03" providerId="LiveId" clId="{CDDD24DC-0548-44CD-A61A-DDA1F4D1530E}" dt="2023-12-18T20:33:30.535" v="9784" actId="478"/>
          <ac:spMkLst>
            <pc:docMk/>
            <pc:sldMk cId="2004687135" sldId="335"/>
            <ac:spMk id="10" creationId="{B1B13EE2-97F8-37AE-6757-A06D27035093}"/>
          </ac:spMkLst>
        </pc:spChg>
        <pc:spChg chg="add mod">
          <ac:chgData name="Adeline Le Ray" userId="10c79f83957efa03" providerId="LiveId" clId="{CDDD24DC-0548-44CD-A61A-DDA1F4D1530E}" dt="2023-12-18T20:49:47.815" v="9852" actId="1076"/>
          <ac:spMkLst>
            <pc:docMk/>
            <pc:sldMk cId="2004687135" sldId="335"/>
            <ac:spMk id="11" creationId="{A3F62901-5824-C6C5-C63C-181120D5EADB}"/>
          </ac:spMkLst>
        </pc:spChg>
        <pc:spChg chg="add del mod">
          <ac:chgData name="Adeline Le Ray" userId="10c79f83957efa03" providerId="LiveId" clId="{CDDD24DC-0548-44CD-A61A-DDA1F4D1530E}" dt="2023-12-18T20:51:21.187" v="9926"/>
          <ac:spMkLst>
            <pc:docMk/>
            <pc:sldMk cId="2004687135" sldId="335"/>
            <ac:spMk id="12" creationId="{C643C148-C2F1-7D87-5DB0-DFFB4C3F2083}"/>
          </ac:spMkLst>
        </pc:spChg>
        <pc:spChg chg="add mod">
          <ac:chgData name="Adeline Le Ray" userId="10c79f83957efa03" providerId="LiveId" clId="{CDDD24DC-0548-44CD-A61A-DDA1F4D1530E}" dt="2023-12-18T20:51:59.788" v="10012" actId="20577"/>
          <ac:spMkLst>
            <pc:docMk/>
            <pc:sldMk cId="2004687135" sldId="335"/>
            <ac:spMk id="15" creationId="{40D5351C-C960-01E2-2448-7B069570C11F}"/>
          </ac:spMkLst>
        </pc:spChg>
        <pc:picChg chg="add del mod">
          <ac:chgData name="Adeline Le Ray" userId="10c79f83957efa03" providerId="LiveId" clId="{CDDD24DC-0548-44CD-A61A-DDA1F4D1530E}" dt="2023-12-19T20:09:35.836" v="10399" actId="478"/>
          <ac:picMkLst>
            <pc:docMk/>
            <pc:sldMk cId="2004687135" sldId="335"/>
            <ac:picMk id="7" creationId="{8CD2523B-A115-B387-F8B4-CC812636D7B3}"/>
          </ac:picMkLst>
        </pc:picChg>
        <pc:picChg chg="add del mod">
          <ac:chgData name="Adeline Le Ray" userId="10c79f83957efa03" providerId="LiveId" clId="{CDDD24DC-0548-44CD-A61A-DDA1F4D1530E}" dt="2023-12-18T20:33:38.381" v="9786" actId="478"/>
          <ac:picMkLst>
            <pc:docMk/>
            <pc:sldMk cId="2004687135" sldId="335"/>
            <ac:picMk id="9" creationId="{62BA96C5-B240-3DFF-1448-94A2125A6792}"/>
          </ac:picMkLst>
        </pc:picChg>
        <pc:picChg chg="add mod">
          <ac:chgData name="Adeline Le Ray" userId="10c79f83957efa03" providerId="LiveId" clId="{CDDD24DC-0548-44CD-A61A-DDA1F4D1530E}" dt="2023-12-18T20:52:03.968" v="10013" actId="1076"/>
          <ac:picMkLst>
            <pc:docMk/>
            <pc:sldMk cId="2004687135" sldId="335"/>
            <ac:picMk id="14" creationId="{8F9F3839-9AA9-1E01-88CC-EF7DE0546CC0}"/>
          </ac:picMkLst>
        </pc:picChg>
        <pc:picChg chg="add del mod">
          <ac:chgData name="Adeline Le Ray" userId="10c79f83957efa03" providerId="LiveId" clId="{CDDD24DC-0548-44CD-A61A-DDA1F4D1530E}" dt="2023-12-18T20:53:27.285" v="10014" actId="478"/>
          <ac:picMkLst>
            <pc:docMk/>
            <pc:sldMk cId="2004687135" sldId="335"/>
            <ac:picMk id="1026" creationId="{C05C9652-8007-0446-63EB-8501C5A98369}"/>
          </ac:picMkLst>
        </pc:picChg>
        <pc:picChg chg="add mod">
          <ac:chgData name="Adeline Le Ray" userId="10c79f83957efa03" providerId="LiveId" clId="{CDDD24DC-0548-44CD-A61A-DDA1F4D1530E}" dt="2023-12-18T20:53:57.273" v="10028" actId="1076"/>
          <ac:picMkLst>
            <pc:docMk/>
            <pc:sldMk cId="2004687135" sldId="335"/>
            <ac:picMk id="1028" creationId="{641977A1-5B09-3485-77DC-6AF721E87CF9}"/>
          </ac:picMkLst>
        </pc:picChg>
        <pc:picChg chg="add mod">
          <ac:chgData name="Adeline Le Ray" userId="10c79f83957efa03" providerId="LiveId" clId="{CDDD24DC-0548-44CD-A61A-DDA1F4D1530E}" dt="2023-12-18T20:48:36.886" v="9843"/>
          <ac:picMkLst>
            <pc:docMk/>
            <pc:sldMk cId="2004687135" sldId="335"/>
            <ac:picMk id="6146" creationId="{1C3C0339-ED09-B550-A85F-3FBC98F8269B}"/>
          </ac:picMkLst>
        </pc:picChg>
        <pc:picChg chg="add mod">
          <ac:chgData name="Adeline Le Ray" userId="10c79f83957efa03" providerId="LiveId" clId="{CDDD24DC-0548-44CD-A61A-DDA1F4D1530E}" dt="2023-12-18T20:49:14.508" v="9850" actId="732"/>
          <ac:picMkLst>
            <pc:docMk/>
            <pc:sldMk cId="2004687135" sldId="335"/>
            <ac:picMk id="6148" creationId="{83A6A874-10A9-406F-7038-8B371942FFE4}"/>
          </ac:picMkLst>
        </pc:picChg>
        <pc:picChg chg="add del mod">
          <ac:chgData name="Adeline Le Ray" userId="10c79f83957efa03" providerId="LiveId" clId="{CDDD24DC-0548-44CD-A61A-DDA1F4D1530E}" dt="2023-12-18T20:48:56.787" v="9848" actId="478"/>
          <ac:picMkLst>
            <pc:docMk/>
            <pc:sldMk cId="2004687135" sldId="335"/>
            <ac:picMk id="6150" creationId="{57F34CFA-C5D7-0341-6692-5EF0298BF814}"/>
          </ac:picMkLst>
        </pc:picChg>
        <pc:picChg chg="add del mod">
          <ac:chgData name="Adeline Le Ray" userId="10c79f83957efa03" providerId="LiveId" clId="{CDDD24DC-0548-44CD-A61A-DDA1F4D1530E}" dt="2023-12-17T21:19:10.979" v="9400" actId="478"/>
          <ac:picMkLst>
            <pc:docMk/>
            <pc:sldMk cId="2004687135" sldId="335"/>
            <ac:picMk id="11266" creationId="{B6DFFAAD-7DB5-74B0-BC21-249ED99A5674}"/>
          </ac:picMkLst>
        </pc:picChg>
      </pc:sldChg>
      <pc:sldChg chg="modSp new del mod">
        <pc:chgData name="Adeline Le Ray" userId="10c79f83957efa03" providerId="LiveId" clId="{CDDD24DC-0548-44CD-A61A-DDA1F4D1530E}" dt="2023-12-15T12:49:53.757" v="3869" actId="47"/>
        <pc:sldMkLst>
          <pc:docMk/>
          <pc:sldMk cId="3406265607" sldId="336"/>
        </pc:sldMkLst>
        <pc:spChg chg="mod">
          <ac:chgData name="Adeline Le Ray" userId="10c79f83957efa03" providerId="LiveId" clId="{CDDD24DC-0548-44CD-A61A-DDA1F4D1530E}" dt="2023-12-15T12:49:28.112" v="3865" actId="1076"/>
          <ac:spMkLst>
            <pc:docMk/>
            <pc:sldMk cId="3406265607" sldId="336"/>
            <ac:spMk id="3" creationId="{B985EC5B-D6B6-A526-E16B-3EF4ABE21B81}"/>
          </ac:spMkLst>
        </pc:spChg>
        <pc:spChg chg="mod">
          <ac:chgData name="Adeline Le Ray" userId="10c79f83957efa03" providerId="LiveId" clId="{CDDD24DC-0548-44CD-A61A-DDA1F4D1530E}" dt="2023-12-15T12:49:28.112" v="3865" actId="1076"/>
          <ac:spMkLst>
            <pc:docMk/>
            <pc:sldMk cId="3406265607" sldId="336"/>
            <ac:spMk id="4" creationId="{2985CDC6-986C-6842-4960-BDB2EF5E7BE3}"/>
          </ac:spMkLst>
        </pc:spChg>
      </pc:sldChg>
      <pc:sldChg chg="addSp delSp modSp add del mod ord">
        <pc:chgData name="Adeline Le Ray" userId="10c79f83957efa03" providerId="LiveId" clId="{CDDD24DC-0548-44CD-A61A-DDA1F4D1530E}" dt="2023-12-16T17:52:48.862" v="6032" actId="47"/>
        <pc:sldMkLst>
          <pc:docMk/>
          <pc:sldMk cId="3891232943" sldId="337"/>
        </pc:sldMkLst>
        <pc:spChg chg="mod">
          <ac:chgData name="Adeline Le Ray" userId="10c79f83957efa03" providerId="LiveId" clId="{CDDD24DC-0548-44CD-A61A-DDA1F4D1530E}" dt="2023-12-15T13:36:17.962" v="4066" actId="14100"/>
          <ac:spMkLst>
            <pc:docMk/>
            <pc:sldMk cId="3891232943" sldId="337"/>
            <ac:spMk id="2" creationId="{3C8CB397-3543-60FC-4C1E-824753C2CE18}"/>
          </ac:spMkLst>
        </pc:spChg>
        <pc:spChg chg="mod">
          <ac:chgData name="Adeline Le Ray" userId="10c79f83957efa03" providerId="LiveId" clId="{CDDD24DC-0548-44CD-A61A-DDA1F4D1530E}" dt="2023-12-16T17:38:03.288" v="5944" actId="1076"/>
          <ac:spMkLst>
            <pc:docMk/>
            <pc:sldMk cId="3891232943" sldId="337"/>
            <ac:spMk id="3" creationId="{200B3D2B-613A-41BE-987D-E6A1324B456D}"/>
          </ac:spMkLst>
        </pc:spChg>
        <pc:spChg chg="add del mod">
          <ac:chgData name="Adeline Le Ray" userId="10c79f83957efa03" providerId="LiveId" clId="{CDDD24DC-0548-44CD-A61A-DDA1F4D1530E}" dt="2023-12-16T17:46:02.224" v="5981"/>
          <ac:spMkLst>
            <pc:docMk/>
            <pc:sldMk cId="3891232943" sldId="337"/>
            <ac:spMk id="4" creationId="{0A269216-2578-210C-7FC1-9FF3EC37D079}"/>
          </ac:spMkLst>
        </pc:spChg>
        <pc:spChg chg="add del mod">
          <ac:chgData name="Adeline Le Ray" userId="10c79f83957efa03" providerId="LiveId" clId="{CDDD24DC-0548-44CD-A61A-DDA1F4D1530E}" dt="2023-12-16T17:46:43.642" v="5983"/>
          <ac:spMkLst>
            <pc:docMk/>
            <pc:sldMk cId="3891232943" sldId="337"/>
            <ac:spMk id="6" creationId="{DA821C2B-4506-08D4-CB9F-01400FBBFA7F}"/>
          </ac:spMkLst>
        </pc:spChg>
        <pc:spChg chg="add del mod">
          <ac:chgData name="Adeline Le Ray" userId="10c79f83957efa03" providerId="LiveId" clId="{CDDD24DC-0548-44CD-A61A-DDA1F4D1530E}" dt="2023-12-16T17:47:16.680" v="5985"/>
          <ac:spMkLst>
            <pc:docMk/>
            <pc:sldMk cId="3891232943" sldId="337"/>
            <ac:spMk id="7" creationId="{19099B21-A53F-A338-0F4D-36A3BC598BDB}"/>
          </ac:spMkLst>
        </pc:spChg>
        <pc:spChg chg="add del mod">
          <ac:chgData name="Adeline Le Ray" userId="10c79f83957efa03" providerId="LiveId" clId="{CDDD24DC-0548-44CD-A61A-DDA1F4D1530E}" dt="2023-12-16T17:49:05.092" v="5997"/>
          <ac:spMkLst>
            <pc:docMk/>
            <pc:sldMk cId="3891232943" sldId="337"/>
            <ac:spMk id="9" creationId="{DE016FE0-CEFA-7398-4CC5-E30AA0A18DE9}"/>
          </ac:spMkLst>
        </pc:spChg>
        <pc:spChg chg="add del mod">
          <ac:chgData name="Adeline Le Ray" userId="10c79f83957efa03" providerId="LiveId" clId="{CDDD24DC-0548-44CD-A61A-DDA1F4D1530E}" dt="2023-12-16T17:49:18.605" v="5999"/>
          <ac:spMkLst>
            <pc:docMk/>
            <pc:sldMk cId="3891232943" sldId="337"/>
            <ac:spMk id="10" creationId="{A527A06F-9D61-64A6-ADB6-FC0CC5DBB778}"/>
          </ac:spMkLst>
        </pc:spChg>
        <pc:spChg chg="add del mod">
          <ac:chgData name="Adeline Le Ray" userId="10c79f83957efa03" providerId="LiveId" clId="{CDDD24DC-0548-44CD-A61A-DDA1F4D1530E}" dt="2023-12-16T17:49:36.584" v="6001"/>
          <ac:spMkLst>
            <pc:docMk/>
            <pc:sldMk cId="3891232943" sldId="337"/>
            <ac:spMk id="11" creationId="{4AD9DCB3-B3DD-A771-604A-A2A3487D4459}"/>
          </ac:spMkLst>
        </pc:spChg>
        <pc:spChg chg="add del mod">
          <ac:chgData name="Adeline Le Ray" userId="10c79f83957efa03" providerId="LiveId" clId="{CDDD24DC-0548-44CD-A61A-DDA1F4D1530E}" dt="2023-12-16T17:50:21.495" v="6006"/>
          <ac:spMkLst>
            <pc:docMk/>
            <pc:sldMk cId="3891232943" sldId="337"/>
            <ac:spMk id="12" creationId="{D007AA65-70C1-3EE8-B9EC-34FD69E6F58D}"/>
          </ac:spMkLst>
        </pc:spChg>
        <pc:spChg chg="add del mod">
          <ac:chgData name="Adeline Le Ray" userId="10c79f83957efa03" providerId="LiveId" clId="{CDDD24DC-0548-44CD-A61A-DDA1F4D1530E}" dt="2023-12-16T17:50:39.002" v="6008"/>
          <ac:spMkLst>
            <pc:docMk/>
            <pc:sldMk cId="3891232943" sldId="337"/>
            <ac:spMk id="13" creationId="{03CFDC99-C3A6-7161-4DE5-B4D19E09A386}"/>
          </ac:spMkLst>
        </pc:spChg>
        <pc:spChg chg="del">
          <ac:chgData name="Adeline Le Ray" userId="10c79f83957efa03" providerId="LiveId" clId="{CDDD24DC-0548-44CD-A61A-DDA1F4D1530E}" dt="2023-12-16T17:37:56.087" v="5943" actId="478"/>
          <ac:spMkLst>
            <pc:docMk/>
            <pc:sldMk cId="3891232943" sldId="337"/>
            <ac:spMk id="14" creationId="{F278402B-CA7D-4F5B-B3FA-ED74AB3CFB6C}"/>
          </ac:spMkLst>
        </pc:spChg>
        <pc:picChg chg="del">
          <ac:chgData name="Adeline Le Ray" userId="10c79f83957efa03" providerId="LiveId" clId="{CDDD24DC-0548-44CD-A61A-DDA1F4D1530E}" dt="2023-12-16T17:45:54.493" v="5978" actId="478"/>
          <ac:picMkLst>
            <pc:docMk/>
            <pc:sldMk cId="3891232943" sldId="337"/>
            <ac:picMk id="8" creationId="{EB007FCA-7EFF-3D36-1248-CC19094D36E8}"/>
          </ac:picMkLst>
        </pc:picChg>
        <pc:picChg chg="add del">
          <ac:chgData name="Adeline Le Ray" userId="10c79f83957efa03" providerId="LiveId" clId="{CDDD24DC-0548-44CD-A61A-DDA1F4D1530E}" dt="2023-12-16T17:45:57.685" v="5980" actId="478"/>
          <ac:picMkLst>
            <pc:docMk/>
            <pc:sldMk cId="3891232943" sldId="337"/>
            <ac:picMk id="17410" creationId="{C0E6A6FE-0BB6-F709-530E-D94C2FAE4A5D}"/>
          </ac:picMkLst>
        </pc:picChg>
        <pc:picChg chg="add del mod">
          <ac:chgData name="Adeline Le Ray" userId="10c79f83957efa03" providerId="LiveId" clId="{CDDD24DC-0548-44CD-A61A-DDA1F4D1530E}" dt="2023-12-16T17:46:06.045" v="5982" actId="478"/>
          <ac:picMkLst>
            <pc:docMk/>
            <pc:sldMk cId="3891232943" sldId="337"/>
            <ac:picMk id="17412" creationId="{400DD8F7-8F95-7FD8-FABD-08A3AAD93CA8}"/>
          </ac:picMkLst>
        </pc:picChg>
        <pc:picChg chg="add del mod">
          <ac:chgData name="Adeline Le Ray" userId="10c79f83957efa03" providerId="LiveId" clId="{CDDD24DC-0548-44CD-A61A-DDA1F4D1530E}" dt="2023-12-16T17:46:47.701" v="5984" actId="478"/>
          <ac:picMkLst>
            <pc:docMk/>
            <pc:sldMk cId="3891232943" sldId="337"/>
            <ac:picMk id="17414" creationId="{DDB517F3-F944-DA9E-CF13-9E576A3ED0DF}"/>
          </ac:picMkLst>
        </pc:picChg>
        <pc:picChg chg="add del mod">
          <ac:chgData name="Adeline Le Ray" userId="10c79f83957efa03" providerId="LiveId" clId="{CDDD24DC-0548-44CD-A61A-DDA1F4D1530E}" dt="2023-12-16T17:47:27.063" v="5986" actId="478"/>
          <ac:picMkLst>
            <pc:docMk/>
            <pc:sldMk cId="3891232943" sldId="337"/>
            <ac:picMk id="17416" creationId="{BE5196D7-EB84-179F-6F55-B4EAF1D850B4}"/>
          </ac:picMkLst>
        </pc:picChg>
        <pc:picChg chg="add del mod">
          <ac:chgData name="Adeline Le Ray" userId="10c79f83957efa03" providerId="LiveId" clId="{CDDD24DC-0548-44CD-A61A-DDA1F4D1530E}" dt="2023-12-16T17:48:03.187" v="5993"/>
          <ac:picMkLst>
            <pc:docMk/>
            <pc:sldMk cId="3891232943" sldId="337"/>
            <ac:picMk id="17418" creationId="{D65AC063-7FB9-2ED4-26CD-BFCA24C1C1BE}"/>
          </ac:picMkLst>
        </pc:picChg>
        <pc:picChg chg="add del mod">
          <ac:chgData name="Adeline Le Ray" userId="10c79f83957efa03" providerId="LiveId" clId="{CDDD24DC-0548-44CD-A61A-DDA1F4D1530E}" dt="2023-12-16T17:49:08.050" v="5998" actId="478"/>
          <ac:picMkLst>
            <pc:docMk/>
            <pc:sldMk cId="3891232943" sldId="337"/>
            <ac:picMk id="17420" creationId="{4F851759-3778-DD39-F90C-D4A38CA644FC}"/>
          </ac:picMkLst>
        </pc:picChg>
        <pc:picChg chg="add del mod">
          <ac:chgData name="Adeline Le Ray" userId="10c79f83957efa03" providerId="LiveId" clId="{CDDD24DC-0548-44CD-A61A-DDA1F4D1530E}" dt="2023-12-16T17:49:34.882" v="6000" actId="478"/>
          <ac:picMkLst>
            <pc:docMk/>
            <pc:sldMk cId="3891232943" sldId="337"/>
            <ac:picMk id="17422" creationId="{518A8E33-E48D-A875-9D95-D677AB1162C7}"/>
          </ac:picMkLst>
        </pc:picChg>
        <pc:picChg chg="add del mod">
          <ac:chgData name="Adeline Le Ray" userId="10c79f83957efa03" providerId="LiveId" clId="{CDDD24DC-0548-44CD-A61A-DDA1F4D1530E}" dt="2023-12-16T17:50:16.643" v="6003" actId="478"/>
          <ac:picMkLst>
            <pc:docMk/>
            <pc:sldMk cId="3891232943" sldId="337"/>
            <ac:picMk id="17424" creationId="{7BBA8D1D-EA5C-9114-EF52-E6C2B44C1AA0}"/>
          </ac:picMkLst>
        </pc:picChg>
        <pc:picChg chg="add del">
          <ac:chgData name="Adeline Le Ray" userId="10c79f83957efa03" providerId="LiveId" clId="{CDDD24DC-0548-44CD-A61A-DDA1F4D1530E}" dt="2023-12-16T17:50:16.643" v="6003" actId="478"/>
          <ac:picMkLst>
            <pc:docMk/>
            <pc:sldMk cId="3891232943" sldId="337"/>
            <ac:picMk id="17426" creationId="{846474A7-271C-55B9-FCD4-605296B9ED32}"/>
          </ac:picMkLst>
        </pc:picChg>
        <pc:picChg chg="add del">
          <ac:chgData name="Adeline Le Ray" userId="10c79f83957efa03" providerId="LiveId" clId="{CDDD24DC-0548-44CD-A61A-DDA1F4D1530E}" dt="2023-12-16T17:50:19.893" v="6005" actId="478"/>
          <ac:picMkLst>
            <pc:docMk/>
            <pc:sldMk cId="3891232943" sldId="337"/>
            <ac:picMk id="17428" creationId="{1703BE4A-E422-693E-7408-7CB9121D3145}"/>
          </ac:picMkLst>
        </pc:picChg>
        <pc:picChg chg="add del mod">
          <ac:chgData name="Adeline Le Ray" userId="10c79f83957efa03" providerId="LiveId" clId="{CDDD24DC-0548-44CD-A61A-DDA1F4D1530E}" dt="2023-12-16T17:50:36.244" v="6007" actId="478"/>
          <ac:picMkLst>
            <pc:docMk/>
            <pc:sldMk cId="3891232943" sldId="337"/>
            <ac:picMk id="17430" creationId="{FDAE3705-13CE-3265-B762-F33C65F066D2}"/>
          </ac:picMkLst>
        </pc:picChg>
        <pc:picChg chg="add mod">
          <ac:chgData name="Adeline Le Ray" userId="10c79f83957efa03" providerId="LiveId" clId="{CDDD24DC-0548-44CD-A61A-DDA1F4D1530E}" dt="2023-12-16T17:50:51.358" v="6009" actId="18131"/>
          <ac:picMkLst>
            <pc:docMk/>
            <pc:sldMk cId="3891232943" sldId="337"/>
            <ac:picMk id="17432" creationId="{3689EC81-0A4B-FCE6-CC1E-EE74412DF054}"/>
          </ac:picMkLst>
        </pc:picChg>
      </pc:sldChg>
      <pc:sldChg chg="new del">
        <pc:chgData name="Adeline Le Ray" userId="10c79f83957efa03" providerId="LiveId" clId="{CDDD24DC-0548-44CD-A61A-DDA1F4D1530E}" dt="2023-12-15T12:50:30.207" v="3899" actId="47"/>
        <pc:sldMkLst>
          <pc:docMk/>
          <pc:sldMk cId="3349211206" sldId="338"/>
        </pc:sldMkLst>
      </pc:sldChg>
      <pc:sldChg chg="addSp delSp modSp new mod">
        <pc:chgData name="Adeline Le Ray" userId="10c79f83957efa03" providerId="LiveId" clId="{CDDD24DC-0548-44CD-A61A-DDA1F4D1530E}" dt="2023-12-22T09:54:17.696" v="12439" actId="20577"/>
        <pc:sldMkLst>
          <pc:docMk/>
          <pc:sldMk cId="3954867031" sldId="339"/>
        </pc:sldMkLst>
        <pc:spChg chg="mod">
          <ac:chgData name="Adeline Le Ray" userId="10c79f83957efa03" providerId="LiveId" clId="{CDDD24DC-0548-44CD-A61A-DDA1F4D1530E}" dt="2023-12-21T20:22:21.918" v="12063" actId="1076"/>
          <ac:spMkLst>
            <pc:docMk/>
            <pc:sldMk cId="3954867031" sldId="339"/>
            <ac:spMk id="2" creationId="{10E7D929-8330-C53C-E764-C2DEF699699A}"/>
          </ac:spMkLst>
        </pc:spChg>
        <pc:spChg chg="del">
          <ac:chgData name="Adeline Le Ray" userId="10c79f83957efa03" providerId="LiveId" clId="{CDDD24DC-0548-44CD-A61A-DDA1F4D1530E}" dt="2023-12-15T12:53:16.655" v="3989" actId="478"/>
          <ac:spMkLst>
            <pc:docMk/>
            <pc:sldMk cId="3954867031" sldId="339"/>
            <ac:spMk id="3" creationId="{70AF899E-287C-7348-7C1C-8B0FF10EB5D2}"/>
          </ac:spMkLst>
        </pc:spChg>
        <pc:spChg chg="add del mod">
          <ac:chgData name="Adeline Le Ray" userId="10c79f83957efa03" providerId="LiveId" clId="{CDDD24DC-0548-44CD-A61A-DDA1F4D1530E}" dt="2023-12-19T20:08:57.578" v="10393" actId="478"/>
          <ac:spMkLst>
            <pc:docMk/>
            <pc:sldMk cId="3954867031" sldId="339"/>
            <ac:spMk id="3" creationId="{B79B58E3-8468-8AC5-6184-6B6094A992B1}"/>
          </ac:spMkLst>
        </pc:spChg>
        <pc:spChg chg="mod">
          <ac:chgData name="Adeline Le Ray" userId="10c79f83957efa03" providerId="LiveId" clId="{CDDD24DC-0548-44CD-A61A-DDA1F4D1530E}" dt="2023-12-17T19:42:03.160" v="8169" actId="14100"/>
          <ac:spMkLst>
            <pc:docMk/>
            <pc:sldMk cId="3954867031" sldId="339"/>
            <ac:spMk id="4" creationId="{7CDD58C5-82F2-4971-7FC5-27B17AC7A26E}"/>
          </ac:spMkLst>
        </pc:spChg>
        <pc:spChg chg="add del mod">
          <ac:chgData name="Adeline Le Ray" userId="10c79f83957efa03" providerId="LiveId" clId="{CDDD24DC-0548-44CD-A61A-DDA1F4D1530E}" dt="2023-12-19T20:08:57.578" v="10393" actId="478"/>
          <ac:spMkLst>
            <pc:docMk/>
            <pc:sldMk cId="3954867031" sldId="339"/>
            <ac:spMk id="6" creationId="{3ECF1732-39CB-4CDA-94C5-09E39A886ACB}"/>
          </ac:spMkLst>
        </pc:spChg>
        <pc:spChg chg="add mod">
          <ac:chgData name="Adeline Le Ray" userId="10c79f83957efa03" providerId="LiveId" clId="{CDDD24DC-0548-44CD-A61A-DDA1F4D1530E}" dt="2023-12-21T20:30:57.135" v="12235" actId="1036"/>
          <ac:spMkLst>
            <pc:docMk/>
            <pc:sldMk cId="3954867031" sldId="339"/>
            <ac:spMk id="6" creationId="{FF62F935-0AF2-FAF1-1030-E695CCD4380D}"/>
          </ac:spMkLst>
        </pc:spChg>
        <pc:spChg chg="add del mod">
          <ac:chgData name="Adeline Le Ray" userId="10c79f83957efa03" providerId="LiveId" clId="{CDDD24DC-0548-44CD-A61A-DDA1F4D1530E}" dt="2023-12-15T12:53:13.895" v="3988" actId="478"/>
          <ac:spMkLst>
            <pc:docMk/>
            <pc:sldMk cId="3954867031" sldId="339"/>
            <ac:spMk id="7" creationId="{28D36091-1C3A-526C-8844-30DB3AEC30C5}"/>
          </ac:spMkLst>
        </pc:spChg>
        <pc:spChg chg="add mod">
          <ac:chgData name="Adeline Le Ray" userId="10c79f83957efa03" providerId="LiveId" clId="{CDDD24DC-0548-44CD-A61A-DDA1F4D1530E}" dt="2023-12-21T20:31:16.433" v="12263" actId="1076"/>
          <ac:spMkLst>
            <pc:docMk/>
            <pc:sldMk cId="3954867031" sldId="339"/>
            <ac:spMk id="7" creationId="{95E45527-DBBB-C20A-821A-87BCA91F64AC}"/>
          </ac:spMkLst>
        </pc:spChg>
        <pc:spChg chg="add del mod">
          <ac:chgData name="Adeline Le Ray" userId="10c79f83957efa03" providerId="LiveId" clId="{CDDD24DC-0548-44CD-A61A-DDA1F4D1530E}" dt="2023-12-21T20:23:38.122" v="12073" actId="478"/>
          <ac:spMkLst>
            <pc:docMk/>
            <pc:sldMk cId="3954867031" sldId="339"/>
            <ac:spMk id="8" creationId="{70B69344-F2F1-79E6-6914-9BE919291E49}"/>
          </ac:spMkLst>
        </pc:spChg>
        <pc:spChg chg="add mod">
          <ac:chgData name="Adeline Le Ray" userId="10c79f83957efa03" providerId="LiveId" clId="{CDDD24DC-0548-44CD-A61A-DDA1F4D1530E}" dt="2023-12-21T20:31:16.433" v="12263" actId="1076"/>
          <ac:spMkLst>
            <pc:docMk/>
            <pc:sldMk cId="3954867031" sldId="339"/>
            <ac:spMk id="9" creationId="{DDADF15A-2EE9-24EF-A6BD-9AC70D0CA205}"/>
          </ac:spMkLst>
        </pc:spChg>
        <pc:spChg chg="add del mod">
          <ac:chgData name="Adeline Le Ray" userId="10c79f83957efa03" providerId="LiveId" clId="{CDDD24DC-0548-44CD-A61A-DDA1F4D1530E}" dt="2023-12-18T21:14:43.244" v="10278" actId="478"/>
          <ac:spMkLst>
            <pc:docMk/>
            <pc:sldMk cId="3954867031" sldId="339"/>
            <ac:spMk id="12" creationId="{12752A44-6A80-658E-53D5-588125243ECE}"/>
          </ac:spMkLst>
        </pc:spChg>
        <pc:spChg chg="add mod">
          <ac:chgData name="Adeline Le Ray" userId="10c79f83957efa03" providerId="LiveId" clId="{CDDD24DC-0548-44CD-A61A-DDA1F4D1530E}" dt="2023-12-22T09:32:51.231" v="12438" actId="20577"/>
          <ac:spMkLst>
            <pc:docMk/>
            <pc:sldMk cId="3954867031" sldId="339"/>
            <ac:spMk id="12" creationId="{17F31E97-A715-CADC-04A8-9DBEFCBB932C}"/>
          </ac:spMkLst>
        </pc:spChg>
        <pc:spChg chg="add del mod">
          <ac:chgData name="Adeline Le Ray" userId="10c79f83957efa03" providerId="LiveId" clId="{CDDD24DC-0548-44CD-A61A-DDA1F4D1530E}" dt="2023-12-19T20:08:57.578" v="10393" actId="478"/>
          <ac:spMkLst>
            <pc:docMk/>
            <pc:sldMk cId="3954867031" sldId="339"/>
            <ac:spMk id="13" creationId="{BE9AA206-9A67-B054-8732-BEBD560868E8}"/>
          </ac:spMkLst>
        </pc:spChg>
        <pc:spChg chg="add del mod">
          <ac:chgData name="Adeline Le Ray" userId="10c79f83957efa03" providerId="LiveId" clId="{CDDD24DC-0548-44CD-A61A-DDA1F4D1530E}" dt="2023-12-18T21:13:51.545" v="10267" actId="478"/>
          <ac:spMkLst>
            <pc:docMk/>
            <pc:sldMk cId="3954867031" sldId="339"/>
            <ac:spMk id="14" creationId="{B55D1D08-2C9E-4981-8E0B-2C52600018C9}"/>
          </ac:spMkLst>
        </pc:spChg>
        <pc:spChg chg="add del mod">
          <ac:chgData name="Adeline Le Ray" userId="10c79f83957efa03" providerId="LiveId" clId="{CDDD24DC-0548-44CD-A61A-DDA1F4D1530E}" dt="2023-12-19T20:08:57.578" v="10393" actId="478"/>
          <ac:spMkLst>
            <pc:docMk/>
            <pc:sldMk cId="3954867031" sldId="339"/>
            <ac:spMk id="15" creationId="{AF384609-8D37-02FB-9912-94B3E79A3AF1}"/>
          </ac:spMkLst>
        </pc:spChg>
        <pc:spChg chg="add del mod">
          <ac:chgData name="Adeline Le Ray" userId="10c79f83957efa03" providerId="LiveId" clId="{CDDD24DC-0548-44CD-A61A-DDA1F4D1530E}" dt="2023-12-18T21:13:59.130" v="10268" actId="478"/>
          <ac:spMkLst>
            <pc:docMk/>
            <pc:sldMk cId="3954867031" sldId="339"/>
            <ac:spMk id="17" creationId="{6E47F03D-CE49-96B9-2F63-8FB4503C679D}"/>
          </ac:spMkLst>
        </pc:spChg>
        <pc:spChg chg="add mod">
          <ac:chgData name="Adeline Le Ray" userId="10c79f83957efa03" providerId="LiveId" clId="{CDDD24DC-0548-44CD-A61A-DDA1F4D1530E}" dt="2023-12-21T20:30:49.815" v="12222" actId="1038"/>
          <ac:spMkLst>
            <pc:docMk/>
            <pc:sldMk cId="3954867031" sldId="339"/>
            <ac:spMk id="24" creationId="{EB932809-A668-B83E-C967-A41BE6A67E41}"/>
          </ac:spMkLst>
        </pc:spChg>
        <pc:spChg chg="add mod">
          <ac:chgData name="Adeline Le Ray" userId="10c79f83957efa03" providerId="LiveId" clId="{CDDD24DC-0548-44CD-A61A-DDA1F4D1530E}" dt="2023-12-21T20:30:49.815" v="12222" actId="1038"/>
          <ac:spMkLst>
            <pc:docMk/>
            <pc:sldMk cId="3954867031" sldId="339"/>
            <ac:spMk id="25" creationId="{D89A8BCE-5C74-2BA3-E54E-FAC27B4BFAEA}"/>
          </ac:spMkLst>
        </pc:spChg>
        <pc:spChg chg="add mod">
          <ac:chgData name="Adeline Le Ray" userId="10c79f83957efa03" providerId="LiveId" clId="{CDDD24DC-0548-44CD-A61A-DDA1F4D1530E}" dt="2023-12-22T09:54:17.696" v="12439" actId="20577"/>
          <ac:spMkLst>
            <pc:docMk/>
            <pc:sldMk cId="3954867031" sldId="339"/>
            <ac:spMk id="27" creationId="{8D7D4648-264B-7C0C-C809-E1180A1E121B}"/>
          </ac:spMkLst>
        </pc:spChg>
        <pc:graphicFrameChg chg="add mod modGraphic">
          <ac:chgData name="Adeline Le Ray" userId="10c79f83957efa03" providerId="LiveId" clId="{CDDD24DC-0548-44CD-A61A-DDA1F4D1530E}" dt="2023-12-21T20:31:16.433" v="12263" actId="1076"/>
          <ac:graphicFrameMkLst>
            <pc:docMk/>
            <pc:sldMk cId="3954867031" sldId="339"/>
            <ac:graphicFrameMk id="17" creationId="{93556012-683A-F548-10BF-497B1A635D05}"/>
          </ac:graphicFrameMkLst>
        </pc:graphicFrameChg>
        <pc:picChg chg="add del mod">
          <ac:chgData name="Adeline Le Ray" userId="10c79f83957efa03" providerId="LiveId" clId="{CDDD24DC-0548-44CD-A61A-DDA1F4D1530E}" dt="2023-12-19T20:08:57.578" v="10393" actId="478"/>
          <ac:picMkLst>
            <pc:docMk/>
            <pc:sldMk cId="3954867031" sldId="339"/>
            <ac:picMk id="7" creationId="{B7DBD107-8F9E-18FA-0849-5993B6889F47}"/>
          </ac:picMkLst>
        </pc:picChg>
        <pc:picChg chg="add del mod">
          <ac:chgData name="Adeline Le Ray" userId="10c79f83957efa03" providerId="LiveId" clId="{CDDD24DC-0548-44CD-A61A-DDA1F4D1530E}" dt="2023-12-19T20:08:57.578" v="10393" actId="478"/>
          <ac:picMkLst>
            <pc:docMk/>
            <pc:sldMk cId="3954867031" sldId="339"/>
            <ac:picMk id="8" creationId="{0A33AAE4-03FD-2A23-6B38-4E52713FA352}"/>
          </ac:picMkLst>
        </pc:picChg>
        <pc:picChg chg="add del mod">
          <ac:chgData name="Adeline Le Ray" userId="10c79f83957efa03" providerId="LiveId" clId="{CDDD24DC-0548-44CD-A61A-DDA1F4D1530E}" dt="2023-12-17T17:37:47.667" v="7901" actId="478"/>
          <ac:picMkLst>
            <pc:docMk/>
            <pc:sldMk cId="3954867031" sldId="339"/>
            <ac:picMk id="8" creationId="{61A2816B-0D86-A282-057B-353E428CECE7}"/>
          </ac:picMkLst>
        </pc:picChg>
        <pc:picChg chg="add del mod">
          <ac:chgData name="Adeline Le Ray" userId="10c79f83957efa03" providerId="LiveId" clId="{CDDD24DC-0548-44CD-A61A-DDA1F4D1530E}" dt="2023-12-19T20:08:57.578" v="10393" actId="478"/>
          <ac:picMkLst>
            <pc:docMk/>
            <pc:sldMk cId="3954867031" sldId="339"/>
            <ac:picMk id="9" creationId="{8C203A02-E4D0-E758-C5C4-B6D2545D7F28}"/>
          </ac:picMkLst>
        </pc:picChg>
        <pc:picChg chg="add del mod">
          <ac:chgData name="Adeline Le Ray" userId="10c79f83957efa03" providerId="LiveId" clId="{CDDD24DC-0548-44CD-A61A-DDA1F4D1530E}" dt="2023-12-19T20:08:57.578" v="10393" actId="478"/>
          <ac:picMkLst>
            <pc:docMk/>
            <pc:sldMk cId="3954867031" sldId="339"/>
            <ac:picMk id="10" creationId="{263549B3-FB15-9628-3210-229BAEF736BF}"/>
          </ac:picMkLst>
        </pc:picChg>
        <pc:picChg chg="add del mod">
          <ac:chgData name="Adeline Le Ray" userId="10c79f83957efa03" providerId="LiveId" clId="{CDDD24DC-0548-44CD-A61A-DDA1F4D1530E}" dt="2023-12-19T20:08:57.578" v="10393" actId="478"/>
          <ac:picMkLst>
            <pc:docMk/>
            <pc:sldMk cId="3954867031" sldId="339"/>
            <ac:picMk id="11" creationId="{135C9239-C177-FC01-6A87-00E19F9034BB}"/>
          </ac:picMkLst>
        </pc:picChg>
        <pc:picChg chg="add mod">
          <ac:chgData name="Adeline Le Ray" userId="10c79f83957efa03" providerId="LiveId" clId="{CDDD24DC-0548-44CD-A61A-DDA1F4D1530E}" dt="2023-12-21T20:31:16.433" v="12263" actId="1076"/>
          <ac:picMkLst>
            <pc:docMk/>
            <pc:sldMk cId="3954867031" sldId="339"/>
            <ac:picMk id="14" creationId="{18B83B93-A4DB-C1D3-1BCC-CD81B943E4C7}"/>
          </ac:picMkLst>
        </pc:picChg>
        <pc:picChg chg="add del mod">
          <ac:chgData name="Adeline Le Ray" userId="10c79f83957efa03" providerId="LiveId" clId="{CDDD24DC-0548-44CD-A61A-DDA1F4D1530E}" dt="2023-12-19T20:08:57.578" v="10393" actId="478"/>
          <ac:picMkLst>
            <pc:docMk/>
            <pc:sldMk cId="3954867031" sldId="339"/>
            <ac:picMk id="16" creationId="{7BEA329F-8E3A-3348-62CD-D2ACC545A877}"/>
          </ac:picMkLst>
        </pc:picChg>
        <pc:picChg chg="add del mod">
          <ac:chgData name="Adeline Le Ray" userId="10c79f83957efa03" providerId="LiveId" clId="{CDDD24DC-0548-44CD-A61A-DDA1F4D1530E}" dt="2023-12-19T20:19:10.509" v="10749" actId="478"/>
          <ac:picMkLst>
            <pc:docMk/>
            <pc:sldMk cId="3954867031" sldId="339"/>
            <ac:picMk id="18" creationId="{E8846F25-BC00-9EE5-20C2-712BA680860D}"/>
          </ac:picMkLst>
        </pc:picChg>
        <pc:picChg chg="add mod">
          <ac:chgData name="Adeline Le Ray" userId="10c79f83957efa03" providerId="LiveId" clId="{CDDD24DC-0548-44CD-A61A-DDA1F4D1530E}" dt="2023-12-21T20:30:49.815" v="12222" actId="1038"/>
          <ac:picMkLst>
            <pc:docMk/>
            <pc:sldMk cId="3954867031" sldId="339"/>
            <ac:picMk id="21" creationId="{35D31C4F-D234-F746-EAB5-86882A37628A}"/>
          </ac:picMkLst>
        </pc:picChg>
        <pc:picChg chg="add mod">
          <ac:chgData name="Adeline Le Ray" userId="10c79f83957efa03" providerId="LiveId" clId="{CDDD24DC-0548-44CD-A61A-DDA1F4D1530E}" dt="2023-12-21T20:30:49.815" v="12222" actId="1038"/>
          <ac:picMkLst>
            <pc:docMk/>
            <pc:sldMk cId="3954867031" sldId="339"/>
            <ac:picMk id="22" creationId="{44036B95-38C5-88C4-C0A4-2B339F44FD8E}"/>
          </ac:picMkLst>
        </pc:picChg>
        <pc:picChg chg="add mod">
          <ac:chgData name="Adeline Le Ray" userId="10c79f83957efa03" providerId="LiveId" clId="{CDDD24DC-0548-44CD-A61A-DDA1F4D1530E}" dt="2023-12-21T20:30:49.815" v="12222" actId="1038"/>
          <ac:picMkLst>
            <pc:docMk/>
            <pc:sldMk cId="3954867031" sldId="339"/>
            <ac:picMk id="26" creationId="{DFA3D507-5334-C0E8-DE6E-ABC33FAF4572}"/>
          </ac:picMkLst>
        </pc:picChg>
        <pc:picChg chg="add mod">
          <ac:chgData name="Adeline Le Ray" userId="10c79f83957efa03" providerId="LiveId" clId="{CDDD24DC-0548-44CD-A61A-DDA1F4D1530E}" dt="2023-12-21T20:30:49.815" v="12222" actId="1038"/>
          <ac:picMkLst>
            <pc:docMk/>
            <pc:sldMk cId="3954867031" sldId="339"/>
            <ac:picMk id="3074" creationId="{1A15B585-7BB9-509F-492B-1C20B2A41612}"/>
          </ac:picMkLst>
        </pc:picChg>
        <pc:picChg chg="add del mod">
          <ac:chgData name="Adeline Le Ray" userId="10c79f83957efa03" providerId="LiveId" clId="{CDDD24DC-0548-44CD-A61A-DDA1F4D1530E}" dt="2023-12-18T21:21:47.885" v="10312" actId="478"/>
          <ac:picMkLst>
            <pc:docMk/>
            <pc:sldMk cId="3954867031" sldId="339"/>
            <ac:picMk id="3076" creationId="{6AFEE582-2786-B911-E17C-AB5DE3FFFE0A}"/>
          </ac:picMkLst>
        </pc:picChg>
        <pc:picChg chg="add del mod">
          <ac:chgData name="Adeline Le Ray" userId="10c79f83957efa03" providerId="LiveId" clId="{CDDD24DC-0548-44CD-A61A-DDA1F4D1530E}" dt="2023-12-18T21:21:52.456" v="10315" actId="478"/>
          <ac:picMkLst>
            <pc:docMk/>
            <pc:sldMk cId="3954867031" sldId="339"/>
            <ac:picMk id="3078" creationId="{3C95BCC6-8860-0975-EF5D-1906A38A940A}"/>
          </ac:picMkLst>
        </pc:picChg>
        <pc:picChg chg="add del mod">
          <ac:chgData name="Adeline Le Ray" userId="10c79f83957efa03" providerId="LiveId" clId="{CDDD24DC-0548-44CD-A61A-DDA1F4D1530E}" dt="2023-12-18T21:51:34.450" v="10364" actId="21"/>
          <ac:picMkLst>
            <pc:docMk/>
            <pc:sldMk cId="3954867031" sldId="339"/>
            <ac:picMk id="3080" creationId="{34FDD194-F377-6A12-305D-1E40FADFE3FC}"/>
          </ac:picMkLst>
        </pc:picChg>
        <pc:picChg chg="add del mod">
          <ac:chgData name="Adeline Le Ray" userId="10c79f83957efa03" providerId="LiveId" clId="{CDDD24DC-0548-44CD-A61A-DDA1F4D1530E}" dt="2023-12-18T21:51:34.450" v="10364" actId="21"/>
          <ac:picMkLst>
            <pc:docMk/>
            <pc:sldMk cId="3954867031" sldId="339"/>
            <ac:picMk id="3082" creationId="{9BB16B29-99E0-983A-B95F-FEF8D3423AC3}"/>
          </ac:picMkLst>
        </pc:picChg>
        <pc:picChg chg="add del mod">
          <ac:chgData name="Adeline Le Ray" userId="10c79f83957efa03" providerId="LiveId" clId="{CDDD24DC-0548-44CD-A61A-DDA1F4D1530E}" dt="2023-12-18T21:51:34.450" v="10364" actId="21"/>
          <ac:picMkLst>
            <pc:docMk/>
            <pc:sldMk cId="3954867031" sldId="339"/>
            <ac:picMk id="3084" creationId="{285EFE04-8DD1-83F2-6159-79AE0A2ABD04}"/>
          </ac:picMkLst>
        </pc:picChg>
        <pc:cxnChg chg="add del mod">
          <ac:chgData name="Adeline Le Ray" userId="10c79f83957efa03" providerId="LiveId" clId="{CDDD24DC-0548-44CD-A61A-DDA1F4D1530E}" dt="2023-12-19T20:08:57.578" v="10393" actId="478"/>
          <ac:cxnSpMkLst>
            <pc:docMk/>
            <pc:sldMk cId="3954867031" sldId="339"/>
            <ac:cxnSpMk id="19" creationId="{CDFE6741-A24E-4DAB-B316-48FF887038AD}"/>
          </ac:cxnSpMkLst>
        </pc:cxnChg>
        <pc:cxnChg chg="add del mod">
          <ac:chgData name="Adeline Le Ray" userId="10c79f83957efa03" providerId="LiveId" clId="{CDDD24DC-0548-44CD-A61A-DDA1F4D1530E}" dt="2023-12-19T20:08:57.578" v="10393" actId="478"/>
          <ac:cxnSpMkLst>
            <pc:docMk/>
            <pc:sldMk cId="3954867031" sldId="339"/>
            <ac:cxnSpMk id="20" creationId="{5BE5EFD9-6165-0CAC-C387-708BE11841F7}"/>
          </ac:cxnSpMkLst>
        </pc:cxnChg>
        <pc:cxnChg chg="add del mod">
          <ac:chgData name="Adeline Le Ray" userId="10c79f83957efa03" providerId="LiveId" clId="{CDDD24DC-0548-44CD-A61A-DDA1F4D1530E}" dt="2023-12-19T20:08:57.578" v="10393" actId="478"/>
          <ac:cxnSpMkLst>
            <pc:docMk/>
            <pc:sldMk cId="3954867031" sldId="339"/>
            <ac:cxnSpMk id="23" creationId="{65B3C793-7F63-C968-BAA2-1D4A5393050C}"/>
          </ac:cxnSpMkLst>
        </pc:cxnChg>
        <pc:cxnChg chg="add mod">
          <ac:chgData name="Adeline Le Ray" userId="10c79f83957efa03" providerId="LiveId" clId="{CDDD24DC-0548-44CD-A61A-DDA1F4D1530E}" dt="2023-12-21T20:30:49.815" v="12222" actId="1038"/>
          <ac:cxnSpMkLst>
            <pc:docMk/>
            <pc:sldMk cId="3954867031" sldId="339"/>
            <ac:cxnSpMk id="29" creationId="{78720A40-0B73-5177-7A7D-78B1B3311E97}"/>
          </ac:cxnSpMkLst>
        </pc:cxnChg>
        <pc:cxnChg chg="add mod">
          <ac:chgData name="Adeline Le Ray" userId="10c79f83957efa03" providerId="LiveId" clId="{CDDD24DC-0548-44CD-A61A-DDA1F4D1530E}" dt="2023-12-21T20:30:49.815" v="12222" actId="1038"/>
          <ac:cxnSpMkLst>
            <pc:docMk/>
            <pc:sldMk cId="3954867031" sldId="339"/>
            <ac:cxnSpMk id="31" creationId="{0E03A0BB-F1F7-B0E1-47EF-6446DEDBAF0A}"/>
          </ac:cxnSpMkLst>
        </pc:cxnChg>
        <pc:cxnChg chg="add mod">
          <ac:chgData name="Adeline Le Ray" userId="10c79f83957efa03" providerId="LiveId" clId="{CDDD24DC-0548-44CD-A61A-DDA1F4D1530E}" dt="2023-12-21T20:30:49.815" v="12222" actId="1038"/>
          <ac:cxnSpMkLst>
            <pc:docMk/>
            <pc:sldMk cId="3954867031" sldId="339"/>
            <ac:cxnSpMk id="33" creationId="{AEF28162-0156-FF0E-C0BB-FEBA822DB3B5}"/>
          </ac:cxnSpMkLst>
        </pc:cxnChg>
      </pc:sldChg>
      <pc:sldChg chg="modSp new del mod">
        <pc:chgData name="Adeline Le Ray" userId="10c79f83957efa03" providerId="LiveId" clId="{CDDD24DC-0548-44CD-A61A-DDA1F4D1530E}" dt="2023-12-18T21:16:05.109" v="10288" actId="47"/>
        <pc:sldMkLst>
          <pc:docMk/>
          <pc:sldMk cId="259342559" sldId="340"/>
        </pc:sldMkLst>
        <pc:spChg chg="mod">
          <ac:chgData name="Adeline Le Ray" userId="10c79f83957efa03" providerId="LiveId" clId="{CDDD24DC-0548-44CD-A61A-DDA1F4D1530E}" dt="2023-12-15T12:50:48.419" v="3922" actId="20577"/>
          <ac:spMkLst>
            <pc:docMk/>
            <pc:sldMk cId="259342559" sldId="340"/>
            <ac:spMk id="2" creationId="{D586B50E-04CB-472D-EEE9-4EED350C96FF}"/>
          </ac:spMkLst>
        </pc:spChg>
        <pc:spChg chg="mod">
          <ac:chgData name="Adeline Le Ray" userId="10c79f83957efa03" providerId="LiveId" clId="{CDDD24DC-0548-44CD-A61A-DDA1F4D1530E}" dt="2023-12-18T20:34:18.232" v="9787" actId="14100"/>
          <ac:spMkLst>
            <pc:docMk/>
            <pc:sldMk cId="259342559" sldId="340"/>
            <ac:spMk id="4" creationId="{4FEA4E2C-07F8-3F77-A2FA-426468BADD78}"/>
          </ac:spMkLst>
        </pc:spChg>
      </pc:sldChg>
      <pc:sldChg chg="addSp delSp modSp add mod ord">
        <pc:chgData name="Adeline Le Ray" userId="10c79f83957efa03" providerId="LiveId" clId="{CDDD24DC-0548-44CD-A61A-DDA1F4D1530E}" dt="2023-12-22T08:55:21.763" v="12434" actId="12788"/>
        <pc:sldMkLst>
          <pc:docMk/>
          <pc:sldMk cId="3956452497" sldId="341"/>
        </pc:sldMkLst>
        <pc:spChg chg="mod">
          <ac:chgData name="Adeline Le Ray" userId="10c79f83957efa03" providerId="LiveId" clId="{CDDD24DC-0548-44CD-A61A-DDA1F4D1530E}" dt="2023-12-17T19:58:20.661" v="8575" actId="20577"/>
          <ac:spMkLst>
            <pc:docMk/>
            <pc:sldMk cId="3956452497" sldId="341"/>
            <ac:spMk id="2" creationId="{10E7D929-8330-C53C-E764-C2DEF699699A}"/>
          </ac:spMkLst>
        </pc:spChg>
        <pc:spChg chg="add mod">
          <ac:chgData name="Adeline Le Ray" userId="10c79f83957efa03" providerId="LiveId" clId="{CDDD24DC-0548-44CD-A61A-DDA1F4D1530E}" dt="2023-12-22T08:55:21.763" v="12434" actId="12788"/>
          <ac:spMkLst>
            <pc:docMk/>
            <pc:sldMk cId="3956452497" sldId="341"/>
            <ac:spMk id="3" creationId="{03D3A071-8028-9309-EFBA-7E9823E4D9DC}"/>
          </ac:spMkLst>
        </pc:spChg>
        <pc:spChg chg="del">
          <ac:chgData name="Adeline Le Ray" userId="10c79f83957efa03" providerId="LiveId" clId="{CDDD24DC-0548-44CD-A61A-DDA1F4D1530E}" dt="2023-12-15T12:53:02.447" v="3986" actId="478"/>
          <ac:spMkLst>
            <pc:docMk/>
            <pc:sldMk cId="3956452497" sldId="341"/>
            <ac:spMk id="3" creationId="{70AF899E-287C-7348-7C1C-8B0FF10EB5D2}"/>
          </ac:spMkLst>
        </pc:spChg>
        <pc:spChg chg="mod">
          <ac:chgData name="Adeline Le Ray" userId="10c79f83957efa03" providerId="LiveId" clId="{CDDD24DC-0548-44CD-A61A-DDA1F4D1530E}" dt="2023-12-17T16:02:15.103" v="6852" actId="14100"/>
          <ac:spMkLst>
            <pc:docMk/>
            <pc:sldMk cId="3956452497" sldId="341"/>
            <ac:spMk id="4" creationId="{7CDD58C5-82F2-4971-7FC5-27B17AC7A26E}"/>
          </ac:spMkLst>
        </pc:spChg>
        <pc:spChg chg="add mod">
          <ac:chgData name="Adeline Le Ray" userId="10c79f83957efa03" providerId="LiveId" clId="{CDDD24DC-0548-44CD-A61A-DDA1F4D1530E}" dt="2023-12-22T08:55:21.763" v="12434" actId="12788"/>
          <ac:spMkLst>
            <pc:docMk/>
            <pc:sldMk cId="3956452497" sldId="341"/>
            <ac:spMk id="6" creationId="{26BF3039-E431-13D4-105A-B89BC9B0D3FC}"/>
          </ac:spMkLst>
        </pc:spChg>
        <pc:spChg chg="del mod">
          <ac:chgData name="Adeline Le Ray" userId="10c79f83957efa03" providerId="LiveId" clId="{CDDD24DC-0548-44CD-A61A-DDA1F4D1530E}" dt="2023-12-17T15:47:41.637" v="6494" actId="478"/>
          <ac:spMkLst>
            <pc:docMk/>
            <pc:sldMk cId="3956452497" sldId="341"/>
            <ac:spMk id="7" creationId="{28D36091-1C3A-526C-8844-30DB3AEC30C5}"/>
          </ac:spMkLst>
        </pc:spChg>
        <pc:spChg chg="add mod">
          <ac:chgData name="Adeline Le Ray" userId="10c79f83957efa03" providerId="LiveId" clId="{CDDD24DC-0548-44CD-A61A-DDA1F4D1530E}" dt="2023-12-22T08:50:41.809" v="12342" actId="20577"/>
          <ac:spMkLst>
            <pc:docMk/>
            <pc:sldMk cId="3956452497" sldId="341"/>
            <ac:spMk id="7" creationId="{77C5C837-B2DF-8932-D7CD-535C7C308109}"/>
          </ac:spMkLst>
        </pc:spChg>
        <pc:spChg chg="add mod">
          <ac:chgData name="Adeline Le Ray" userId="10c79f83957efa03" providerId="LiveId" clId="{CDDD24DC-0548-44CD-A61A-DDA1F4D1530E}" dt="2023-12-22T08:51:49.601" v="12392" actId="1035"/>
          <ac:spMkLst>
            <pc:docMk/>
            <pc:sldMk cId="3956452497" sldId="341"/>
            <ac:spMk id="9" creationId="{84D47F13-5C09-A4C5-3171-E1BFAE2B41BA}"/>
          </ac:spMkLst>
        </pc:spChg>
        <pc:spChg chg="add del mod">
          <ac:chgData name="Adeline Le Ray" userId="10c79f83957efa03" providerId="LiveId" clId="{CDDD24DC-0548-44CD-A61A-DDA1F4D1530E}" dt="2023-12-22T08:54:57.441" v="12431" actId="555"/>
          <ac:spMkLst>
            <pc:docMk/>
            <pc:sldMk cId="3956452497" sldId="341"/>
            <ac:spMk id="10" creationId="{7E30B21D-47B9-4CFE-2AC3-EAECEE44C214}"/>
          </ac:spMkLst>
        </pc:spChg>
        <pc:spChg chg="add mod">
          <ac:chgData name="Adeline Le Ray" userId="10c79f83957efa03" providerId="LiveId" clId="{CDDD24DC-0548-44CD-A61A-DDA1F4D1530E}" dt="2023-12-22T08:55:21.763" v="12434" actId="12788"/>
          <ac:spMkLst>
            <pc:docMk/>
            <pc:sldMk cId="3956452497" sldId="341"/>
            <ac:spMk id="11" creationId="{7D3EC42F-08E0-5D4E-7024-677FE52BA7A3}"/>
          </ac:spMkLst>
        </pc:spChg>
        <pc:spChg chg="add del mod">
          <ac:chgData name="Adeline Le Ray" userId="10c79f83957efa03" providerId="LiveId" clId="{CDDD24DC-0548-44CD-A61A-DDA1F4D1530E}" dt="2023-12-17T19:55:11.888" v="8514" actId="478"/>
          <ac:spMkLst>
            <pc:docMk/>
            <pc:sldMk cId="3956452497" sldId="341"/>
            <ac:spMk id="13" creationId="{BEA18B60-0E49-C3FC-6235-43BAF932E66F}"/>
          </ac:spMkLst>
        </pc:spChg>
        <pc:spChg chg="add mo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16" creationId="{DFD558B8-EFFC-CA1C-033F-887E78524BC7}"/>
          </ac:spMkLst>
        </pc:spChg>
        <pc:spChg chg="add mod">
          <ac:chgData name="Adeline Le Ray" userId="10c79f83957efa03" providerId="LiveId" clId="{CDDD24DC-0548-44CD-A61A-DDA1F4D1530E}" dt="2023-12-17T20:07:26.353" v="8628" actId="1076"/>
          <ac:spMkLst>
            <pc:docMk/>
            <pc:sldMk cId="3956452497" sldId="341"/>
            <ac:spMk id="24" creationId="{1D75C35C-2DAD-377B-81F6-3921D68ECD93}"/>
          </ac:spMkLst>
        </pc:spChg>
        <pc:spChg chg="add mod ord">
          <ac:chgData name="Adeline Le Ray" userId="10c79f83957efa03" providerId="LiveId" clId="{CDDD24DC-0548-44CD-A61A-DDA1F4D1530E}" dt="2023-12-22T08:49:22.201" v="12274" actId="1035"/>
          <ac:spMkLst>
            <pc:docMk/>
            <pc:sldMk cId="3956452497" sldId="341"/>
            <ac:spMk id="29" creationId="{F1E2481C-5C3F-D8CA-7896-E8A9AAB50E8B}"/>
          </ac:spMkLst>
        </pc:spChg>
        <pc:spChg chg="add del mod">
          <ac:chgData name="Adeline Le Ray" userId="10c79f83957efa03" providerId="LiveId" clId="{CDDD24DC-0548-44CD-A61A-DDA1F4D1530E}" dt="2023-12-17T19:58:01.150" v="8530" actId="478"/>
          <ac:spMkLst>
            <pc:docMk/>
            <pc:sldMk cId="3956452497" sldId="341"/>
            <ac:spMk id="30" creationId="{1841E45D-C64A-33F9-05A4-181832A837AA}"/>
          </ac:spMkLst>
        </pc:spChg>
        <pc:spChg chg="add del mod">
          <ac:chgData name="Adeline Le Ray" userId="10c79f83957efa03" providerId="LiveId" clId="{CDDD24DC-0548-44CD-A61A-DDA1F4D1530E}" dt="2023-12-17T20:01:44.641" v="8596" actId="478"/>
          <ac:spMkLst>
            <pc:docMk/>
            <pc:sldMk cId="3956452497" sldId="341"/>
            <ac:spMk id="31" creationId="{7DC959F1-6DED-40D0-17AD-4CF63D742747}"/>
          </ac:spMkLst>
        </pc:spChg>
        <pc:spChg chg="add mod">
          <ac:chgData name="Adeline Le Ray" userId="10c79f83957efa03" providerId="LiveId" clId="{CDDD24DC-0548-44CD-A61A-DDA1F4D1530E}" dt="2023-12-22T08:49:22.201" v="12274" actId="1035"/>
          <ac:spMkLst>
            <pc:docMk/>
            <pc:sldMk cId="3956452497" sldId="341"/>
            <ac:spMk id="32" creationId="{E44E6193-D7A4-9845-9071-75403137A59E}"/>
          </ac:spMkLst>
        </pc:spChg>
        <pc:spChg chg="add mod or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33" creationId="{E2BC9383-CBC9-7752-FD48-3A9026E14064}"/>
          </ac:spMkLst>
        </pc:spChg>
        <pc:spChg chg="add mo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34" creationId="{E25A953A-D86D-B4AB-BEEC-6CE4EAAF3C3A}"/>
          </ac:spMkLst>
        </pc:spChg>
        <pc:spChg chg="add mo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35" creationId="{B8583BAC-FCD0-CBB2-B3B3-A744FC3C306E}"/>
          </ac:spMkLst>
        </pc:spChg>
        <pc:spChg chg="add mo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36" creationId="{87E660EB-C63A-420A-31E8-6922E32955F4}"/>
          </ac:spMkLst>
        </pc:spChg>
        <pc:spChg chg="add mo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37" creationId="{CC11A4B5-236B-76C9-F925-BD47B44B614E}"/>
          </ac:spMkLst>
        </pc:spChg>
        <pc:spChg chg="add mod">
          <ac:chgData name="Adeline Le Ray" userId="10c79f83957efa03" providerId="LiveId" clId="{CDDD24DC-0548-44CD-A61A-DDA1F4D1530E}" dt="2023-12-17T20:07:41.108" v="8648" actId="1036"/>
          <ac:spMkLst>
            <pc:docMk/>
            <pc:sldMk cId="3956452497" sldId="341"/>
            <ac:spMk id="38" creationId="{8E83BDA7-5305-88F3-4A09-24F4ED2643C4}"/>
          </ac:spMkLst>
        </pc:spChg>
        <pc:picChg chg="add del mod">
          <ac:chgData name="Adeline Le Ray" userId="10c79f83957efa03" providerId="LiveId" clId="{CDDD24DC-0548-44CD-A61A-DDA1F4D1530E}" dt="2023-12-17T15:05:16.652" v="6289" actId="21"/>
          <ac:picMkLst>
            <pc:docMk/>
            <pc:sldMk cId="3956452497" sldId="341"/>
            <ac:picMk id="6" creationId="{AE9F7EBC-B7A8-3F26-9DFB-51402F9051D9}"/>
          </ac:picMkLst>
        </pc:picChg>
        <pc:picChg chg="add mod">
          <ac:chgData name="Adeline Le Ray" userId="10c79f83957efa03" providerId="LiveId" clId="{CDDD24DC-0548-44CD-A61A-DDA1F4D1530E}" dt="2023-12-22T08:49:22.201" v="12274" actId="1035"/>
          <ac:picMkLst>
            <pc:docMk/>
            <pc:sldMk cId="3956452497" sldId="341"/>
            <ac:picMk id="8" creationId="{2074BC11-8D62-ADDB-5601-E1D62F723DD7}"/>
          </ac:picMkLst>
        </pc:picChg>
        <pc:picChg chg="add del mod">
          <ac:chgData name="Adeline Le Ray" userId="10c79f83957efa03" providerId="LiveId" clId="{CDDD24DC-0548-44CD-A61A-DDA1F4D1530E}" dt="2023-12-16T17:57:55.994" v="6216" actId="21"/>
          <ac:picMkLst>
            <pc:docMk/>
            <pc:sldMk cId="3956452497" sldId="341"/>
            <ac:picMk id="8" creationId="{A92C80A2-B9F7-E103-D36A-2CE9EF28BF9D}"/>
          </ac:picMkLst>
        </pc:picChg>
        <pc:picChg chg="add del mod">
          <ac:chgData name="Adeline Le Ray" userId="10c79f83957efa03" providerId="LiveId" clId="{CDDD24DC-0548-44CD-A61A-DDA1F4D1530E}" dt="2023-12-17T15:19:57.164" v="6354" actId="478"/>
          <ac:picMkLst>
            <pc:docMk/>
            <pc:sldMk cId="3956452497" sldId="341"/>
            <ac:picMk id="10" creationId="{BF62DFB3-15BE-8502-16F9-5547E4C4A34A}"/>
          </ac:picMkLst>
        </pc:picChg>
        <pc:picChg chg="add mod">
          <ac:chgData name="Adeline Le Ray" userId="10c79f83957efa03" providerId="LiveId" clId="{CDDD24DC-0548-44CD-A61A-DDA1F4D1530E}" dt="2023-12-22T08:49:22.201" v="12274" actId="1035"/>
          <ac:picMkLst>
            <pc:docMk/>
            <pc:sldMk cId="3956452497" sldId="341"/>
            <ac:picMk id="12" creationId="{A76899A8-6F8A-9C8F-0074-5452BB3670DD}"/>
          </ac:picMkLst>
        </pc:picChg>
        <pc:picChg chg="add del mod modCrop">
          <ac:chgData name="Adeline Le Ray" userId="10c79f83957efa03" providerId="LiveId" clId="{CDDD24DC-0548-44CD-A61A-DDA1F4D1530E}" dt="2023-12-17T16:56:31.288" v="7260" actId="478"/>
          <ac:picMkLst>
            <pc:docMk/>
            <pc:sldMk cId="3956452497" sldId="341"/>
            <ac:picMk id="15" creationId="{C1BC5B77-12D2-8D1D-76D3-8776CE9BB8C2}"/>
          </ac:picMkLst>
        </pc:picChg>
        <pc:picChg chg="add del mod">
          <ac:chgData name="Adeline Le Ray" userId="10c79f83957efa03" providerId="LiveId" clId="{CDDD24DC-0548-44CD-A61A-DDA1F4D1530E}" dt="2023-12-17T16:56:32.804" v="7261" actId="478"/>
          <ac:picMkLst>
            <pc:docMk/>
            <pc:sldMk cId="3956452497" sldId="341"/>
            <ac:picMk id="18" creationId="{B91EEAE8-4B4C-15EC-A2F5-30B800AEC164}"/>
          </ac:picMkLst>
        </pc:picChg>
        <pc:picChg chg="add del mod">
          <ac:chgData name="Adeline Le Ray" userId="10c79f83957efa03" providerId="LiveId" clId="{CDDD24DC-0548-44CD-A61A-DDA1F4D1530E}" dt="2023-12-17T16:48:37.197" v="7259" actId="478"/>
          <ac:picMkLst>
            <pc:docMk/>
            <pc:sldMk cId="3956452497" sldId="341"/>
            <ac:picMk id="19" creationId="{90C51F0C-BEDB-8E90-122E-F424F1D6C022}"/>
          </ac:picMkLst>
        </pc:picChg>
        <pc:picChg chg="add del mod">
          <ac:chgData name="Adeline Le Ray" userId="10c79f83957efa03" providerId="LiveId" clId="{CDDD24DC-0548-44CD-A61A-DDA1F4D1530E}" dt="2023-12-17T16:57:10.673" v="7270" actId="478"/>
          <ac:picMkLst>
            <pc:docMk/>
            <pc:sldMk cId="3956452497" sldId="341"/>
            <ac:picMk id="21" creationId="{80AF1DEB-E1E4-F984-127C-17EFBF10832C}"/>
          </ac:picMkLst>
        </pc:picChg>
        <pc:picChg chg="add mod">
          <ac:chgData name="Adeline Le Ray" userId="10c79f83957efa03" providerId="LiveId" clId="{CDDD24DC-0548-44CD-A61A-DDA1F4D1530E}" dt="2023-12-17T20:07:28.766" v="8629" actId="1076"/>
          <ac:picMkLst>
            <pc:docMk/>
            <pc:sldMk cId="3956452497" sldId="341"/>
            <ac:picMk id="23" creationId="{813E822E-8FCF-BC2D-C06D-8ADB4C90958B}"/>
          </ac:picMkLst>
        </pc:picChg>
        <pc:picChg chg="add mod modCrop">
          <ac:chgData name="Adeline Le Ray" userId="10c79f83957efa03" providerId="LiveId" clId="{CDDD24DC-0548-44CD-A61A-DDA1F4D1530E}" dt="2023-12-17T20:07:41.108" v="8648" actId="1036"/>
          <ac:picMkLst>
            <pc:docMk/>
            <pc:sldMk cId="3956452497" sldId="341"/>
            <ac:picMk id="26" creationId="{78CDDA20-FEC6-A34C-424C-4F7071E14F04}"/>
          </ac:picMkLst>
        </pc:picChg>
        <pc:picChg chg="add mod modCrop">
          <ac:chgData name="Adeline Le Ray" userId="10c79f83957efa03" providerId="LiveId" clId="{CDDD24DC-0548-44CD-A61A-DDA1F4D1530E}" dt="2023-12-17T20:07:41.108" v="8648" actId="1036"/>
          <ac:picMkLst>
            <pc:docMk/>
            <pc:sldMk cId="3956452497" sldId="341"/>
            <ac:picMk id="28" creationId="{76B7E946-C328-134E-2796-60A1DBCE307D}"/>
          </ac:picMkLst>
        </pc:picChg>
        <pc:picChg chg="add mod">
          <ac:chgData name="Adeline Le Ray" userId="10c79f83957efa03" providerId="LiveId" clId="{CDDD24DC-0548-44CD-A61A-DDA1F4D1530E}" dt="2023-12-22T08:49:22.201" v="12274" actId="1035"/>
          <ac:picMkLst>
            <pc:docMk/>
            <pc:sldMk cId="3956452497" sldId="341"/>
            <ac:picMk id="1026" creationId="{64D2FCEC-1842-C66B-21A2-8E25843EEF83}"/>
          </ac:picMkLst>
        </pc:picChg>
        <pc:picChg chg="add del mod">
          <ac:chgData name="Adeline Le Ray" userId="10c79f83957efa03" providerId="LiveId" clId="{CDDD24DC-0548-44CD-A61A-DDA1F4D1530E}" dt="2023-12-17T15:07:49.315" v="6300" actId="478"/>
          <ac:picMkLst>
            <pc:docMk/>
            <pc:sldMk cId="3956452497" sldId="341"/>
            <ac:picMk id="1028" creationId="{7E0AAEE0-3EC4-D6E5-B145-AD4EC063C5F5}"/>
          </ac:picMkLst>
        </pc:picChg>
        <pc:picChg chg="add mod">
          <ac:chgData name="Adeline Le Ray" userId="10c79f83957efa03" providerId="LiveId" clId="{CDDD24DC-0548-44CD-A61A-DDA1F4D1530E}" dt="2023-12-22T08:49:22.201" v="12274" actId="1035"/>
          <ac:picMkLst>
            <pc:docMk/>
            <pc:sldMk cId="3956452497" sldId="341"/>
            <ac:picMk id="1030" creationId="{8F32436F-3EB1-40D0-55E2-0564AEB6E343}"/>
          </ac:picMkLst>
        </pc:picChg>
        <pc:picChg chg="add mod">
          <ac:chgData name="Adeline Le Ray" userId="10c79f83957efa03" providerId="LiveId" clId="{CDDD24DC-0548-44CD-A61A-DDA1F4D1530E}" dt="2023-12-22T08:49:22.201" v="12274" actId="1035"/>
          <ac:picMkLst>
            <pc:docMk/>
            <pc:sldMk cId="3956452497" sldId="341"/>
            <ac:picMk id="1032" creationId="{615741AE-B5B1-BBCA-F125-49E8154CC0B6}"/>
          </ac:picMkLst>
        </pc:picChg>
        <pc:picChg chg="add mod">
          <ac:chgData name="Adeline Le Ray" userId="10c79f83957efa03" providerId="LiveId" clId="{CDDD24DC-0548-44CD-A61A-DDA1F4D1530E}" dt="2023-12-22T08:55:21.763" v="12434" actId="12788"/>
          <ac:picMkLst>
            <pc:docMk/>
            <pc:sldMk cId="3956452497" sldId="341"/>
            <ac:picMk id="1034" creationId="{5477D05B-8BCB-0CFB-3E92-9719F8A2300A}"/>
          </ac:picMkLst>
        </pc:picChg>
        <pc:picChg chg="add del">
          <ac:chgData name="Adeline Le Ray" userId="10c79f83957efa03" providerId="LiveId" clId="{CDDD24DC-0548-44CD-A61A-DDA1F4D1530E}" dt="2023-12-17T15:10:35.494" v="6316" actId="478"/>
          <ac:picMkLst>
            <pc:docMk/>
            <pc:sldMk cId="3956452497" sldId="341"/>
            <ac:picMk id="1036" creationId="{13CFF1B7-0862-507F-EB8D-8892ACE7EAA3}"/>
          </ac:picMkLst>
        </pc:picChg>
        <pc:picChg chg="add mod">
          <ac:chgData name="Adeline Le Ray" userId="10c79f83957efa03" providerId="LiveId" clId="{CDDD24DC-0548-44CD-A61A-DDA1F4D1530E}" dt="2023-12-22T08:55:21.763" v="12434" actId="12788"/>
          <ac:picMkLst>
            <pc:docMk/>
            <pc:sldMk cId="3956452497" sldId="341"/>
            <ac:picMk id="1038" creationId="{738DD6A5-C775-79E6-8BCF-5C4468560A64}"/>
          </ac:picMkLst>
        </pc:picChg>
        <pc:picChg chg="add del mod">
          <ac:chgData name="Adeline Le Ray" userId="10c79f83957efa03" providerId="LiveId" clId="{CDDD24DC-0548-44CD-A61A-DDA1F4D1530E}" dt="2023-12-17T15:17:30.930" v="6334" actId="478"/>
          <ac:picMkLst>
            <pc:docMk/>
            <pc:sldMk cId="3956452497" sldId="341"/>
            <ac:picMk id="1040" creationId="{9A9A5BB0-02A3-079A-131F-15F019B302E3}"/>
          </ac:picMkLst>
        </pc:picChg>
        <pc:picChg chg="add mod">
          <ac:chgData name="Adeline Le Ray" userId="10c79f83957efa03" providerId="LiveId" clId="{CDDD24DC-0548-44CD-A61A-DDA1F4D1530E}" dt="2023-12-22T08:55:21.763" v="12434" actId="12788"/>
          <ac:picMkLst>
            <pc:docMk/>
            <pc:sldMk cId="3956452497" sldId="341"/>
            <ac:picMk id="1042" creationId="{A2979876-2639-5E5A-FC45-358499FE9BC1}"/>
          </ac:picMkLst>
        </pc:picChg>
        <pc:picChg chg="add del mod">
          <ac:chgData name="Adeline Le Ray" userId="10c79f83957efa03" providerId="LiveId" clId="{CDDD24DC-0548-44CD-A61A-DDA1F4D1530E}" dt="2023-12-17T17:07:49.286" v="7271" actId="478"/>
          <ac:picMkLst>
            <pc:docMk/>
            <pc:sldMk cId="3956452497" sldId="341"/>
            <ac:picMk id="1044" creationId="{C5192FFD-5CDD-58DF-28EC-837B43B175CB}"/>
          </ac:picMkLst>
        </pc:picChg>
        <pc:picChg chg="add mod">
          <ac:chgData name="Adeline Le Ray" userId="10c79f83957efa03" providerId="LiveId" clId="{CDDD24DC-0548-44CD-A61A-DDA1F4D1530E}" dt="2023-12-17T20:07:41.108" v="8648" actId="1036"/>
          <ac:picMkLst>
            <pc:docMk/>
            <pc:sldMk cId="3956452497" sldId="341"/>
            <ac:picMk id="1046" creationId="{305B585C-0418-8B94-13E5-FAF5396AEABD}"/>
          </ac:picMkLst>
        </pc:picChg>
        <pc:picChg chg="add mod">
          <ac:chgData name="Adeline Le Ray" userId="10c79f83957efa03" providerId="LiveId" clId="{CDDD24DC-0548-44CD-A61A-DDA1F4D1530E}" dt="2023-12-17T20:07:41.108" v="8648" actId="1036"/>
          <ac:picMkLst>
            <pc:docMk/>
            <pc:sldMk cId="3956452497" sldId="341"/>
            <ac:picMk id="1048" creationId="{F4ED3953-5A57-A9B8-99D1-AB28014A9CFA}"/>
          </ac:picMkLst>
        </pc:picChg>
        <pc:picChg chg="add del mod">
          <ac:chgData name="Adeline Le Ray" userId="10c79f83957efa03" providerId="LiveId" clId="{CDDD24DC-0548-44CD-A61A-DDA1F4D1530E}" dt="2023-12-17T19:47:18.468" v="8213" actId="478"/>
          <ac:picMkLst>
            <pc:docMk/>
            <pc:sldMk cId="3956452497" sldId="341"/>
            <ac:picMk id="1050" creationId="{E084A4AC-9430-58DC-1528-98DA2BEDC281}"/>
          </ac:picMkLst>
        </pc:picChg>
        <pc:picChg chg="add mod">
          <ac:chgData name="Adeline Le Ray" userId="10c79f83957efa03" providerId="LiveId" clId="{CDDD24DC-0548-44CD-A61A-DDA1F4D1530E}" dt="2023-12-17T20:07:41.108" v="8648" actId="1036"/>
          <ac:picMkLst>
            <pc:docMk/>
            <pc:sldMk cId="3956452497" sldId="341"/>
            <ac:picMk id="1052" creationId="{18ABA17E-E93D-18FB-65AF-F1B6AD70BEBA}"/>
          </ac:picMkLst>
        </pc:picChg>
        <pc:picChg chg="add mod">
          <ac:chgData name="Adeline Le Ray" userId="10c79f83957efa03" providerId="LiveId" clId="{CDDD24DC-0548-44CD-A61A-DDA1F4D1530E}" dt="2023-12-17T20:07:41.108" v="8648" actId="1036"/>
          <ac:picMkLst>
            <pc:docMk/>
            <pc:sldMk cId="3956452497" sldId="341"/>
            <ac:picMk id="1054" creationId="{A1147783-7FAB-6890-62FF-05A6A09714E3}"/>
          </ac:picMkLst>
        </pc:picChg>
        <pc:picChg chg="add mod">
          <ac:chgData name="Adeline Le Ray" userId="10c79f83957efa03" providerId="LiveId" clId="{CDDD24DC-0548-44CD-A61A-DDA1F4D1530E}" dt="2023-12-17T15:21:19.038" v="6376" actId="1076"/>
          <ac:picMkLst>
            <pc:docMk/>
            <pc:sldMk cId="3956452497" sldId="341"/>
            <ac:picMk id="13314" creationId="{98E48A09-723E-8427-96E2-A070762BC440}"/>
          </ac:picMkLst>
        </pc:picChg>
      </pc:sldChg>
      <pc:sldChg chg="add del">
        <pc:chgData name="Adeline Le Ray" userId="10c79f83957efa03" providerId="LiveId" clId="{CDDD24DC-0548-44CD-A61A-DDA1F4D1530E}" dt="2023-12-16T17:51:26.452" v="6011" actId="47"/>
        <pc:sldMkLst>
          <pc:docMk/>
          <pc:sldMk cId="237384049" sldId="342"/>
        </pc:sldMkLst>
      </pc:sldChg>
      <pc:sldChg chg="addSp delSp modSp new del mod">
        <pc:chgData name="Adeline Le Ray" userId="10c79f83957efa03" providerId="LiveId" clId="{CDDD24DC-0548-44CD-A61A-DDA1F4D1530E}" dt="2023-12-16T17:36:56.780" v="5923" actId="2696"/>
        <pc:sldMkLst>
          <pc:docMk/>
          <pc:sldMk cId="491454052" sldId="342"/>
        </pc:sldMkLst>
        <pc:spChg chg="add del mod">
          <ac:chgData name="Adeline Le Ray" userId="10c79f83957efa03" providerId="LiveId" clId="{CDDD24DC-0548-44CD-A61A-DDA1F4D1530E}" dt="2023-12-16T16:37:13.968" v="4338" actId="478"/>
          <ac:spMkLst>
            <pc:docMk/>
            <pc:sldMk cId="491454052" sldId="342"/>
            <ac:spMk id="5" creationId="{15D755D1-F420-94A1-9141-7E6B58F15714}"/>
          </ac:spMkLst>
        </pc:spChg>
        <pc:graphicFrameChg chg="add mod modGraphic">
          <ac:chgData name="Adeline Le Ray" userId="10c79f83957efa03" providerId="LiveId" clId="{CDDD24DC-0548-44CD-A61A-DDA1F4D1530E}" dt="2023-12-16T17:25:33.022" v="5705" actId="12"/>
          <ac:graphicFrameMkLst>
            <pc:docMk/>
            <pc:sldMk cId="491454052" sldId="342"/>
            <ac:graphicFrameMk id="6" creationId="{222B6C60-0086-9D8E-C535-D99EBD52E215}"/>
          </ac:graphicFrameMkLst>
        </pc:graphicFrameChg>
        <pc:picChg chg="add mod">
          <ac:chgData name="Adeline Le Ray" userId="10c79f83957efa03" providerId="LiveId" clId="{CDDD24DC-0548-44CD-A61A-DDA1F4D1530E}" dt="2023-12-16T16:48:33.802" v="4549" actId="1076"/>
          <ac:picMkLst>
            <pc:docMk/>
            <pc:sldMk cId="491454052" sldId="342"/>
            <ac:picMk id="7" creationId="{6D3CF8B8-A4F7-4890-76A7-65F131F3E783}"/>
          </ac:picMkLst>
        </pc:picChg>
        <pc:picChg chg="add mod">
          <ac:chgData name="Adeline Le Ray" userId="10c79f83957efa03" providerId="LiveId" clId="{CDDD24DC-0548-44CD-A61A-DDA1F4D1530E}" dt="2023-12-16T17:21:30.310" v="5380" actId="1076"/>
          <ac:picMkLst>
            <pc:docMk/>
            <pc:sldMk cId="491454052" sldId="342"/>
            <ac:picMk id="8" creationId="{ED057F3D-2773-2B99-43B7-E41DEE0A336E}"/>
          </ac:picMkLst>
        </pc:picChg>
      </pc:sldChg>
      <pc:sldChg chg="addSp delSp modSp add mod ord">
        <pc:chgData name="Adeline Le Ray" userId="10c79f83957efa03" providerId="LiveId" clId="{CDDD24DC-0548-44CD-A61A-DDA1F4D1530E}" dt="2023-12-18T20:34:24.221" v="9788" actId="14100"/>
        <pc:sldMkLst>
          <pc:docMk/>
          <pc:sldMk cId="3602413176" sldId="342"/>
        </pc:sldMkLst>
        <pc:spChg chg="mod">
          <ac:chgData name="Adeline Le Ray" userId="10c79f83957efa03" providerId="LiveId" clId="{CDDD24DC-0548-44CD-A61A-DDA1F4D1530E}" dt="2023-12-18T20:34:24.221" v="9788" actId="14100"/>
          <ac:spMkLst>
            <pc:docMk/>
            <pc:sldMk cId="3602413176" sldId="342"/>
            <ac:spMk id="2" creationId="{A856A251-56F1-DAD1-3E72-9211F18071FC}"/>
          </ac:spMkLst>
        </pc:spChg>
        <pc:spChg chg="del">
          <ac:chgData name="Adeline Le Ray" userId="10c79f83957efa03" providerId="LiveId" clId="{CDDD24DC-0548-44CD-A61A-DDA1F4D1530E}" dt="2023-12-16T17:52:13.864" v="6020" actId="478"/>
          <ac:spMkLst>
            <pc:docMk/>
            <pc:sldMk cId="3602413176" sldId="342"/>
            <ac:spMk id="3" creationId="{200B3D2B-613A-41BE-987D-E6A1324B456D}"/>
          </ac:spMkLst>
        </pc:spChg>
        <pc:spChg chg="add del mod">
          <ac:chgData name="Adeline Le Ray" userId="10c79f83957efa03" providerId="LiveId" clId="{CDDD24DC-0548-44CD-A61A-DDA1F4D1530E}" dt="2023-12-16T17:51:48.029" v="6016"/>
          <ac:spMkLst>
            <pc:docMk/>
            <pc:sldMk cId="3602413176" sldId="342"/>
            <ac:spMk id="4" creationId="{1AD7EE78-6DD7-DD06-34B9-2DFAC7962380}"/>
          </ac:spMkLst>
        </pc:spChg>
        <pc:spChg chg="add mod">
          <ac:chgData name="Adeline Le Ray" userId="10c79f83957efa03" providerId="LiveId" clId="{CDDD24DC-0548-44CD-A61A-DDA1F4D1530E}" dt="2023-12-16T17:52:37.087" v="6031" actId="14100"/>
          <ac:spMkLst>
            <pc:docMk/>
            <pc:sldMk cId="3602413176" sldId="342"/>
            <ac:spMk id="7" creationId="{381B2982-D5E6-D2BC-AE41-54E95280E38C}"/>
          </ac:spMkLst>
        </pc:spChg>
        <pc:spChg chg="add del mod">
          <ac:chgData name="Adeline Le Ray" userId="10c79f83957efa03" providerId="LiveId" clId="{CDDD24DC-0548-44CD-A61A-DDA1F4D1530E}" dt="2023-12-16T17:52:19.606" v="6021" actId="478"/>
          <ac:spMkLst>
            <pc:docMk/>
            <pc:sldMk cId="3602413176" sldId="342"/>
            <ac:spMk id="9" creationId="{C548CE66-D31B-60C7-EDD2-79A83AFC55ED}"/>
          </ac:spMkLst>
        </pc:spChg>
        <pc:picChg chg="add mod">
          <ac:chgData name="Adeline Le Ray" userId="10c79f83957efa03" providerId="LiveId" clId="{CDDD24DC-0548-44CD-A61A-DDA1F4D1530E}" dt="2023-12-16T17:52:00.110" v="6018" actId="167"/>
          <ac:picMkLst>
            <pc:docMk/>
            <pc:sldMk cId="3602413176" sldId="342"/>
            <ac:picMk id="6" creationId="{D12A93C5-BE10-C55C-C6AB-66724A838E88}"/>
          </ac:picMkLst>
        </pc:picChg>
        <pc:picChg chg="add del mod">
          <ac:chgData name="Adeline Le Ray" userId="10c79f83957efa03" providerId="LiveId" clId="{CDDD24DC-0548-44CD-A61A-DDA1F4D1530E}" dt="2023-12-16T17:58:43.228" v="6224" actId="21"/>
          <ac:picMkLst>
            <pc:docMk/>
            <pc:sldMk cId="3602413176" sldId="342"/>
            <ac:picMk id="10" creationId="{A820EC6F-7A40-14F2-2ECC-80A1743ACDBA}"/>
          </ac:picMkLst>
        </pc:picChg>
        <pc:picChg chg="del">
          <ac:chgData name="Adeline Le Ray" userId="10c79f83957efa03" providerId="LiveId" clId="{CDDD24DC-0548-44CD-A61A-DDA1F4D1530E}" dt="2023-12-16T17:51:41.414" v="6015" actId="478"/>
          <ac:picMkLst>
            <pc:docMk/>
            <pc:sldMk cId="3602413176" sldId="342"/>
            <ac:picMk id="4098" creationId="{2CFAB125-DE37-9512-1BE7-6D065CBCF40B}"/>
          </ac:picMkLst>
        </pc:picChg>
      </pc:sldChg>
      <pc:sldChg chg="addSp delSp modSp new del mod">
        <pc:chgData name="Adeline Le Ray" userId="10c79f83957efa03" providerId="LiveId" clId="{CDDD24DC-0548-44CD-A61A-DDA1F4D1530E}" dt="2023-12-19T20:35:19.869" v="11269" actId="47"/>
        <pc:sldMkLst>
          <pc:docMk/>
          <pc:sldMk cId="2680571094" sldId="343"/>
        </pc:sldMkLst>
        <pc:picChg chg="add del mod">
          <ac:chgData name="Adeline Le Ray" userId="10c79f83957efa03" providerId="LiveId" clId="{CDDD24DC-0548-44CD-A61A-DDA1F4D1530E}" dt="2023-12-18T21:52:37.096" v="10383" actId="478"/>
          <ac:picMkLst>
            <pc:docMk/>
            <pc:sldMk cId="2680571094" sldId="343"/>
            <ac:picMk id="5" creationId="{2A577BF9-0687-E7B8-130A-1AF24B895EE1}"/>
          </ac:picMkLst>
        </pc:picChg>
        <pc:picChg chg="add del mod">
          <ac:chgData name="Adeline Le Ray" userId="10c79f83957efa03" providerId="LiveId" clId="{CDDD24DC-0548-44CD-A61A-DDA1F4D1530E}" dt="2023-12-18T21:52:16.490" v="10375" actId="478"/>
          <ac:picMkLst>
            <pc:docMk/>
            <pc:sldMk cId="2680571094" sldId="343"/>
            <ac:picMk id="6" creationId="{0D1097B2-5E38-7805-E82F-4D291E8E1867}"/>
          </ac:picMkLst>
        </pc:picChg>
        <pc:picChg chg="add mod">
          <ac:chgData name="Adeline Le Ray" userId="10c79f83957efa03" providerId="LiveId" clId="{CDDD24DC-0548-44CD-A61A-DDA1F4D1530E}" dt="2023-12-18T21:55:01.291" v="10390" actId="1076"/>
          <ac:picMkLst>
            <pc:docMk/>
            <pc:sldMk cId="2680571094" sldId="343"/>
            <ac:picMk id="7" creationId="{C06F1E05-53E2-7647-E98F-882D93B24C34}"/>
          </ac:picMkLst>
        </pc:picChg>
        <pc:picChg chg="add mod">
          <ac:chgData name="Adeline Le Ray" userId="10c79f83957efa03" providerId="LiveId" clId="{CDDD24DC-0548-44CD-A61A-DDA1F4D1530E}" dt="2023-12-18T21:52:44.905" v="10385" actId="1076"/>
          <ac:picMkLst>
            <pc:docMk/>
            <pc:sldMk cId="2680571094" sldId="343"/>
            <ac:picMk id="9" creationId="{694F47FB-7F82-5356-BEDD-8E82DDFFAA69}"/>
          </ac:picMkLst>
        </pc:picChg>
        <pc:picChg chg="add mod">
          <ac:chgData name="Adeline Le Ray" userId="10c79f83957efa03" providerId="LiveId" clId="{CDDD24DC-0548-44CD-A61A-DDA1F4D1530E}" dt="2023-12-18T21:52:32.259" v="10381" actId="1076"/>
          <ac:picMkLst>
            <pc:docMk/>
            <pc:sldMk cId="2680571094" sldId="343"/>
            <ac:picMk id="11" creationId="{CEFC4D06-8773-91F3-8433-AA7D28856D8E}"/>
          </ac:picMkLst>
        </pc:picChg>
        <pc:picChg chg="add del mod">
          <ac:chgData name="Adeline Le Ray" userId="10c79f83957efa03" providerId="LiveId" clId="{CDDD24DC-0548-44CD-A61A-DDA1F4D1530E}" dt="2023-12-18T21:52:27.408" v="10379" actId="478"/>
          <ac:picMkLst>
            <pc:docMk/>
            <pc:sldMk cId="2680571094" sldId="343"/>
            <ac:picMk id="13" creationId="{0DDEA44F-1DC4-2740-E375-D894A6BADDE7}"/>
          </ac:picMkLst>
        </pc:picChg>
        <pc:picChg chg="add mod">
          <ac:chgData name="Adeline Le Ray" userId="10c79f83957efa03" providerId="LiveId" clId="{CDDD24DC-0548-44CD-A61A-DDA1F4D1530E}" dt="2023-12-18T21:52:22.728" v="10377" actId="1076"/>
          <ac:picMkLst>
            <pc:docMk/>
            <pc:sldMk cId="2680571094" sldId="343"/>
            <ac:picMk id="15" creationId="{6C45A769-3FC9-CD70-5AC3-36F9806D19DC}"/>
          </ac:picMkLst>
        </pc:picChg>
        <pc:picChg chg="add mod">
          <ac:chgData name="Adeline Le Ray" userId="10c79f83957efa03" providerId="LiveId" clId="{CDDD24DC-0548-44CD-A61A-DDA1F4D1530E}" dt="2023-12-18T21:52:14.947" v="10374" actId="14100"/>
          <ac:picMkLst>
            <pc:docMk/>
            <pc:sldMk cId="2680571094" sldId="343"/>
            <ac:picMk id="17" creationId="{AF6D0255-F492-5DF2-7959-09C740A33C96}"/>
          </ac:picMkLst>
        </pc:picChg>
        <pc:picChg chg="add mod">
          <ac:chgData name="Adeline Le Ray" userId="10c79f83957efa03" providerId="LiveId" clId="{CDDD24DC-0548-44CD-A61A-DDA1F4D1530E}" dt="2023-12-18T21:52:10.048" v="10372" actId="1076"/>
          <ac:picMkLst>
            <pc:docMk/>
            <pc:sldMk cId="2680571094" sldId="343"/>
            <ac:picMk id="19" creationId="{675585FC-3CB7-A6A3-107D-C1C21A95C751}"/>
          </ac:picMkLst>
        </pc:picChg>
        <pc:picChg chg="add mod">
          <ac:chgData name="Adeline Le Ray" userId="10c79f83957efa03" providerId="LiveId" clId="{CDDD24DC-0548-44CD-A61A-DDA1F4D1530E}" dt="2023-12-18T21:55:11.758" v="10392" actId="1076"/>
          <ac:picMkLst>
            <pc:docMk/>
            <pc:sldMk cId="2680571094" sldId="343"/>
            <ac:picMk id="20" creationId="{7A2F1D1A-5CB4-B0B1-588C-9923D289A2EB}"/>
          </ac:picMkLst>
        </pc:picChg>
        <pc:picChg chg="add del">
          <ac:chgData name="Adeline Le Ray" userId="10c79f83957efa03" providerId="LiveId" clId="{CDDD24DC-0548-44CD-A61A-DDA1F4D1530E}" dt="2023-12-18T21:51:27.463" v="10363" actId="478"/>
          <ac:picMkLst>
            <pc:docMk/>
            <pc:sldMk cId="2680571094" sldId="343"/>
            <ac:picMk id="5122" creationId="{A0A6136A-4BCE-D22E-B276-704E17FE04A2}"/>
          </ac:picMkLst>
        </pc:picChg>
        <pc:picChg chg="add mod">
          <ac:chgData name="Adeline Le Ray" userId="10c79f83957efa03" providerId="LiveId" clId="{CDDD24DC-0548-44CD-A61A-DDA1F4D1530E}" dt="2023-12-18T21:54:58.470" v="10389" actId="1076"/>
          <ac:picMkLst>
            <pc:docMk/>
            <pc:sldMk cId="2680571094" sldId="343"/>
            <ac:picMk id="5124" creationId="{A432EAEA-15B2-C0AB-7AC3-0427DEF0F2BA}"/>
          </ac:picMkLst>
        </pc:picChg>
      </pc:sldChg>
      <pc:sldChg chg="addSp delSp modSp add del">
        <pc:chgData name="Adeline Le Ray" userId="10c79f83957efa03" providerId="LiveId" clId="{CDDD24DC-0548-44CD-A61A-DDA1F4D1530E}" dt="2023-12-17T17:24:37.187" v="7589" actId="47"/>
        <pc:sldMkLst>
          <pc:docMk/>
          <pc:sldMk cId="2740549313" sldId="343"/>
        </pc:sldMkLst>
        <pc:spChg chg="add del mod">
          <ac:chgData name="Adeline Le Ray" userId="10c79f83957efa03" providerId="LiveId" clId="{CDDD24DC-0548-44CD-A61A-DDA1F4D1530E}" dt="2023-12-16T18:04:52.496" v="6258"/>
          <ac:spMkLst>
            <pc:docMk/>
            <pc:sldMk cId="2740549313" sldId="343"/>
            <ac:spMk id="4" creationId="{C585733C-26FD-9689-C046-7E8D3D296474}"/>
          </ac:spMkLst>
        </pc:spChg>
        <pc:spChg chg="add del mod">
          <ac:chgData name="Adeline Le Ray" userId="10c79f83957efa03" providerId="LiveId" clId="{CDDD24DC-0548-44CD-A61A-DDA1F4D1530E}" dt="2023-12-16T18:05:05.294" v="6260"/>
          <ac:spMkLst>
            <pc:docMk/>
            <pc:sldMk cId="2740549313" sldId="343"/>
            <ac:spMk id="6" creationId="{8ACCE192-6474-0B98-0744-0ADBD4DD3080}"/>
          </ac:spMkLst>
        </pc:spChg>
        <pc:spChg chg="add del mod">
          <ac:chgData name="Adeline Le Ray" userId="10c79f83957efa03" providerId="LiveId" clId="{CDDD24DC-0548-44CD-A61A-DDA1F4D1530E}" dt="2023-12-16T18:05:21.887" v="6262"/>
          <ac:spMkLst>
            <pc:docMk/>
            <pc:sldMk cId="2740549313" sldId="343"/>
            <ac:spMk id="7" creationId="{53A2B65E-C5AD-A1B1-B35D-C45653A8FFCF}"/>
          </ac:spMkLst>
        </pc:spChg>
        <pc:spChg chg="add del mod">
          <ac:chgData name="Adeline Le Ray" userId="10c79f83957efa03" providerId="LiveId" clId="{CDDD24DC-0548-44CD-A61A-DDA1F4D1530E}" dt="2023-12-16T18:06:00.287" v="6264"/>
          <ac:spMkLst>
            <pc:docMk/>
            <pc:sldMk cId="2740549313" sldId="343"/>
            <ac:spMk id="8" creationId="{EA51282A-9339-9282-E541-1E0AB1C3135A}"/>
          </ac:spMkLst>
        </pc:spChg>
        <pc:spChg chg="add del mod">
          <ac:chgData name="Adeline Le Ray" userId="10c79f83957efa03" providerId="LiveId" clId="{CDDD24DC-0548-44CD-A61A-DDA1F4D1530E}" dt="2023-12-16T18:06:16.958" v="6266"/>
          <ac:spMkLst>
            <pc:docMk/>
            <pc:sldMk cId="2740549313" sldId="343"/>
            <ac:spMk id="9" creationId="{2009619B-D8D5-85A1-F90D-2E43CF2030E5}"/>
          </ac:spMkLst>
        </pc:spChg>
        <pc:spChg chg="add mod">
          <ac:chgData name="Adeline Le Ray" userId="10c79f83957efa03" providerId="LiveId" clId="{CDDD24DC-0548-44CD-A61A-DDA1F4D1530E}" dt="2023-12-16T18:06:20.246" v="6267" actId="478"/>
          <ac:spMkLst>
            <pc:docMk/>
            <pc:sldMk cId="2740549313" sldId="343"/>
            <ac:spMk id="10" creationId="{9EF5B160-1D94-3436-5AC7-632F0196127C}"/>
          </ac:spMkLst>
        </pc:spChg>
        <pc:picChg chg="del">
          <ac:chgData name="Adeline Le Ray" userId="10c79f83957efa03" providerId="LiveId" clId="{CDDD24DC-0548-44CD-A61A-DDA1F4D1530E}" dt="2023-12-16T18:04:50.771" v="6257" actId="478"/>
          <ac:picMkLst>
            <pc:docMk/>
            <pc:sldMk cId="2740549313" sldId="343"/>
            <ac:picMk id="4122" creationId="{E7963176-45FB-F443-78DC-586C05198813}"/>
          </ac:picMkLst>
        </pc:picChg>
        <pc:picChg chg="add del mod">
          <ac:chgData name="Adeline Le Ray" userId="10c79f83957efa03" providerId="LiveId" clId="{CDDD24DC-0548-44CD-A61A-DDA1F4D1530E}" dt="2023-12-16T18:04:55.651" v="6259" actId="478"/>
          <ac:picMkLst>
            <pc:docMk/>
            <pc:sldMk cId="2740549313" sldId="343"/>
            <ac:picMk id="20482" creationId="{40644C9E-7F2F-69CD-4615-E3FF5ED53656}"/>
          </ac:picMkLst>
        </pc:picChg>
        <pc:picChg chg="add del mod">
          <ac:chgData name="Adeline Le Ray" userId="10c79f83957efa03" providerId="LiveId" clId="{CDDD24DC-0548-44CD-A61A-DDA1F4D1530E}" dt="2023-12-16T18:05:08.499" v="6261" actId="478"/>
          <ac:picMkLst>
            <pc:docMk/>
            <pc:sldMk cId="2740549313" sldId="343"/>
            <ac:picMk id="20484" creationId="{394408EC-F9D2-2BD4-8D9C-DB05F103C0B1}"/>
          </ac:picMkLst>
        </pc:picChg>
        <pc:picChg chg="add del mod">
          <ac:chgData name="Adeline Le Ray" userId="10c79f83957efa03" providerId="LiveId" clId="{CDDD24DC-0548-44CD-A61A-DDA1F4D1530E}" dt="2023-12-16T18:05:24.691" v="6263" actId="478"/>
          <ac:picMkLst>
            <pc:docMk/>
            <pc:sldMk cId="2740549313" sldId="343"/>
            <ac:picMk id="20486" creationId="{8117CB55-B606-AF41-8445-266F33881C29}"/>
          </ac:picMkLst>
        </pc:picChg>
        <pc:picChg chg="add del mod">
          <ac:chgData name="Adeline Le Ray" userId="10c79f83957efa03" providerId="LiveId" clId="{CDDD24DC-0548-44CD-A61A-DDA1F4D1530E}" dt="2023-12-16T18:06:15.088" v="6265" actId="478"/>
          <ac:picMkLst>
            <pc:docMk/>
            <pc:sldMk cId="2740549313" sldId="343"/>
            <ac:picMk id="20488" creationId="{66EEBAEA-1F21-9A78-59E2-182F2A75FF19}"/>
          </ac:picMkLst>
        </pc:picChg>
        <pc:picChg chg="add del mod">
          <ac:chgData name="Adeline Le Ray" userId="10c79f83957efa03" providerId="LiveId" clId="{CDDD24DC-0548-44CD-A61A-DDA1F4D1530E}" dt="2023-12-16T18:06:20.246" v="6267" actId="478"/>
          <ac:picMkLst>
            <pc:docMk/>
            <pc:sldMk cId="2740549313" sldId="343"/>
            <ac:picMk id="20490" creationId="{DFEC0ED7-A154-5049-897D-C33D7189134E}"/>
          </ac:picMkLst>
        </pc:picChg>
      </pc:sldChg>
      <pc:sldChg chg="new del">
        <pc:chgData name="Adeline Le Ray" userId="10c79f83957efa03" providerId="LiveId" clId="{CDDD24DC-0548-44CD-A61A-DDA1F4D1530E}" dt="2023-12-17T15:05:10.926" v="6288" actId="47"/>
        <pc:sldMkLst>
          <pc:docMk/>
          <pc:sldMk cId="1846991412" sldId="344"/>
        </pc:sldMkLst>
      </pc:sldChg>
      <pc:sldChg chg="addSp delSp modSp new del mod">
        <pc:chgData name="Adeline Le Ray" userId="10c79f83957efa03" providerId="LiveId" clId="{CDDD24DC-0548-44CD-A61A-DDA1F4D1530E}" dt="2023-12-17T21:32:32.496" v="9499" actId="47"/>
        <pc:sldMkLst>
          <pc:docMk/>
          <pc:sldMk cId="448526252" sldId="345"/>
        </pc:sldMkLst>
        <pc:picChg chg="add del mod">
          <ac:chgData name="Adeline Le Ray" userId="10c79f83957efa03" providerId="LiveId" clId="{CDDD24DC-0548-44CD-A61A-DDA1F4D1530E}" dt="2023-12-17T21:32:29.634" v="9498" actId="21"/>
          <ac:picMkLst>
            <pc:docMk/>
            <pc:sldMk cId="448526252" sldId="345"/>
            <ac:picMk id="5" creationId="{9A99F5CB-1DEF-0AAA-FCE0-63551DD99F0E}"/>
          </ac:picMkLst>
        </pc:picChg>
      </pc:sldChg>
      <pc:sldMasterChg chg="modSldLayout">
        <pc:chgData name="Adeline Le Ray" userId="10c79f83957efa03" providerId="LiveId" clId="{CDDD24DC-0548-44CD-A61A-DDA1F4D1530E}" dt="2023-12-21T15:02:14.827" v="11679" actId="478"/>
        <pc:sldMasterMkLst>
          <pc:docMk/>
          <pc:sldMasterMk cId="946163275" sldId="2147483648"/>
        </pc:sldMasterMkLst>
        <pc:sldLayoutChg chg="delSp mod">
          <pc:chgData name="Adeline Le Ray" userId="10c79f83957efa03" providerId="LiveId" clId="{CDDD24DC-0548-44CD-A61A-DDA1F4D1530E}" dt="2023-12-16T16:52:37.315" v="4584" actId="478"/>
          <pc:sldLayoutMkLst>
            <pc:docMk/>
            <pc:sldMasterMk cId="946163275" sldId="2147483648"/>
            <pc:sldLayoutMk cId="1350103997" sldId="2147483658"/>
          </pc:sldLayoutMkLst>
          <pc:spChg chg="del">
            <ac:chgData name="Adeline Le Ray" userId="10c79f83957efa03" providerId="LiveId" clId="{CDDD24DC-0548-44CD-A61A-DDA1F4D1530E}" dt="2023-12-16T16:52:37.315" v="4584" actId="478"/>
            <ac:spMkLst>
              <pc:docMk/>
              <pc:sldMasterMk cId="946163275" sldId="2147483648"/>
              <pc:sldLayoutMk cId="1350103997" sldId="2147483658"/>
              <ac:spMk id="8" creationId="{1508F53F-6AA2-4060-904A-BC90211DC043}"/>
            </ac:spMkLst>
          </pc:spChg>
        </pc:sldLayoutChg>
        <pc:sldLayoutChg chg="delSp mod">
          <pc:chgData name="Adeline Le Ray" userId="10c79f83957efa03" providerId="LiveId" clId="{CDDD24DC-0548-44CD-A61A-DDA1F4D1530E}" dt="2023-12-21T15:02:14.827" v="11679" actId="478"/>
          <pc:sldLayoutMkLst>
            <pc:docMk/>
            <pc:sldMasterMk cId="946163275" sldId="2147483648"/>
            <pc:sldLayoutMk cId="384389291" sldId="2147483666"/>
          </pc:sldLayoutMkLst>
          <pc:spChg chg="del">
            <ac:chgData name="Adeline Le Ray" userId="10c79f83957efa03" providerId="LiveId" clId="{CDDD24DC-0548-44CD-A61A-DDA1F4D1530E}" dt="2023-12-21T15:02:14.827" v="11679" actId="478"/>
            <ac:spMkLst>
              <pc:docMk/>
              <pc:sldMasterMk cId="946163275" sldId="2147483648"/>
              <pc:sldLayoutMk cId="384389291" sldId="2147483666"/>
              <ac:spMk id="8" creationId="{FA5285E0-8F27-49C4-AADF-92A3B72D41FD}"/>
            </ac:spMkLst>
          </pc:sp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B5CFD-B8DD-4F55-BD80-FE72AB2E127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38773B6F-5239-4485-BDB9-64F4CC3907D1}">
      <dgm:prSet phldrT="[Text]"/>
      <dgm:spPr>
        <a:solidFill>
          <a:srgbClr val="72BC00"/>
        </a:solidFill>
      </dgm:spPr>
      <dgm:t>
        <a:bodyPr/>
        <a:lstStyle/>
        <a:p>
          <a:r>
            <a:rPr lang="fr-FR" dirty="0">
              <a:latin typeface="Segoe UI" panose="020B0502040204020203" pitchFamily="34" charset="0"/>
              <a:cs typeface="Segoe UI" panose="020B0502040204020203" pitchFamily="34" charset="0"/>
            </a:rPr>
            <a:t>Données Open Food </a:t>
          </a:r>
          <a:r>
            <a:rPr lang="fr-FR" dirty="0" err="1">
              <a:latin typeface="Segoe UI" panose="020B0502040204020203" pitchFamily="34" charset="0"/>
              <a:cs typeface="Segoe UI" panose="020B0502040204020203" pitchFamily="34" charset="0"/>
            </a:rPr>
            <a:t>Facts</a:t>
          </a:r>
          <a:endParaRPr lang="fr-FR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F67BC8-B072-4690-AB1D-829CA2C769FC}" type="parTrans" cxnId="{E13DD87D-1166-40F5-87AA-8D3A3CC84641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3E9C869-B638-42AC-B4AE-C301C71B1F38}" type="sibTrans" cxnId="{E13DD87D-1166-40F5-87AA-8D3A3CC84641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F4856F4-107C-4CB0-8BAB-A14774C7C8A7}">
      <dgm:prSet phldrT="[Text]"/>
      <dgm:spPr>
        <a:solidFill>
          <a:srgbClr val="E7DA00"/>
        </a:solidFill>
      </dgm:spPr>
      <dgm:t>
        <a:bodyPr/>
        <a:lstStyle/>
        <a:p>
          <a:r>
            <a:rPr lang="fr-FR" dirty="0">
              <a:latin typeface="Segoe UI" panose="020B0502040204020203" pitchFamily="34" charset="0"/>
              <a:cs typeface="Segoe UI" panose="020B0502040204020203" pitchFamily="34" charset="0"/>
            </a:rPr>
            <a:t>Nettoyage des données</a:t>
          </a:r>
        </a:p>
      </dgm:t>
    </dgm:pt>
    <dgm:pt modelId="{FDDCE327-C631-4D89-8C6D-B82AF4D5967C}" type="parTrans" cxnId="{99B58AED-2CAC-45DE-9BAA-201E5B37F21C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94E3BF-C866-41B2-93AB-49404D9E9A65}" type="sibTrans" cxnId="{99B58AED-2CAC-45DE-9BAA-201E5B37F21C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1906739-8790-434F-8A37-D1F32D53F3AF}">
      <dgm:prSet phldrT="[Text]"/>
      <dgm:spPr>
        <a:solidFill>
          <a:schemeClr val="accent6"/>
        </a:solidFill>
      </dgm:spPr>
      <dgm:t>
        <a:bodyPr/>
        <a:lstStyle/>
        <a:p>
          <a:r>
            <a:rPr lang="fr-FR" dirty="0">
              <a:latin typeface="Segoe UI" panose="020B0502040204020203" pitchFamily="34" charset="0"/>
              <a:cs typeface="Segoe UI" panose="020B0502040204020203" pitchFamily="34" charset="0"/>
            </a:rPr>
            <a:t>Exploration des données</a:t>
          </a:r>
        </a:p>
      </dgm:t>
    </dgm:pt>
    <dgm:pt modelId="{FB3CBD1B-5F8B-4D62-B401-668680BBDE62}" type="parTrans" cxnId="{213D73F2-3569-4F16-BA0F-B480D7CAE082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6A94050-3751-4B26-B082-41FBFC076B48}" type="sibTrans" cxnId="{213D73F2-3569-4F16-BA0F-B480D7CAE082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F923D9-7184-4767-B3D4-B4B235D96630}">
      <dgm:prSet phldrT="[Text]"/>
      <dgm:spPr>
        <a:solidFill>
          <a:srgbClr val="E63E10"/>
        </a:solidFill>
      </dgm:spPr>
      <dgm:t>
        <a:bodyPr/>
        <a:lstStyle/>
        <a:p>
          <a:r>
            <a:rPr lang="fr-FR" dirty="0">
              <a:latin typeface="Segoe UI" panose="020B0502040204020203" pitchFamily="34" charset="0"/>
              <a:cs typeface="Segoe UI" panose="020B0502040204020203" pitchFamily="34" charset="0"/>
            </a:rPr>
            <a:t>Conclusion &amp; perspectives</a:t>
          </a:r>
        </a:p>
      </dgm:t>
    </dgm:pt>
    <dgm:pt modelId="{AC1E879B-2502-4AE6-B894-B79E63A74535}" type="parTrans" cxnId="{C98A4965-CC14-4D3B-A25E-DCF38F4D8BAF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48822E-B638-4FD9-A366-DD2CDF18CA90}" type="sibTrans" cxnId="{C98A4965-CC14-4D3B-A25E-DCF38F4D8BAF}">
      <dgm:prSet/>
      <dgm:spPr/>
      <dgm:t>
        <a:bodyPr/>
        <a:lstStyle/>
        <a:p>
          <a:endParaRPr lang="fr-FR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CF41024-D518-488A-9503-8ED74DE87CB2}">
      <dgm:prSet phldrT="[Text]"/>
      <dgm:spPr/>
      <dgm:t>
        <a:bodyPr/>
        <a:lstStyle/>
        <a:p>
          <a:r>
            <a:rPr lang="fr-FR" dirty="0">
              <a:latin typeface="Segoe UI" panose="020B0502040204020203" pitchFamily="34" charset="0"/>
              <a:cs typeface="Segoe UI" panose="020B0502040204020203" pitchFamily="34" charset="0"/>
            </a:rPr>
            <a:t>Contexte et mission</a:t>
          </a:r>
        </a:p>
      </dgm:t>
    </dgm:pt>
    <dgm:pt modelId="{AF324FB1-C18B-4FEF-A705-3FF10CF194E8}" type="parTrans" cxnId="{F15DB670-FF47-4EF2-A82D-E818CC876137}">
      <dgm:prSet/>
      <dgm:spPr/>
      <dgm:t>
        <a:bodyPr/>
        <a:lstStyle/>
        <a:p>
          <a:endParaRPr lang="fr-FR"/>
        </a:p>
      </dgm:t>
    </dgm:pt>
    <dgm:pt modelId="{B7E7AA2C-7766-43EF-8483-480B296D671B}" type="sibTrans" cxnId="{F15DB670-FF47-4EF2-A82D-E818CC876137}">
      <dgm:prSet/>
      <dgm:spPr/>
      <dgm:t>
        <a:bodyPr/>
        <a:lstStyle/>
        <a:p>
          <a:endParaRPr lang="fr-FR"/>
        </a:p>
      </dgm:t>
    </dgm:pt>
    <dgm:pt modelId="{F718DC2C-14D1-4E83-A234-36383E42FD8A}" type="pres">
      <dgm:prSet presAssocID="{187B5CFD-B8DD-4F55-BD80-FE72AB2E1278}" presName="Name0" presStyleCnt="0">
        <dgm:presLayoutVars>
          <dgm:chMax val="7"/>
          <dgm:chPref val="7"/>
          <dgm:dir/>
        </dgm:presLayoutVars>
      </dgm:prSet>
      <dgm:spPr/>
    </dgm:pt>
    <dgm:pt modelId="{9ECD01F9-4D1C-4C56-B9D7-4A862D1B1350}" type="pres">
      <dgm:prSet presAssocID="{187B5CFD-B8DD-4F55-BD80-FE72AB2E1278}" presName="Name1" presStyleCnt="0"/>
      <dgm:spPr/>
    </dgm:pt>
    <dgm:pt modelId="{161DB9D4-EA8D-47E1-9C7D-12AA9EE60129}" type="pres">
      <dgm:prSet presAssocID="{187B5CFD-B8DD-4F55-BD80-FE72AB2E1278}" presName="cycle" presStyleCnt="0"/>
      <dgm:spPr/>
    </dgm:pt>
    <dgm:pt modelId="{6511D1CA-B352-4695-AAFE-A944C1510F64}" type="pres">
      <dgm:prSet presAssocID="{187B5CFD-B8DD-4F55-BD80-FE72AB2E1278}" presName="srcNode" presStyleLbl="node1" presStyleIdx="0" presStyleCnt="5"/>
      <dgm:spPr/>
    </dgm:pt>
    <dgm:pt modelId="{4F5EE5FE-0EF8-44C8-9AC9-A9C0F378798C}" type="pres">
      <dgm:prSet presAssocID="{187B5CFD-B8DD-4F55-BD80-FE72AB2E1278}" presName="conn" presStyleLbl="parChTrans1D2" presStyleIdx="0" presStyleCnt="1"/>
      <dgm:spPr/>
    </dgm:pt>
    <dgm:pt modelId="{C54BCBEE-DA89-4ABB-8151-BC5B922688C9}" type="pres">
      <dgm:prSet presAssocID="{187B5CFD-B8DD-4F55-BD80-FE72AB2E1278}" presName="extraNode" presStyleLbl="node1" presStyleIdx="0" presStyleCnt="5"/>
      <dgm:spPr/>
    </dgm:pt>
    <dgm:pt modelId="{8D052FCD-A371-4916-A5FA-45580EB3D6D7}" type="pres">
      <dgm:prSet presAssocID="{187B5CFD-B8DD-4F55-BD80-FE72AB2E1278}" presName="dstNode" presStyleLbl="node1" presStyleIdx="0" presStyleCnt="5"/>
      <dgm:spPr/>
    </dgm:pt>
    <dgm:pt modelId="{6E50A4EE-4FE0-4F40-94C0-C72F2D5D6F26}" type="pres">
      <dgm:prSet presAssocID="{9CF41024-D518-488A-9503-8ED74DE87CB2}" presName="text_1" presStyleLbl="node1" presStyleIdx="0" presStyleCnt="5">
        <dgm:presLayoutVars>
          <dgm:bulletEnabled val="1"/>
        </dgm:presLayoutVars>
      </dgm:prSet>
      <dgm:spPr/>
    </dgm:pt>
    <dgm:pt modelId="{F966894F-D5D9-450C-B87E-F5D99BD5C71D}" type="pres">
      <dgm:prSet presAssocID="{9CF41024-D518-488A-9503-8ED74DE87CB2}" presName="accent_1" presStyleCnt="0"/>
      <dgm:spPr/>
    </dgm:pt>
    <dgm:pt modelId="{6E11D9EB-5CD1-462B-BC99-547ECBBBDB5F}" type="pres">
      <dgm:prSet presAssocID="{9CF41024-D518-488A-9503-8ED74DE87CB2}" presName="accentRepeatNode" presStyleLbl="solidFgAcc1" presStyleIdx="0" presStyleCnt="5"/>
      <dgm:spPr/>
    </dgm:pt>
    <dgm:pt modelId="{6EB162BD-893A-43DA-BC0F-C02066ECCE2C}" type="pres">
      <dgm:prSet presAssocID="{38773B6F-5239-4485-BDB9-64F4CC3907D1}" presName="text_2" presStyleLbl="node1" presStyleIdx="1" presStyleCnt="5">
        <dgm:presLayoutVars>
          <dgm:bulletEnabled val="1"/>
        </dgm:presLayoutVars>
      </dgm:prSet>
      <dgm:spPr/>
    </dgm:pt>
    <dgm:pt modelId="{47532577-361A-4406-B4ED-C18EFDFE53F0}" type="pres">
      <dgm:prSet presAssocID="{38773B6F-5239-4485-BDB9-64F4CC3907D1}" presName="accent_2" presStyleCnt="0"/>
      <dgm:spPr/>
    </dgm:pt>
    <dgm:pt modelId="{730533E5-A15D-4D9A-BFB3-3499C1A35F8C}" type="pres">
      <dgm:prSet presAssocID="{38773B6F-5239-4485-BDB9-64F4CC3907D1}" presName="accentRepeatNode" presStyleLbl="solidFgAcc1" presStyleIdx="1" presStyleCnt="5"/>
      <dgm:spPr/>
    </dgm:pt>
    <dgm:pt modelId="{AC0D7762-E6AF-4DCB-94A9-E0E20D69BECF}" type="pres">
      <dgm:prSet presAssocID="{EF4856F4-107C-4CB0-8BAB-A14774C7C8A7}" presName="text_3" presStyleLbl="node1" presStyleIdx="2" presStyleCnt="5">
        <dgm:presLayoutVars>
          <dgm:bulletEnabled val="1"/>
        </dgm:presLayoutVars>
      </dgm:prSet>
      <dgm:spPr/>
    </dgm:pt>
    <dgm:pt modelId="{F3B0E4C4-724B-4470-B290-064CCA20F108}" type="pres">
      <dgm:prSet presAssocID="{EF4856F4-107C-4CB0-8BAB-A14774C7C8A7}" presName="accent_3" presStyleCnt="0"/>
      <dgm:spPr/>
    </dgm:pt>
    <dgm:pt modelId="{37F4B23B-8282-4D6A-B9F3-151B1C5C29F3}" type="pres">
      <dgm:prSet presAssocID="{EF4856F4-107C-4CB0-8BAB-A14774C7C8A7}" presName="accentRepeatNode" presStyleLbl="solidFgAcc1" presStyleIdx="2" presStyleCnt="5"/>
      <dgm:spPr>
        <a:ln>
          <a:solidFill>
            <a:srgbClr val="E7DA00"/>
          </a:solidFill>
        </a:ln>
      </dgm:spPr>
    </dgm:pt>
    <dgm:pt modelId="{5B141195-866A-40F9-A3C1-C39C64887CDA}" type="pres">
      <dgm:prSet presAssocID="{51906739-8790-434F-8A37-D1F32D53F3AF}" presName="text_4" presStyleLbl="node1" presStyleIdx="3" presStyleCnt="5">
        <dgm:presLayoutVars>
          <dgm:bulletEnabled val="1"/>
        </dgm:presLayoutVars>
      </dgm:prSet>
      <dgm:spPr/>
    </dgm:pt>
    <dgm:pt modelId="{A951A405-502D-4BDF-931A-8ACE382711C5}" type="pres">
      <dgm:prSet presAssocID="{51906739-8790-434F-8A37-D1F32D53F3AF}" presName="accent_4" presStyleCnt="0"/>
      <dgm:spPr/>
    </dgm:pt>
    <dgm:pt modelId="{EE23A421-3D2A-43C6-B415-A0937BC9D89C}" type="pres">
      <dgm:prSet presAssocID="{51906739-8790-434F-8A37-D1F32D53F3AF}" presName="accentRepeatNode" presStyleLbl="solidFgAcc1" presStyleIdx="3" presStyleCnt="5" custLinFactNeighborX="1161" custLinFactNeighborY="0"/>
      <dgm:spPr>
        <a:ln>
          <a:solidFill>
            <a:schemeClr val="accent6"/>
          </a:solidFill>
        </a:ln>
      </dgm:spPr>
    </dgm:pt>
    <dgm:pt modelId="{58E50305-D4EA-49C9-A50C-8EF49A51B79A}" type="pres">
      <dgm:prSet presAssocID="{FAF923D9-7184-4767-B3D4-B4B235D96630}" presName="text_5" presStyleLbl="node1" presStyleIdx="4" presStyleCnt="5">
        <dgm:presLayoutVars>
          <dgm:bulletEnabled val="1"/>
        </dgm:presLayoutVars>
      </dgm:prSet>
      <dgm:spPr/>
    </dgm:pt>
    <dgm:pt modelId="{AE18FF45-A55B-451E-987D-13B1910779B3}" type="pres">
      <dgm:prSet presAssocID="{FAF923D9-7184-4767-B3D4-B4B235D96630}" presName="accent_5" presStyleCnt="0"/>
      <dgm:spPr/>
    </dgm:pt>
    <dgm:pt modelId="{DB6A89A1-777E-41A2-99C7-A085A9033BA1}" type="pres">
      <dgm:prSet presAssocID="{FAF923D9-7184-4767-B3D4-B4B235D96630}" presName="accentRepeatNode" presStyleLbl="solidFgAcc1" presStyleIdx="4" presStyleCnt="5"/>
      <dgm:spPr>
        <a:ln>
          <a:solidFill>
            <a:srgbClr val="E63E10"/>
          </a:solidFill>
        </a:ln>
      </dgm:spPr>
    </dgm:pt>
  </dgm:ptLst>
  <dgm:cxnLst>
    <dgm:cxn modelId="{B0CAD341-2D36-443E-BFA7-1BE9EFA78C43}" type="presOf" srcId="{187B5CFD-B8DD-4F55-BD80-FE72AB2E1278}" destId="{F718DC2C-14D1-4E83-A234-36383E42FD8A}" srcOrd="0" destOrd="0" presId="urn:microsoft.com/office/officeart/2008/layout/VerticalCurvedList"/>
    <dgm:cxn modelId="{C98A4965-CC14-4D3B-A25E-DCF38F4D8BAF}" srcId="{187B5CFD-B8DD-4F55-BD80-FE72AB2E1278}" destId="{FAF923D9-7184-4767-B3D4-B4B235D96630}" srcOrd="4" destOrd="0" parTransId="{AC1E879B-2502-4AE6-B894-B79E63A74535}" sibTransId="{D848822E-B638-4FD9-A366-DD2CDF18CA90}"/>
    <dgm:cxn modelId="{F15DB670-FF47-4EF2-A82D-E818CC876137}" srcId="{187B5CFD-B8DD-4F55-BD80-FE72AB2E1278}" destId="{9CF41024-D518-488A-9503-8ED74DE87CB2}" srcOrd="0" destOrd="0" parTransId="{AF324FB1-C18B-4FEF-A705-3FF10CF194E8}" sibTransId="{B7E7AA2C-7766-43EF-8483-480B296D671B}"/>
    <dgm:cxn modelId="{01425353-0D0A-4132-95E9-0987DE792069}" type="presOf" srcId="{FAF923D9-7184-4767-B3D4-B4B235D96630}" destId="{58E50305-D4EA-49C9-A50C-8EF49A51B79A}" srcOrd="0" destOrd="0" presId="urn:microsoft.com/office/officeart/2008/layout/VerticalCurvedList"/>
    <dgm:cxn modelId="{6CE8C558-A8EC-49B0-B763-A970DCE79DFA}" type="presOf" srcId="{51906739-8790-434F-8A37-D1F32D53F3AF}" destId="{5B141195-866A-40F9-A3C1-C39C64887CDA}" srcOrd="0" destOrd="0" presId="urn:microsoft.com/office/officeart/2008/layout/VerticalCurvedList"/>
    <dgm:cxn modelId="{E13DD87D-1166-40F5-87AA-8D3A3CC84641}" srcId="{187B5CFD-B8DD-4F55-BD80-FE72AB2E1278}" destId="{38773B6F-5239-4485-BDB9-64F4CC3907D1}" srcOrd="1" destOrd="0" parTransId="{65F67BC8-B072-4690-AB1D-829CA2C769FC}" sibTransId="{B3E9C869-B638-42AC-B4AE-C301C71B1F38}"/>
    <dgm:cxn modelId="{88F55583-DB98-4248-A2EC-3D6AE5617696}" type="presOf" srcId="{38773B6F-5239-4485-BDB9-64F4CC3907D1}" destId="{6EB162BD-893A-43DA-BC0F-C02066ECCE2C}" srcOrd="0" destOrd="0" presId="urn:microsoft.com/office/officeart/2008/layout/VerticalCurvedList"/>
    <dgm:cxn modelId="{FFFC2E98-110C-4663-805C-C40AF4F9C9C2}" type="presOf" srcId="{EF4856F4-107C-4CB0-8BAB-A14774C7C8A7}" destId="{AC0D7762-E6AF-4DCB-94A9-E0E20D69BECF}" srcOrd="0" destOrd="0" presId="urn:microsoft.com/office/officeart/2008/layout/VerticalCurvedList"/>
    <dgm:cxn modelId="{5341D5A2-4BE8-4582-B799-3190F20CB537}" type="presOf" srcId="{B7E7AA2C-7766-43EF-8483-480B296D671B}" destId="{4F5EE5FE-0EF8-44C8-9AC9-A9C0F378798C}" srcOrd="0" destOrd="0" presId="urn:microsoft.com/office/officeart/2008/layout/VerticalCurvedList"/>
    <dgm:cxn modelId="{99B58AED-2CAC-45DE-9BAA-201E5B37F21C}" srcId="{187B5CFD-B8DD-4F55-BD80-FE72AB2E1278}" destId="{EF4856F4-107C-4CB0-8BAB-A14774C7C8A7}" srcOrd="2" destOrd="0" parTransId="{FDDCE327-C631-4D89-8C6D-B82AF4D5967C}" sibTransId="{3E94E3BF-C866-41B2-93AB-49404D9E9A65}"/>
    <dgm:cxn modelId="{213D73F2-3569-4F16-BA0F-B480D7CAE082}" srcId="{187B5CFD-B8DD-4F55-BD80-FE72AB2E1278}" destId="{51906739-8790-434F-8A37-D1F32D53F3AF}" srcOrd="3" destOrd="0" parTransId="{FB3CBD1B-5F8B-4D62-B401-668680BBDE62}" sibTransId="{56A94050-3751-4B26-B082-41FBFC076B48}"/>
    <dgm:cxn modelId="{EC02A2FC-FEE7-41B0-96F8-4F0641735BC2}" type="presOf" srcId="{9CF41024-D518-488A-9503-8ED74DE87CB2}" destId="{6E50A4EE-4FE0-4F40-94C0-C72F2D5D6F26}" srcOrd="0" destOrd="0" presId="urn:microsoft.com/office/officeart/2008/layout/VerticalCurvedList"/>
    <dgm:cxn modelId="{43488509-02B1-494C-A2AC-00CBB30783AA}" type="presParOf" srcId="{F718DC2C-14D1-4E83-A234-36383E42FD8A}" destId="{9ECD01F9-4D1C-4C56-B9D7-4A862D1B1350}" srcOrd="0" destOrd="0" presId="urn:microsoft.com/office/officeart/2008/layout/VerticalCurvedList"/>
    <dgm:cxn modelId="{58404A7E-3627-4CAB-9D72-11B6EADE9738}" type="presParOf" srcId="{9ECD01F9-4D1C-4C56-B9D7-4A862D1B1350}" destId="{161DB9D4-EA8D-47E1-9C7D-12AA9EE60129}" srcOrd="0" destOrd="0" presId="urn:microsoft.com/office/officeart/2008/layout/VerticalCurvedList"/>
    <dgm:cxn modelId="{1D8C1F8E-050B-45FE-8BCC-AC743A2BD2D9}" type="presParOf" srcId="{161DB9D4-EA8D-47E1-9C7D-12AA9EE60129}" destId="{6511D1CA-B352-4695-AAFE-A944C1510F64}" srcOrd="0" destOrd="0" presId="urn:microsoft.com/office/officeart/2008/layout/VerticalCurvedList"/>
    <dgm:cxn modelId="{B090BC4C-866F-4383-8CA4-B16E61077FDC}" type="presParOf" srcId="{161DB9D4-EA8D-47E1-9C7D-12AA9EE60129}" destId="{4F5EE5FE-0EF8-44C8-9AC9-A9C0F378798C}" srcOrd="1" destOrd="0" presId="urn:microsoft.com/office/officeart/2008/layout/VerticalCurvedList"/>
    <dgm:cxn modelId="{80289E98-BAB6-4072-8D84-C06C720385BF}" type="presParOf" srcId="{161DB9D4-EA8D-47E1-9C7D-12AA9EE60129}" destId="{C54BCBEE-DA89-4ABB-8151-BC5B922688C9}" srcOrd="2" destOrd="0" presId="urn:microsoft.com/office/officeart/2008/layout/VerticalCurvedList"/>
    <dgm:cxn modelId="{5D45A34B-A6A3-4C31-BC7A-4FB01364D914}" type="presParOf" srcId="{161DB9D4-EA8D-47E1-9C7D-12AA9EE60129}" destId="{8D052FCD-A371-4916-A5FA-45580EB3D6D7}" srcOrd="3" destOrd="0" presId="urn:microsoft.com/office/officeart/2008/layout/VerticalCurvedList"/>
    <dgm:cxn modelId="{7DEE26A0-B587-4151-8C02-7382F1BAC8CE}" type="presParOf" srcId="{9ECD01F9-4D1C-4C56-B9D7-4A862D1B1350}" destId="{6E50A4EE-4FE0-4F40-94C0-C72F2D5D6F26}" srcOrd="1" destOrd="0" presId="urn:microsoft.com/office/officeart/2008/layout/VerticalCurvedList"/>
    <dgm:cxn modelId="{C55498D2-7371-4A93-AF1F-E30C2DD98AE5}" type="presParOf" srcId="{9ECD01F9-4D1C-4C56-B9D7-4A862D1B1350}" destId="{F966894F-D5D9-450C-B87E-F5D99BD5C71D}" srcOrd="2" destOrd="0" presId="urn:microsoft.com/office/officeart/2008/layout/VerticalCurvedList"/>
    <dgm:cxn modelId="{914B03EB-D460-4D71-B8A6-12AA0029D353}" type="presParOf" srcId="{F966894F-D5D9-450C-B87E-F5D99BD5C71D}" destId="{6E11D9EB-5CD1-462B-BC99-547ECBBBDB5F}" srcOrd="0" destOrd="0" presId="urn:microsoft.com/office/officeart/2008/layout/VerticalCurvedList"/>
    <dgm:cxn modelId="{0779FEBB-437C-4558-B471-9797154C292A}" type="presParOf" srcId="{9ECD01F9-4D1C-4C56-B9D7-4A862D1B1350}" destId="{6EB162BD-893A-43DA-BC0F-C02066ECCE2C}" srcOrd="3" destOrd="0" presId="urn:microsoft.com/office/officeart/2008/layout/VerticalCurvedList"/>
    <dgm:cxn modelId="{C1339C8B-0C5C-4D65-B172-ADFD543CF261}" type="presParOf" srcId="{9ECD01F9-4D1C-4C56-B9D7-4A862D1B1350}" destId="{47532577-361A-4406-B4ED-C18EFDFE53F0}" srcOrd="4" destOrd="0" presId="urn:microsoft.com/office/officeart/2008/layout/VerticalCurvedList"/>
    <dgm:cxn modelId="{1E5AA986-F3E0-43DD-89F1-BA7125BFA8FB}" type="presParOf" srcId="{47532577-361A-4406-B4ED-C18EFDFE53F0}" destId="{730533E5-A15D-4D9A-BFB3-3499C1A35F8C}" srcOrd="0" destOrd="0" presId="urn:microsoft.com/office/officeart/2008/layout/VerticalCurvedList"/>
    <dgm:cxn modelId="{2256159C-2312-4B7E-8AA2-D2FB9B792575}" type="presParOf" srcId="{9ECD01F9-4D1C-4C56-B9D7-4A862D1B1350}" destId="{AC0D7762-E6AF-4DCB-94A9-E0E20D69BECF}" srcOrd="5" destOrd="0" presId="urn:microsoft.com/office/officeart/2008/layout/VerticalCurvedList"/>
    <dgm:cxn modelId="{828561B4-6B06-41A1-85C8-94F009976043}" type="presParOf" srcId="{9ECD01F9-4D1C-4C56-B9D7-4A862D1B1350}" destId="{F3B0E4C4-724B-4470-B290-064CCA20F108}" srcOrd="6" destOrd="0" presId="urn:microsoft.com/office/officeart/2008/layout/VerticalCurvedList"/>
    <dgm:cxn modelId="{F530CE93-DE86-455E-8160-F2D0CBD4CD4E}" type="presParOf" srcId="{F3B0E4C4-724B-4470-B290-064CCA20F108}" destId="{37F4B23B-8282-4D6A-B9F3-151B1C5C29F3}" srcOrd="0" destOrd="0" presId="urn:microsoft.com/office/officeart/2008/layout/VerticalCurvedList"/>
    <dgm:cxn modelId="{7F598183-1E57-4328-9B84-379713EA644D}" type="presParOf" srcId="{9ECD01F9-4D1C-4C56-B9D7-4A862D1B1350}" destId="{5B141195-866A-40F9-A3C1-C39C64887CDA}" srcOrd="7" destOrd="0" presId="urn:microsoft.com/office/officeart/2008/layout/VerticalCurvedList"/>
    <dgm:cxn modelId="{E2DA861E-B1F5-494C-8976-93F86F21A177}" type="presParOf" srcId="{9ECD01F9-4D1C-4C56-B9D7-4A862D1B1350}" destId="{A951A405-502D-4BDF-931A-8ACE382711C5}" srcOrd="8" destOrd="0" presId="urn:microsoft.com/office/officeart/2008/layout/VerticalCurvedList"/>
    <dgm:cxn modelId="{10CD8CB6-C551-448A-860D-6C5266B9F2B8}" type="presParOf" srcId="{A951A405-502D-4BDF-931A-8ACE382711C5}" destId="{EE23A421-3D2A-43C6-B415-A0937BC9D89C}" srcOrd="0" destOrd="0" presId="urn:microsoft.com/office/officeart/2008/layout/VerticalCurvedList"/>
    <dgm:cxn modelId="{385791F7-4787-4154-9B9A-00E6347C9A43}" type="presParOf" srcId="{9ECD01F9-4D1C-4C56-B9D7-4A862D1B1350}" destId="{58E50305-D4EA-49C9-A50C-8EF49A51B79A}" srcOrd="9" destOrd="0" presId="urn:microsoft.com/office/officeart/2008/layout/VerticalCurvedList"/>
    <dgm:cxn modelId="{292DF608-D937-4D3D-9D48-344D11EE11ED}" type="presParOf" srcId="{9ECD01F9-4D1C-4C56-B9D7-4A862D1B1350}" destId="{AE18FF45-A55B-451E-987D-13B1910779B3}" srcOrd="10" destOrd="0" presId="urn:microsoft.com/office/officeart/2008/layout/VerticalCurvedList"/>
    <dgm:cxn modelId="{DFBDE653-E2E6-4905-A56C-C791BEDD6639}" type="presParOf" srcId="{AE18FF45-A55B-451E-987D-13B1910779B3}" destId="{DB6A89A1-777E-41A2-99C7-A085A9033B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b="1" noProof="0" dirty="0">
              <a:latin typeface="+mj-lt"/>
            </a:rPr>
            <a:t>Finalité</a:t>
          </a:r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fr-FR" b="1" noProof="0" dirty="0">
            <a:latin typeface="+mj-lt"/>
          </a:endParaRPr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fr-FR" b="1" noProof="0" dirty="0">
            <a:latin typeface="+mj-lt"/>
          </a:endParaRPr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b="1" noProof="0" dirty="0">
              <a:latin typeface="+mj-lt"/>
            </a:rPr>
            <a:t>Proportionnalité et pertinence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fr-FR" b="1" noProof="0" dirty="0">
            <a:latin typeface="+mj-lt"/>
          </a:endParaRPr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fr-FR" b="1" noProof="0" dirty="0">
            <a:latin typeface="+mj-lt"/>
          </a:endParaRPr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b="1" noProof="0" dirty="0">
              <a:latin typeface="+mj-lt"/>
            </a:rPr>
            <a:t>Durée de conservation limitée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fr-FR" b="1" noProof="0" dirty="0">
            <a:latin typeface="+mj-lt"/>
          </a:endParaRPr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fr-FR" b="1" noProof="0" dirty="0">
            <a:latin typeface="+mj-lt"/>
          </a:endParaRPr>
        </a:p>
      </dgm:t>
    </dgm:pt>
    <dgm:pt modelId="{6AE5E747-9E91-4DE8-BA7E-C73452BC8C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 dirty="0">
              <a:latin typeface="+mj-lt"/>
            </a:rPr>
            <a:t>Sécurité et confidentialité</a:t>
          </a:r>
        </a:p>
      </dgm:t>
    </dgm:pt>
    <dgm:pt modelId="{DFF78AF3-C44C-4128-B2D2-29E7263FEFB9}" type="parTrans" cxnId="{F810094B-A7FA-4010-99E0-B8F4C0630B8B}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194A20E7-E3C8-49CE-B7F1-BD7E5A045AAD}" type="sibTrans" cxnId="{F810094B-A7FA-4010-99E0-B8F4C0630B8B}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6557FF64-2392-4007-A8C2-84A5D8083B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 dirty="0">
              <a:latin typeface="+mj-lt"/>
            </a:rPr>
            <a:t>Droits des personnes</a:t>
          </a:r>
        </a:p>
      </dgm:t>
    </dgm:pt>
    <dgm:pt modelId="{2F147AB2-AC12-44A4-A5DE-6BC8738958FF}" type="parTrans" cxnId="{9EA0B6CE-B66A-41B2-8900-953DEAD99EE5}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E3A77444-1188-43A4-B7C1-2FA7919607B4}" type="sibTrans" cxnId="{9EA0B6CE-B66A-41B2-8900-953DEAD99EE5}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5"/>
      <dgm:spPr>
        <a:solidFill>
          <a:schemeClr val="accent5"/>
        </a:solidFill>
      </dgm:spPr>
    </dgm:pt>
    <dgm:pt modelId="{A947F9BA-7C22-4CAB-8F98-954D0477F8C4}" type="pres">
      <dgm:prSet presAssocID="{31A69854-7566-4412-A31D-81234E9B8C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5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1" presStyleCnt="5"/>
      <dgm:spPr>
        <a:solidFill>
          <a:srgbClr val="72BC00"/>
        </a:solidFill>
      </dgm:spPr>
    </dgm:pt>
    <dgm:pt modelId="{965E6294-B2C0-4C55-828B-784B823F312F}" type="pres">
      <dgm:prSet presAssocID="{70AAB01F-1F3F-4239-BB51-C836817025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1" presStyleCnt="5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2" presStyleCnt="5"/>
      <dgm:spPr>
        <a:solidFill>
          <a:srgbClr val="E7DA00"/>
        </a:solidFill>
      </dgm:spPr>
    </dgm:pt>
    <dgm:pt modelId="{58FA072A-DFB4-4C7E-8DD2-3ED530ACB350}" type="pres">
      <dgm:prSet presAssocID="{F1D9C275-1E4B-40E9-8FA5-90D49683C2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2" presStyleCnt="5">
        <dgm:presLayoutVars>
          <dgm:chMax val="1"/>
          <dgm:chPref val="1"/>
        </dgm:presLayoutVars>
      </dgm:prSet>
      <dgm:spPr/>
    </dgm:pt>
    <dgm:pt modelId="{93F6226F-74B6-4691-B858-83B43FF7FD44}" type="pres">
      <dgm:prSet presAssocID="{7142EB2F-6B3E-439E-A19D-B6E391266445}" presName="sibTrans" presStyleCnt="0"/>
      <dgm:spPr/>
    </dgm:pt>
    <dgm:pt modelId="{D7338197-E2BB-48D6-8CA7-BFDE4A2523BC}" type="pres">
      <dgm:prSet presAssocID="{6AE5E747-9E91-4DE8-BA7E-C73452BC8C11}" presName="compNode" presStyleCnt="0"/>
      <dgm:spPr/>
    </dgm:pt>
    <dgm:pt modelId="{3B85A668-F247-4641-809F-7ED3C8BFCBCF}" type="pres">
      <dgm:prSet presAssocID="{6AE5E747-9E91-4DE8-BA7E-C73452BC8C11}" presName="iconBgRect" presStyleLbl="bgShp" presStyleIdx="3" presStyleCnt="5"/>
      <dgm:spPr>
        <a:solidFill>
          <a:schemeClr val="accent6"/>
        </a:solidFill>
      </dgm:spPr>
    </dgm:pt>
    <dgm:pt modelId="{B1AF2606-4A52-41D6-9BC1-19C9BBAB91F8}" type="pres">
      <dgm:prSet presAssocID="{6AE5E747-9E91-4DE8-BA7E-C73452BC8C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rouiller"/>
        </a:ext>
      </dgm:extLst>
    </dgm:pt>
    <dgm:pt modelId="{AF94EE35-5D7F-48F3-BAD7-C17A3D0FCA95}" type="pres">
      <dgm:prSet presAssocID="{6AE5E747-9E91-4DE8-BA7E-C73452BC8C11}" presName="spaceRect" presStyleCnt="0"/>
      <dgm:spPr/>
    </dgm:pt>
    <dgm:pt modelId="{EE329685-5074-4995-BA85-D4FC382347C1}" type="pres">
      <dgm:prSet presAssocID="{6AE5E747-9E91-4DE8-BA7E-C73452BC8C11}" presName="textRect" presStyleLbl="revTx" presStyleIdx="3" presStyleCnt="5">
        <dgm:presLayoutVars>
          <dgm:chMax val="1"/>
          <dgm:chPref val="1"/>
        </dgm:presLayoutVars>
      </dgm:prSet>
      <dgm:spPr/>
    </dgm:pt>
    <dgm:pt modelId="{00946677-E161-4F74-AD2E-FB3913F2945D}" type="pres">
      <dgm:prSet presAssocID="{194A20E7-E3C8-49CE-B7F1-BD7E5A045AAD}" presName="sibTrans" presStyleCnt="0"/>
      <dgm:spPr/>
    </dgm:pt>
    <dgm:pt modelId="{7E9288B0-7E0B-4B7C-B709-88E0CB7E5EC5}" type="pres">
      <dgm:prSet presAssocID="{6557FF64-2392-4007-A8C2-84A5D8083BA7}" presName="compNode" presStyleCnt="0"/>
      <dgm:spPr/>
    </dgm:pt>
    <dgm:pt modelId="{BB2C459D-DEA8-461D-A2D2-EB361A64B32B}" type="pres">
      <dgm:prSet presAssocID="{6557FF64-2392-4007-A8C2-84A5D8083BA7}" presName="iconBgRect" presStyleLbl="bgShp" presStyleIdx="4" presStyleCnt="5"/>
      <dgm:spPr>
        <a:solidFill>
          <a:srgbClr val="E63E10"/>
        </a:solidFill>
      </dgm:spPr>
    </dgm:pt>
    <dgm:pt modelId="{8857DD18-3361-4797-9B66-0E4577A53781}" type="pres">
      <dgm:prSet presAssocID="{6557FF64-2392-4007-A8C2-84A5D8083B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B253ACF2-2885-427F-BC14-EBB87621E37E}" type="pres">
      <dgm:prSet presAssocID="{6557FF64-2392-4007-A8C2-84A5D8083BA7}" presName="spaceRect" presStyleCnt="0"/>
      <dgm:spPr/>
    </dgm:pt>
    <dgm:pt modelId="{87057A1E-6EE3-4B48-96A6-72AFC055703B}" type="pres">
      <dgm:prSet presAssocID="{6557FF64-2392-4007-A8C2-84A5D8083B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711A1C-569A-46E1-B296-B1A3DAE1E295}" type="presOf" srcId="{6AE5E747-9E91-4DE8-BA7E-C73452BC8C11}" destId="{EE329685-5074-4995-BA85-D4FC382347C1}" srcOrd="0" destOrd="0" presId="urn:microsoft.com/office/officeart/2018/5/layout/IconCircleLabelList"/>
    <dgm:cxn modelId="{0606E161-41D1-4B3A-BC3B-E677E85EFE9B}" srcId="{AB3EF664-A10F-4F61-87E9-B962E1317A37}" destId="{F1D9C275-1E4B-40E9-8FA5-90D49683C289}" srcOrd="2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F810094B-A7FA-4010-99E0-B8F4C0630B8B}" srcId="{AB3EF664-A10F-4F61-87E9-B962E1317A37}" destId="{6AE5E747-9E91-4DE8-BA7E-C73452BC8C11}" srcOrd="3" destOrd="0" parTransId="{DFF78AF3-C44C-4128-B2D2-29E7263FEFB9}" sibTransId="{194A20E7-E3C8-49CE-B7F1-BD7E5A045AAD}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90A68B71-B284-4C9B-8537-6749FC4C9E69}" type="presOf" srcId="{6557FF64-2392-4007-A8C2-84A5D8083BA7}" destId="{87057A1E-6EE3-4B48-96A6-72AFC055703B}" srcOrd="0" destOrd="0" presId="urn:microsoft.com/office/officeart/2018/5/layout/IconCircleLabelList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1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9EA0B6CE-B66A-41B2-8900-953DEAD99EE5}" srcId="{AB3EF664-A10F-4F61-87E9-B962E1317A37}" destId="{6557FF64-2392-4007-A8C2-84A5D8083BA7}" srcOrd="4" destOrd="0" parTransId="{2F147AB2-AC12-44A4-A5DE-6BC8738958FF}" sibTransId="{E3A77444-1188-43A4-B7C1-2FA7919607B4}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2BD1452C-8008-416A-AF8A-3F33A03CB5F0}" type="presParOf" srcId="{0E8A49A6-8E18-4048-9FDA-610A17570EF0}" destId="{AEFD6563-DF4B-4A42-B09B-B4C19EE3FCBB}" srcOrd="2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3" destOrd="0" presId="urn:microsoft.com/office/officeart/2018/5/layout/IconCircleLabelList"/>
    <dgm:cxn modelId="{768E7001-0ED8-48BF-92F4-01F2B6779139}" type="presParOf" srcId="{0E8A49A6-8E18-4048-9FDA-610A17570EF0}" destId="{7AAC013A-0AE3-49C5-B253-1E832DDAC4F3}" srcOrd="4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  <dgm:cxn modelId="{8F2004EB-5002-4178-9ECE-E69CAFAB7B8C}" type="presParOf" srcId="{0E8A49A6-8E18-4048-9FDA-610A17570EF0}" destId="{93F6226F-74B6-4691-B858-83B43FF7FD44}" srcOrd="5" destOrd="0" presId="urn:microsoft.com/office/officeart/2018/5/layout/IconCircleLabelList"/>
    <dgm:cxn modelId="{1732891C-8462-4D2D-ADF5-12B37313B217}" type="presParOf" srcId="{0E8A49A6-8E18-4048-9FDA-610A17570EF0}" destId="{D7338197-E2BB-48D6-8CA7-BFDE4A2523BC}" srcOrd="6" destOrd="0" presId="urn:microsoft.com/office/officeart/2018/5/layout/IconCircleLabelList"/>
    <dgm:cxn modelId="{30CB5694-00BC-48D0-9A33-8C9A11A75A8E}" type="presParOf" srcId="{D7338197-E2BB-48D6-8CA7-BFDE4A2523BC}" destId="{3B85A668-F247-4641-809F-7ED3C8BFCBCF}" srcOrd="0" destOrd="0" presId="urn:microsoft.com/office/officeart/2018/5/layout/IconCircleLabelList"/>
    <dgm:cxn modelId="{A3573F6A-0494-4B2B-AEED-D126B9598ADE}" type="presParOf" srcId="{D7338197-E2BB-48D6-8CA7-BFDE4A2523BC}" destId="{B1AF2606-4A52-41D6-9BC1-19C9BBAB91F8}" srcOrd="1" destOrd="0" presId="urn:microsoft.com/office/officeart/2018/5/layout/IconCircleLabelList"/>
    <dgm:cxn modelId="{2B2C58FE-FA08-415C-99C3-63FDEBFB1B30}" type="presParOf" srcId="{D7338197-E2BB-48D6-8CA7-BFDE4A2523BC}" destId="{AF94EE35-5D7F-48F3-BAD7-C17A3D0FCA95}" srcOrd="2" destOrd="0" presId="urn:microsoft.com/office/officeart/2018/5/layout/IconCircleLabelList"/>
    <dgm:cxn modelId="{206EB7B0-1058-4922-9B4D-5B62E6B832E5}" type="presParOf" srcId="{D7338197-E2BB-48D6-8CA7-BFDE4A2523BC}" destId="{EE329685-5074-4995-BA85-D4FC382347C1}" srcOrd="3" destOrd="0" presId="urn:microsoft.com/office/officeart/2018/5/layout/IconCircleLabelList"/>
    <dgm:cxn modelId="{ADFE5AB5-5FB6-4B12-B524-6AF3CAC2DB99}" type="presParOf" srcId="{0E8A49A6-8E18-4048-9FDA-610A17570EF0}" destId="{00946677-E161-4F74-AD2E-FB3913F2945D}" srcOrd="7" destOrd="0" presId="urn:microsoft.com/office/officeart/2018/5/layout/IconCircleLabelList"/>
    <dgm:cxn modelId="{620DA5A5-E15C-4AE8-A82D-B07D987A5A86}" type="presParOf" srcId="{0E8A49A6-8E18-4048-9FDA-610A17570EF0}" destId="{7E9288B0-7E0B-4B7C-B709-88E0CB7E5EC5}" srcOrd="8" destOrd="0" presId="urn:microsoft.com/office/officeart/2018/5/layout/IconCircleLabelList"/>
    <dgm:cxn modelId="{27A46833-AD5F-4AA0-B411-4420CD2B35DF}" type="presParOf" srcId="{7E9288B0-7E0B-4B7C-B709-88E0CB7E5EC5}" destId="{BB2C459D-DEA8-461D-A2D2-EB361A64B32B}" srcOrd="0" destOrd="0" presId="urn:microsoft.com/office/officeart/2018/5/layout/IconCircleLabelList"/>
    <dgm:cxn modelId="{75CF8E2B-E270-45AE-90AC-66E0B4107211}" type="presParOf" srcId="{7E9288B0-7E0B-4B7C-B709-88E0CB7E5EC5}" destId="{8857DD18-3361-4797-9B66-0E4577A53781}" srcOrd="1" destOrd="0" presId="urn:microsoft.com/office/officeart/2018/5/layout/IconCircleLabelList"/>
    <dgm:cxn modelId="{F847A4D4-D04C-4D82-BADF-7486830F28A1}" type="presParOf" srcId="{7E9288B0-7E0B-4B7C-B709-88E0CB7E5EC5}" destId="{B253ACF2-2885-427F-BC14-EBB87621E37E}" srcOrd="2" destOrd="0" presId="urn:microsoft.com/office/officeart/2018/5/layout/IconCircleLabelList"/>
    <dgm:cxn modelId="{144865B4-3785-46E1-8427-AE29F6E7908E}" type="presParOf" srcId="{7E9288B0-7E0B-4B7C-B709-88E0CB7E5EC5}" destId="{87057A1E-6EE3-4B48-96A6-72AFC05570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E5FE-0EF8-44C8-9AC9-A9C0F378798C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0A4EE-4FE0-4F40-94C0-C72F2D5D6F26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Segoe UI" panose="020B0502040204020203" pitchFamily="34" charset="0"/>
              <a:cs typeface="Segoe UI" panose="020B0502040204020203" pitchFamily="34" charset="0"/>
            </a:rPr>
            <a:t>Contexte et mission</a:t>
          </a:r>
        </a:p>
      </dsp:txBody>
      <dsp:txXfrm>
        <a:off x="509717" y="338558"/>
        <a:ext cx="7541700" cy="677550"/>
      </dsp:txXfrm>
    </dsp:sp>
    <dsp:sp modelId="{6E11D9EB-5CD1-462B-BC99-547ECBBBDB5F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162BD-893A-43DA-BC0F-C02066ECCE2C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rgbClr val="72B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Segoe UI" panose="020B0502040204020203" pitchFamily="34" charset="0"/>
              <a:cs typeface="Segoe UI" panose="020B0502040204020203" pitchFamily="34" charset="0"/>
            </a:rPr>
            <a:t>Données Open Food </a:t>
          </a:r>
          <a:r>
            <a:rPr lang="fr-FR" sz="3300" kern="1200" dirty="0" err="1">
              <a:latin typeface="Segoe UI" panose="020B0502040204020203" pitchFamily="34" charset="0"/>
              <a:cs typeface="Segoe UI" panose="020B0502040204020203" pitchFamily="34" charset="0"/>
            </a:rPr>
            <a:t>Facts</a:t>
          </a:r>
          <a:endParaRPr lang="fr-FR" sz="3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95230" y="1354558"/>
        <a:ext cx="7056187" cy="677550"/>
      </dsp:txXfrm>
    </dsp:sp>
    <dsp:sp modelId="{730533E5-A15D-4D9A-BFB3-3499C1A35F8C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29553"/>
              <a:satOff val="0"/>
              <a:lumOff val="8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D7762-E6AF-4DCB-94A9-E0E20D69BECF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rgbClr val="E7D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Segoe UI" panose="020B0502040204020203" pitchFamily="34" charset="0"/>
              <a:cs typeface="Segoe UI" panose="020B0502040204020203" pitchFamily="34" charset="0"/>
            </a:rPr>
            <a:t>Nettoyage des données</a:t>
          </a:r>
        </a:p>
      </dsp:txBody>
      <dsp:txXfrm>
        <a:off x="1144243" y="2370558"/>
        <a:ext cx="6907174" cy="677550"/>
      </dsp:txXfrm>
    </dsp:sp>
    <dsp:sp modelId="{37F4B23B-8282-4D6A-B9F3-151B1C5C29F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7D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95-866A-40F9-A3C1-C39C64887CDA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Segoe UI" panose="020B0502040204020203" pitchFamily="34" charset="0"/>
              <a:cs typeface="Segoe UI" panose="020B0502040204020203" pitchFamily="34" charset="0"/>
            </a:rPr>
            <a:t>Exploration des données</a:t>
          </a:r>
        </a:p>
      </dsp:txBody>
      <dsp:txXfrm>
        <a:off x="995230" y="3386558"/>
        <a:ext cx="7056187" cy="677550"/>
      </dsp:txXfrm>
    </dsp:sp>
    <dsp:sp modelId="{EE23A421-3D2A-43C6-B415-A0937BC9D89C}">
      <dsp:nvSpPr>
        <dsp:cNvPr id="0" name=""/>
        <dsp:cNvSpPr/>
      </dsp:nvSpPr>
      <dsp:spPr>
        <a:xfrm>
          <a:off x="581594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0305-D4EA-49C9-A50C-8EF49A51B79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rgbClr val="E63E1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Segoe UI" panose="020B0502040204020203" pitchFamily="34" charset="0"/>
              <a:cs typeface="Segoe UI" panose="020B0502040204020203" pitchFamily="34" charset="0"/>
            </a:rPr>
            <a:t>Conclusion &amp; perspectives</a:t>
          </a:r>
        </a:p>
      </dsp:txBody>
      <dsp:txXfrm>
        <a:off x="509717" y="4402558"/>
        <a:ext cx="7541700" cy="677550"/>
      </dsp:txXfrm>
    </dsp:sp>
    <dsp:sp modelId="{DB6A89A1-777E-41A2-99C7-A085A9033BA1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63E1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474590" y="813039"/>
          <a:ext cx="1098000" cy="1098000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708590" y="10470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123590" y="2253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1" kern="1200" noProof="0" dirty="0">
              <a:latin typeface="+mj-lt"/>
            </a:rPr>
            <a:t>Finalité</a:t>
          </a:r>
        </a:p>
      </dsp:txBody>
      <dsp:txXfrm>
        <a:off x="123590" y="2253040"/>
        <a:ext cx="1800000" cy="720000"/>
      </dsp:txXfrm>
    </dsp:sp>
    <dsp:sp modelId="{395704C5-F946-462D-A69C-EF9F9736D2B0}">
      <dsp:nvSpPr>
        <dsp:cNvPr id="0" name=""/>
        <dsp:cNvSpPr/>
      </dsp:nvSpPr>
      <dsp:spPr>
        <a:xfrm>
          <a:off x="2589590" y="813039"/>
          <a:ext cx="1098000" cy="1098000"/>
        </a:xfrm>
        <a:prstGeom prst="ellipse">
          <a:avLst/>
        </a:prstGeom>
        <a:solidFill>
          <a:srgbClr val="72BC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2823590" y="10470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2238590" y="2253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1" kern="1200" noProof="0" dirty="0">
              <a:latin typeface="+mj-lt"/>
            </a:rPr>
            <a:t>Proportionnalité et pertinence</a:t>
          </a:r>
        </a:p>
      </dsp:txBody>
      <dsp:txXfrm>
        <a:off x="2238590" y="2253040"/>
        <a:ext cx="1800000" cy="720000"/>
      </dsp:txXfrm>
    </dsp:sp>
    <dsp:sp modelId="{E11D9D2D-E1EF-4F8B-B956-5276604AD9D9}">
      <dsp:nvSpPr>
        <dsp:cNvPr id="0" name=""/>
        <dsp:cNvSpPr/>
      </dsp:nvSpPr>
      <dsp:spPr>
        <a:xfrm>
          <a:off x="4704590" y="813039"/>
          <a:ext cx="1098000" cy="1098000"/>
        </a:xfrm>
        <a:prstGeom prst="ellipse">
          <a:avLst/>
        </a:prstGeom>
        <a:solidFill>
          <a:srgbClr val="E7DA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4938590" y="10470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4353590" y="2253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1" kern="1200" noProof="0" dirty="0">
              <a:latin typeface="+mj-lt"/>
            </a:rPr>
            <a:t>Durée de conservation limitée</a:t>
          </a:r>
        </a:p>
      </dsp:txBody>
      <dsp:txXfrm>
        <a:off x="4353590" y="2253040"/>
        <a:ext cx="1800000" cy="720000"/>
      </dsp:txXfrm>
    </dsp:sp>
    <dsp:sp modelId="{3B85A668-F247-4641-809F-7ED3C8BFCBCF}">
      <dsp:nvSpPr>
        <dsp:cNvPr id="0" name=""/>
        <dsp:cNvSpPr/>
      </dsp:nvSpPr>
      <dsp:spPr>
        <a:xfrm>
          <a:off x="6819590" y="813039"/>
          <a:ext cx="1098000" cy="1098000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F2606-4A52-41D6-9BC1-19C9BBAB91F8}">
      <dsp:nvSpPr>
        <dsp:cNvPr id="0" name=""/>
        <dsp:cNvSpPr/>
      </dsp:nvSpPr>
      <dsp:spPr>
        <a:xfrm>
          <a:off x="7053590" y="10470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29685-5074-4995-BA85-D4FC382347C1}">
      <dsp:nvSpPr>
        <dsp:cNvPr id="0" name=""/>
        <dsp:cNvSpPr/>
      </dsp:nvSpPr>
      <dsp:spPr>
        <a:xfrm>
          <a:off x="6468590" y="2253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1" kern="1200" dirty="0">
              <a:latin typeface="+mj-lt"/>
            </a:rPr>
            <a:t>Sécurité et confidentialité</a:t>
          </a:r>
        </a:p>
      </dsp:txBody>
      <dsp:txXfrm>
        <a:off x="6468590" y="2253040"/>
        <a:ext cx="1800000" cy="720000"/>
      </dsp:txXfrm>
    </dsp:sp>
    <dsp:sp modelId="{BB2C459D-DEA8-461D-A2D2-EB361A64B32B}">
      <dsp:nvSpPr>
        <dsp:cNvPr id="0" name=""/>
        <dsp:cNvSpPr/>
      </dsp:nvSpPr>
      <dsp:spPr>
        <a:xfrm>
          <a:off x="8934590" y="813039"/>
          <a:ext cx="1098000" cy="1098000"/>
        </a:xfrm>
        <a:prstGeom prst="ellipse">
          <a:avLst/>
        </a:prstGeom>
        <a:solidFill>
          <a:srgbClr val="E63E1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7DD18-3361-4797-9B66-0E4577A53781}">
      <dsp:nvSpPr>
        <dsp:cNvPr id="0" name=""/>
        <dsp:cNvSpPr/>
      </dsp:nvSpPr>
      <dsp:spPr>
        <a:xfrm>
          <a:off x="9168590" y="10470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57A1E-6EE3-4B48-96A6-72AFC055703B}">
      <dsp:nvSpPr>
        <dsp:cNvPr id="0" name=""/>
        <dsp:cNvSpPr/>
      </dsp:nvSpPr>
      <dsp:spPr>
        <a:xfrm>
          <a:off x="8583590" y="22530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1" kern="1200" dirty="0">
              <a:latin typeface="+mj-lt"/>
            </a:rPr>
            <a:t>Droits des personnes</a:t>
          </a:r>
        </a:p>
      </dsp:txBody>
      <dsp:txXfrm>
        <a:off x="8583590" y="225304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e d’icônes avec cercles et étiquettes"/>
  <dgm:desc val="Permet de représenter des blocs d’informations non séquentiels ou groupés, accompagnés d’un visuel associé. Utilisation optimale avec des icônes ou des petites images et des légendes de texte court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22/12/2023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22/12/2023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47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0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37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12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35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Click to edit Master subtitle style</a:t>
            </a:r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BE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193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193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22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user.oc-static.com/upload/2019/02/23/15509423491012_logo.png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OpenClassrooms – Parcours Data Scientist – P3 - Préparez des données pour un organisme de santé publique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L'agence Santé publique France">
            <a:hlinkClick r:id="rId17"/>
            <a:extLst>
              <a:ext uri="{FF2B5EF4-FFF2-40B4-BE49-F238E27FC236}">
                <a16:creationId xmlns:a16="http://schemas.microsoft.com/office/drawing/2014/main" id="{A60F493F-9E35-2B4F-5233-76376E6E25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66" y="6387992"/>
            <a:ext cx="769629" cy="4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user.oc-static.com/upload/2019/02/23/15509423491012_logo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3/15509423491012_logo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sv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svg"/><Relationship Id="rId19" Type="http://schemas.openxmlformats.org/officeDocument/2006/relationships/image" Target="../media/image32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378E190-8758-310C-4E48-907DFD92A3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61" r="2061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180" y="2811053"/>
            <a:ext cx="8235820" cy="2022204"/>
          </a:xfrm>
        </p:spPr>
        <p:txBody>
          <a:bodyPr tIns="216000" rtlCol="0"/>
          <a:lstStyle/>
          <a:p>
            <a:pPr rtl="0"/>
            <a:r>
              <a:rPr lang="fr-FR" sz="6000" dirty="0"/>
              <a:t>Amélioration de la base de</a:t>
            </a:r>
            <a:br>
              <a:rPr lang="fr-FR" sz="6000" dirty="0"/>
            </a:br>
            <a:r>
              <a:rPr lang="fr-FR" sz="6000" dirty="0"/>
              <a:t> données          </a:t>
            </a:r>
            <a:r>
              <a:rPr lang="fr-FR" sz="6000" dirty="0" err="1">
                <a:solidFill>
                  <a:schemeClr val="bg1"/>
                </a:solidFill>
              </a:rPr>
              <a:t>bbbbbbb</a:t>
            </a:r>
            <a:endParaRPr lang="fr-FR" sz="6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L'agence Santé publique France">
            <a:hlinkClick r:id="rId4"/>
            <a:extLst>
              <a:ext uri="{FF2B5EF4-FFF2-40B4-BE49-F238E27FC236}">
                <a16:creationId xmlns:a16="http://schemas.microsoft.com/office/drawing/2014/main" id="{99AE6DAC-B735-FF4E-8385-8A04ADFC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89" y="6289082"/>
            <a:ext cx="911878" cy="5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itHub - openfoodfacts/openfoodfacts-python: Python package for Open Food  Facts">
            <a:extLst>
              <a:ext uri="{FF2B5EF4-FFF2-40B4-BE49-F238E27FC236}">
                <a16:creationId xmlns:a16="http://schemas.microsoft.com/office/drawing/2014/main" id="{1374D100-9064-1583-73DA-AED23E686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t="16469" r="8513" b="18225"/>
          <a:stretch/>
        </p:blipFill>
        <p:spPr bwMode="auto">
          <a:xfrm>
            <a:off x="8238931" y="3738178"/>
            <a:ext cx="3884448" cy="99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C7F5D5-9756-9A04-C4F7-FB18FBA864A6}"/>
              </a:ext>
            </a:extLst>
          </p:cNvPr>
          <p:cNvSpPr txBox="1"/>
          <p:nvPr/>
        </p:nvSpPr>
        <p:spPr>
          <a:xfrm>
            <a:off x="0" y="0"/>
            <a:ext cx="6096000" cy="637135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F2729-0BFD-FAD7-536F-A0A17EF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00" y="4645910"/>
            <a:ext cx="4648200" cy="709999"/>
          </a:xfrm>
        </p:spPr>
        <p:txBody>
          <a:bodyPr/>
          <a:lstStyle/>
          <a:p>
            <a:r>
              <a:rPr lang="fr-FR" dirty="0"/>
              <a:t>Valeurs aberrantes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7B62-1F3E-E323-9D8D-EC1BE8423D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800" y="5355770"/>
            <a:ext cx="4648200" cy="594929"/>
          </a:xfrm>
        </p:spPr>
        <p:txBody>
          <a:bodyPr/>
          <a:lstStyle/>
          <a:p>
            <a:r>
              <a:rPr lang="fr-FR" dirty="0"/>
              <a:t>Identifier les valeurs atypiques et les traiter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992D-4171-4D4E-6DA7-1A9CEF7F94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19"/>
            <a:ext cx="7610988" cy="36353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EB88-671E-C342-928E-C34BE16282C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7366A-B495-9824-C47D-5A10A1228A31}"/>
              </a:ext>
            </a:extLst>
          </p:cNvPr>
          <p:cNvSpPr txBox="1"/>
          <p:nvPr/>
        </p:nvSpPr>
        <p:spPr>
          <a:xfrm>
            <a:off x="731376" y="528824"/>
            <a:ext cx="5217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Ranges acceptables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energy_100g : [0, 5000] kJ/100g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nutrition-score-fr_100g : [-15, 40]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sodium [0, 40]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autres variables « _100g » : [0, 100] g ou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b="1" dirty="0">
                <a:solidFill>
                  <a:schemeClr val="bg1"/>
                </a:solidFill>
              </a:rPr>
              <a:t>Relations entre les variables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 err="1">
                <a:solidFill>
                  <a:schemeClr val="bg1"/>
                </a:solidFill>
              </a:rPr>
              <a:t>salt</a:t>
            </a:r>
            <a:r>
              <a:rPr lang="fr-FR" altLang="fr-FR" dirty="0">
                <a:solidFill>
                  <a:schemeClr val="bg1"/>
                </a:solidFill>
              </a:rPr>
              <a:t> = sodium × 2,5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chemeClr val="bg1"/>
                </a:solidFill>
              </a:rPr>
              <a:t>fat = </a:t>
            </a:r>
            <a:r>
              <a:rPr lang="fr-FR" altLang="fr-FR" dirty="0" err="1">
                <a:solidFill>
                  <a:schemeClr val="bg1"/>
                </a:solidFill>
              </a:rPr>
              <a:t>saturated</a:t>
            </a:r>
            <a:r>
              <a:rPr lang="fr-FR" altLang="fr-FR" dirty="0">
                <a:solidFill>
                  <a:schemeClr val="bg1"/>
                </a:solidFill>
              </a:rPr>
              <a:t>-fat+ </a:t>
            </a:r>
            <a:r>
              <a:rPr lang="fr-FR" altLang="fr-FR" dirty="0" err="1">
                <a:solidFill>
                  <a:schemeClr val="bg1"/>
                </a:solidFill>
              </a:rPr>
              <a:t>monounsaturated</a:t>
            </a:r>
            <a:r>
              <a:rPr lang="fr-FR" altLang="fr-FR" dirty="0">
                <a:solidFill>
                  <a:schemeClr val="bg1"/>
                </a:solidFill>
              </a:rPr>
              <a:t>-fat+ </a:t>
            </a:r>
            <a:r>
              <a:rPr lang="fr-FR" altLang="fr-FR" dirty="0" err="1">
                <a:solidFill>
                  <a:schemeClr val="bg1"/>
                </a:solidFill>
              </a:rPr>
              <a:t>polyunsaturated</a:t>
            </a:r>
            <a:r>
              <a:rPr lang="fr-FR" altLang="fr-FR" dirty="0">
                <a:solidFill>
                  <a:schemeClr val="bg1"/>
                </a:solidFill>
              </a:rPr>
              <a:t>-fat+ trans-fat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chemeClr val="bg1"/>
                </a:solidFill>
              </a:rPr>
              <a:t>carbohydrates= </a:t>
            </a:r>
            <a:r>
              <a:rPr lang="fr-FR" altLang="fr-FR" dirty="0" err="1">
                <a:solidFill>
                  <a:schemeClr val="bg1"/>
                </a:solidFill>
              </a:rPr>
              <a:t>sugars</a:t>
            </a:r>
            <a:r>
              <a:rPr lang="fr-FR" altLang="fr-FR" dirty="0">
                <a:solidFill>
                  <a:schemeClr val="bg1"/>
                </a:solidFill>
              </a:rPr>
              <a:t>+ </a:t>
            </a:r>
            <a:r>
              <a:rPr lang="fr-FR" altLang="fr-FR" dirty="0" err="1">
                <a:solidFill>
                  <a:schemeClr val="bg1"/>
                </a:solidFill>
              </a:rPr>
              <a:t>starch</a:t>
            </a:r>
            <a:r>
              <a:rPr lang="fr-FR" altLang="fr-FR" dirty="0">
                <a:solidFill>
                  <a:schemeClr val="bg1"/>
                </a:solidFill>
              </a:rPr>
              <a:t>+ polyols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fr-FR" dirty="0">
                <a:solidFill>
                  <a:schemeClr val="bg1"/>
                </a:solidFill>
              </a:rPr>
              <a:t>Σ</a:t>
            </a:r>
            <a:r>
              <a:rPr lang="fr-FR" altLang="fr-FR" dirty="0">
                <a:solidFill>
                  <a:schemeClr val="bg1"/>
                </a:solidFill>
              </a:rPr>
              <a:t> informations nutritionnelles &lt;= 100g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AEFB-DBAD-25DE-0407-90E6BA2A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19" y="767381"/>
            <a:ext cx="6034439" cy="2661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61048D-0D87-5624-6020-04788292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296" y="3620908"/>
            <a:ext cx="3377848" cy="20500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95B496-541B-7867-2D62-2A03D32AB558}"/>
              </a:ext>
            </a:extLst>
          </p:cNvPr>
          <p:cNvSpPr/>
          <p:nvPr/>
        </p:nvSpPr>
        <p:spPr>
          <a:xfrm>
            <a:off x="8630817" y="951722"/>
            <a:ext cx="2090056" cy="2164701"/>
          </a:xfrm>
          <a:prstGeom prst="rect">
            <a:avLst/>
          </a:prstGeom>
          <a:solidFill>
            <a:srgbClr val="BE1D5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B86A-C1C0-BB7C-0636-65D3FCCAE138}"/>
              </a:ext>
            </a:extLst>
          </p:cNvPr>
          <p:cNvSpPr/>
          <p:nvPr/>
        </p:nvSpPr>
        <p:spPr>
          <a:xfrm>
            <a:off x="7753739" y="3918558"/>
            <a:ext cx="2967133" cy="1315915"/>
          </a:xfrm>
          <a:prstGeom prst="rect">
            <a:avLst/>
          </a:prstGeom>
          <a:solidFill>
            <a:srgbClr val="BE1D5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6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C7F5D5-9756-9A04-C4F7-FB18FBA864A6}"/>
              </a:ext>
            </a:extLst>
          </p:cNvPr>
          <p:cNvSpPr txBox="1"/>
          <p:nvPr/>
        </p:nvSpPr>
        <p:spPr>
          <a:xfrm>
            <a:off x="6103141" y="0"/>
            <a:ext cx="6096000" cy="6371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F2729-0BFD-FAD7-536F-A0A17EF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967" y="4555568"/>
            <a:ext cx="4790033" cy="697566"/>
          </a:xfrm>
        </p:spPr>
        <p:txBody>
          <a:bodyPr/>
          <a:lstStyle/>
          <a:p>
            <a:r>
              <a:rPr lang="fr-FR" dirty="0"/>
              <a:t>Valeurs manquantes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7B62-1F3E-E323-9D8D-EC1BE8423D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69967" y="5253134"/>
            <a:ext cx="4790033" cy="697565"/>
          </a:xfrm>
        </p:spPr>
        <p:txBody>
          <a:bodyPr/>
          <a:lstStyle/>
          <a:p>
            <a:r>
              <a:rPr lang="fr-FR" dirty="0"/>
              <a:t>Identifier les valeurs manquantes et les traiter</a:t>
            </a:r>
          </a:p>
          <a:p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992D-4171-4D4E-6DA7-1A9CEF7F94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7527012" cy="28755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EB88-671E-C342-928E-C34BE16282C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F10E0-44DA-C845-447D-5A7313EA50F8}"/>
              </a:ext>
            </a:extLst>
          </p:cNvPr>
          <p:cNvSpPr txBox="1"/>
          <p:nvPr/>
        </p:nvSpPr>
        <p:spPr>
          <a:xfrm>
            <a:off x="7149122" y="1490008"/>
            <a:ext cx="4918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2 types de valeurs manquantes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Variables catégorielles :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Variables numériques : 20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375DE-4944-90E7-3FA3-0764F638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" y="2430621"/>
            <a:ext cx="5967210" cy="2913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97A301-A896-5CFC-91E0-7EE9A74FC059}"/>
              </a:ext>
            </a:extLst>
          </p:cNvPr>
          <p:cNvSpPr txBox="1"/>
          <p:nvPr/>
        </p:nvSpPr>
        <p:spPr>
          <a:xfrm>
            <a:off x="297010" y="1367980"/>
            <a:ext cx="5806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Moitié des variables &gt; 25% valeurs manquantes </a:t>
            </a:r>
          </a:p>
          <a:p>
            <a:r>
              <a:rPr lang="fr-FR" sz="2000" dirty="0"/>
              <a:t>dont 7 variables avec + de 95%</a:t>
            </a:r>
          </a:p>
        </p:txBody>
      </p:sp>
    </p:spTree>
    <p:extLst>
      <p:ext uri="{BB962C8B-B14F-4D97-AF65-F5344CB8AC3E}">
        <p14:creationId xmlns:p14="http://schemas.microsoft.com/office/powerpoint/2010/main" val="112611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Traitements des valeurs manquantes</a:t>
            </a:r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2281312"/>
            <a:ext cx="1984175" cy="15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200" y="2623929"/>
            <a:ext cx="5472000" cy="495718"/>
          </a:xfrm>
        </p:spPr>
        <p:txBody>
          <a:bodyPr rtlCol="0"/>
          <a:lstStyle/>
          <a:p>
            <a:pPr rtl="0"/>
            <a:r>
              <a:rPr lang="fr-FR" dirty="0"/>
              <a:t>Variables catégorielles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200" y="3131762"/>
            <a:ext cx="5156837" cy="3091758"/>
          </a:xfrm>
        </p:spPr>
        <p:txBody>
          <a:bodyPr rtlCol="0"/>
          <a:lstStyle/>
          <a:p>
            <a:pPr rtl="0"/>
            <a:r>
              <a:rPr lang="fr-FR" b="1" dirty="0"/>
              <a:t>Quoi ? </a:t>
            </a:r>
          </a:p>
          <a:p>
            <a:pPr lvl="1"/>
            <a:r>
              <a:rPr lang="fr-FR" dirty="0"/>
              <a:t>pnns_groups_1, pnns_groups_2, </a:t>
            </a:r>
            <a:r>
              <a:rPr lang="fr-FR" dirty="0" err="1"/>
              <a:t>nutrition_grade_fr</a:t>
            </a:r>
            <a:endParaRPr lang="fr-FR" dirty="0"/>
          </a:p>
          <a:p>
            <a:pPr rtl="0"/>
            <a:r>
              <a:rPr lang="fr-FR" b="1" dirty="0"/>
              <a:t>Comment 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mots-clés uniques dans ‘</a:t>
            </a:r>
            <a:r>
              <a:rPr lang="fr-FR" dirty="0" err="1"/>
              <a:t>main_category_fr</a:t>
            </a:r>
            <a:r>
              <a:rPr lang="fr-FR" dirty="0"/>
              <a:t>’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catégories uniques et/ou les plus fréquentes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Relation avec les valeurs nutritionnelles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KNN Imputer en encodant les variables catégorielles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Recherche de produits identiques ‘</a:t>
            </a:r>
            <a:r>
              <a:rPr lang="fr-FR" dirty="0" err="1"/>
              <a:t>product_name</a:t>
            </a:r>
            <a:r>
              <a:rPr lang="fr-FR" dirty="0"/>
              <a:t>’ et ‘brands’ avec un code barre différent (exemple : ‘</a:t>
            </a:r>
            <a:r>
              <a:rPr lang="fr-FR" dirty="0" err="1"/>
              <a:t>quantity</a:t>
            </a:r>
            <a:r>
              <a:rPr lang="fr-FR" dirty="0"/>
              <a:t>’ différente)</a:t>
            </a:r>
          </a:p>
          <a:p>
            <a:pPr marL="266700" lvl="1" indent="0">
              <a:buNone/>
            </a:pPr>
            <a:endParaRPr lang="fr-FR" dirty="0"/>
          </a:p>
          <a:p>
            <a:pPr marL="0" indent="0" rtl="0">
              <a:buNone/>
            </a:pPr>
            <a:endParaRPr lang="fr-FR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4BDAC-8FC0-A982-24D7-EC31D8EAD5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1999" y="6439820"/>
            <a:ext cx="7331069" cy="360000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pic>
        <p:nvPicPr>
          <p:cNvPr id="15" name="Graphic 14" descr="Tick">
            <a:extLst>
              <a:ext uri="{FF2B5EF4-FFF2-40B4-BE49-F238E27FC236}">
                <a16:creationId xmlns:a16="http://schemas.microsoft.com/office/drawing/2014/main" id="{6939AA67-58A1-F64C-8963-7640A76A0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74" y="4246153"/>
            <a:ext cx="295063" cy="406300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BADE529E-AACF-49A6-5676-43DFCEB39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117" y="4065445"/>
            <a:ext cx="239786" cy="330184"/>
          </a:xfrm>
          <a:prstGeom prst="rect">
            <a:avLst/>
          </a:prstGeom>
        </p:spPr>
      </p:pic>
      <p:pic>
        <p:nvPicPr>
          <p:cNvPr id="18" name="Graphic 17" descr="Tick">
            <a:extLst>
              <a:ext uri="{FF2B5EF4-FFF2-40B4-BE49-F238E27FC236}">
                <a16:creationId xmlns:a16="http://schemas.microsoft.com/office/drawing/2014/main" id="{56C945E1-259A-F3F1-83BE-C4EA2513E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74" y="4574392"/>
            <a:ext cx="295063" cy="4063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FF09205-0BAD-43DD-C4E8-3A45992C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1403634"/>
            <a:ext cx="6976188" cy="20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Traitements des valeurs manquantes</a:t>
            </a:r>
          </a:p>
        </p:txBody>
      </p: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485" y="1345458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598" y="1688600"/>
            <a:ext cx="5472000" cy="358775"/>
          </a:xfrm>
        </p:spPr>
        <p:txBody>
          <a:bodyPr rtlCol="0"/>
          <a:lstStyle/>
          <a:p>
            <a:pPr rtl="0"/>
            <a:r>
              <a:rPr lang="fr-FR" dirty="0"/>
              <a:t>Variables numériques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888" y="2202887"/>
            <a:ext cx="4395282" cy="1226113"/>
          </a:xfrm>
        </p:spPr>
        <p:txBody>
          <a:bodyPr vert="horz" lIns="0" tIns="0" rIns="0" bIns="0" rtlCol="0">
            <a:noAutofit/>
          </a:bodyPr>
          <a:lstStyle/>
          <a:p>
            <a:r>
              <a:rPr lang="fr-FR" b="1" dirty="0"/>
              <a:t>Quoi? </a:t>
            </a:r>
          </a:p>
          <a:p>
            <a:pPr lvl="1"/>
            <a:r>
              <a:rPr lang="fr-FR" dirty="0"/>
              <a:t>energy_100g,  saturated-fat_100g, sugars_100g, salt_100g, proteins_100g, fibers_100g, fruits-vegetables-nuts_100g, nutrition-score-fr_100g </a:t>
            </a:r>
            <a:endParaRPr lang="fr-FR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4BDAC-8FC0-A982-24D7-EC31D8EAD5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7340400" cy="259560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6CC44E-84CE-EEFA-7153-24FC90125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13" y="4109921"/>
            <a:ext cx="7890587" cy="207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Tick">
            <a:extLst>
              <a:ext uri="{FF2B5EF4-FFF2-40B4-BE49-F238E27FC236}">
                <a16:creationId xmlns:a16="http://schemas.microsoft.com/office/drawing/2014/main" id="{F0DF3A0C-7157-55EE-B718-164544C2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926" y="3671033"/>
            <a:ext cx="295063" cy="295063"/>
          </a:xfrm>
          <a:prstGeom prst="rect">
            <a:avLst/>
          </a:prstGeom>
        </p:spPr>
      </p:pic>
      <p:pic>
        <p:nvPicPr>
          <p:cNvPr id="5" name="Graphic 4" descr="Tick">
            <a:extLst>
              <a:ext uri="{FF2B5EF4-FFF2-40B4-BE49-F238E27FC236}">
                <a16:creationId xmlns:a16="http://schemas.microsoft.com/office/drawing/2014/main" id="{53902C4B-5CA3-74CE-6503-F28CF4418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925" y="3974480"/>
            <a:ext cx="295063" cy="295063"/>
          </a:xfrm>
          <a:prstGeom prst="rect">
            <a:avLst/>
          </a:prstGeom>
        </p:spPr>
      </p:pic>
      <p:pic>
        <p:nvPicPr>
          <p:cNvPr id="11" name="Graphic 10" descr="Tick">
            <a:extLst>
              <a:ext uri="{FF2B5EF4-FFF2-40B4-BE49-F238E27FC236}">
                <a16:creationId xmlns:a16="http://schemas.microsoft.com/office/drawing/2014/main" id="{061FDF01-D151-624E-12A0-5249C8982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87" y="4268728"/>
            <a:ext cx="295063" cy="295063"/>
          </a:xfrm>
          <a:prstGeom prst="rect">
            <a:avLst/>
          </a:prstGeom>
        </p:spPr>
      </p:pic>
      <p:pic>
        <p:nvPicPr>
          <p:cNvPr id="14" name="Graphic 13" descr="Tick">
            <a:extLst>
              <a:ext uri="{FF2B5EF4-FFF2-40B4-BE49-F238E27FC236}">
                <a16:creationId xmlns:a16="http://schemas.microsoft.com/office/drawing/2014/main" id="{CC6C6801-3279-4770-9723-CC4A12ED8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471" y="4521099"/>
            <a:ext cx="295063" cy="295063"/>
          </a:xfrm>
          <a:prstGeom prst="rect">
            <a:avLst/>
          </a:prstGeom>
        </p:spPr>
      </p:pic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4C2CBA53-D426-B0BA-D753-3024AAA3CA61}"/>
              </a:ext>
            </a:extLst>
          </p:cNvPr>
          <p:cNvSpPr txBox="1">
            <a:spLocks/>
          </p:cNvSpPr>
          <p:nvPr/>
        </p:nvSpPr>
        <p:spPr>
          <a:xfrm>
            <a:off x="593485" y="3490301"/>
            <a:ext cx="4144055" cy="32909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Comment?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Mise à 0 des valeurs manquantes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Imputation par la moyenne / médiane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KNN Imputer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Régression linéaire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/>
              <a:t>Iterative</a:t>
            </a:r>
            <a:r>
              <a:rPr lang="fr-FR" dirty="0"/>
              <a:t> Imputer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Relation entre les variables  nutritionnelles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Formule de calcul pour le </a:t>
            </a:r>
            <a:r>
              <a:rPr lang="fr-FR" dirty="0" err="1"/>
              <a:t>nutriscore</a:t>
            </a:r>
            <a:endParaRPr lang="fr-FR" dirty="0"/>
          </a:p>
          <a:p>
            <a:endParaRPr lang="fr-FR" sz="1600" dirty="0"/>
          </a:p>
          <a:p>
            <a:endParaRPr lang="fr-FR" b="1" dirty="0"/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FC1713C1-3538-7F9D-B0DD-CFDFD37A05D3}"/>
              </a:ext>
            </a:extLst>
          </p:cNvPr>
          <p:cNvSpPr txBox="1">
            <a:spLocks/>
          </p:cNvSpPr>
          <p:nvPr/>
        </p:nvSpPr>
        <p:spPr>
          <a:xfrm>
            <a:off x="6288000" y="2198023"/>
            <a:ext cx="5472000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Très bon résultat avec le KNN Imputer : </a:t>
            </a:r>
          </a:p>
          <a:p>
            <a:pPr algn="ctr"/>
            <a:r>
              <a:rPr lang="fr-FR" dirty="0"/>
              <a:t>R2 score entre 0,93 et 1</a:t>
            </a:r>
          </a:p>
        </p:txBody>
      </p:sp>
    </p:spTree>
    <p:extLst>
      <p:ext uri="{BB962C8B-B14F-4D97-AF65-F5344CB8AC3E}">
        <p14:creationId xmlns:p14="http://schemas.microsoft.com/office/powerpoint/2010/main" val="267066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6900-B35C-41AA-3000-F610853C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Résultats du traitement des valeurs manquantes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6B863-2EAA-BF86-DA4C-C2ED84E4DC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7517682" cy="250229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2E990-2A73-788E-5BCF-F151D43A317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14</a:t>
            </a:fld>
            <a:endParaRPr lang="fr-FR" noProof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3C0339-ED09-B550-A85F-3FBC98F8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11" y="1194618"/>
            <a:ext cx="5845156" cy="295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3A6A874-10A9-406F-7038-8B371942F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"/>
          <a:stretch/>
        </p:blipFill>
        <p:spPr bwMode="auto">
          <a:xfrm>
            <a:off x="273695" y="1194620"/>
            <a:ext cx="5910361" cy="280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A3F62901-5824-C6C5-C63C-181120D5EADB}"/>
              </a:ext>
            </a:extLst>
          </p:cNvPr>
          <p:cNvSpPr/>
          <p:nvPr/>
        </p:nvSpPr>
        <p:spPr>
          <a:xfrm>
            <a:off x="5850294" y="3684869"/>
            <a:ext cx="746449" cy="1576869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8F9F3839-9AA9-1E01-88CC-EF7DE0546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858" y="4473303"/>
            <a:ext cx="587829" cy="5878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D5351C-C960-01E2-2448-7B069570C11F}"/>
              </a:ext>
            </a:extLst>
          </p:cNvPr>
          <p:cNvSpPr txBox="1"/>
          <p:nvPr/>
        </p:nvSpPr>
        <p:spPr>
          <a:xfrm>
            <a:off x="2729687" y="4333454"/>
            <a:ext cx="309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auto-complétion</a:t>
            </a:r>
            <a:r>
              <a:rPr lang="fr-FR" dirty="0"/>
              <a:t> entraîne beaucoup de modifications :</a:t>
            </a:r>
          </a:p>
          <a:p>
            <a:r>
              <a:rPr lang="fr-FR" dirty="0"/>
              <a:t>Fiabilité des valeurs en fonction de l’application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1977A1-5B09-3485-77DC-6AF721E8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11" y="3884017"/>
            <a:ext cx="3114149" cy="24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8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Nutritional Therapist Online Course | Groupon Goods">
            <a:extLst>
              <a:ext uri="{FF2B5EF4-FFF2-40B4-BE49-F238E27FC236}">
                <a16:creationId xmlns:a16="http://schemas.microsoft.com/office/drawing/2014/main" id="{B04F584F-2512-8BFB-490A-781D9738C56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376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3304002"/>
            <a:ext cx="4724400" cy="1944000"/>
          </a:xfrm>
        </p:spPr>
        <p:txBody>
          <a:bodyPr tIns="180000" rtlCol="0"/>
          <a:lstStyle/>
          <a:p>
            <a:pPr rtl="0"/>
            <a:r>
              <a:rPr lang="fr-FR" sz="6000" dirty="0"/>
              <a:t>Exploration des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CB397-3543-60FC-4C1E-824753C2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19"/>
            <a:ext cx="7638980" cy="36353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C7F5D5-9756-9A04-C4F7-FB18FBA864A6}"/>
              </a:ext>
            </a:extLst>
          </p:cNvPr>
          <p:cNvSpPr txBox="1"/>
          <p:nvPr/>
        </p:nvSpPr>
        <p:spPr>
          <a:xfrm>
            <a:off x="6096000" y="0"/>
            <a:ext cx="6096000" cy="63713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F2729-0BFD-FAD7-536F-A0A17EF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767" y="4705936"/>
            <a:ext cx="4648200" cy="643391"/>
          </a:xfrm>
        </p:spPr>
        <p:txBody>
          <a:bodyPr/>
          <a:lstStyle/>
          <a:p>
            <a:r>
              <a:rPr lang="fr-FR" dirty="0"/>
              <a:t>Relation entre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7B62-1F3E-E323-9D8D-EC1BE8423D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25767" y="5359513"/>
            <a:ext cx="4648200" cy="670229"/>
          </a:xfrm>
        </p:spPr>
        <p:txBody>
          <a:bodyPr/>
          <a:lstStyle/>
          <a:p>
            <a:r>
              <a:rPr lang="fr-FR" dirty="0"/>
              <a:t>`pnns_groups_1` et `</a:t>
            </a:r>
            <a:r>
              <a:rPr lang="fr-FR" dirty="0" err="1"/>
              <a:t>nutrition_grade_fr</a:t>
            </a:r>
            <a:r>
              <a:rPr lang="fr-FR" dirty="0"/>
              <a:t>`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992D-4171-4D4E-6DA7-1A9CEF7F94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7163118" cy="407780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EB88-671E-C342-928E-C34BE16282C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7366A-B495-9824-C47D-5A10A1228A31}"/>
              </a:ext>
            </a:extLst>
          </p:cNvPr>
          <p:cNvSpPr txBox="1"/>
          <p:nvPr/>
        </p:nvSpPr>
        <p:spPr>
          <a:xfrm>
            <a:off x="6679800" y="572933"/>
            <a:ext cx="49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E8DB6-F8E7-2473-8EC9-611139EE4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4" t="2903" r="5637" b="2084"/>
          <a:stretch/>
        </p:blipFill>
        <p:spPr>
          <a:xfrm>
            <a:off x="531500" y="3984458"/>
            <a:ext cx="1420239" cy="2309005"/>
          </a:xfrm>
          <a:prstGeom prst="rect">
            <a:avLst/>
          </a:prstGeom>
          <a:ln w="38100">
            <a:solidFill>
              <a:srgbClr val="FF99CC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66CC4F-6AD6-36E1-860C-7BCBE09E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8" t="4315" r="5170" b="4228"/>
          <a:stretch/>
        </p:blipFill>
        <p:spPr>
          <a:xfrm>
            <a:off x="3853198" y="3984458"/>
            <a:ext cx="1420240" cy="2309006"/>
          </a:xfrm>
          <a:prstGeom prst="rect">
            <a:avLst/>
          </a:prstGeom>
          <a:ln w="38100">
            <a:solidFill>
              <a:srgbClr val="33CCCC"/>
            </a:solidFill>
          </a:ln>
        </p:spPr>
      </p:pic>
      <p:sp>
        <p:nvSpPr>
          <p:cNvPr id="24" name="ZoneTexte 4">
            <a:extLst>
              <a:ext uri="{FF2B5EF4-FFF2-40B4-BE49-F238E27FC236}">
                <a16:creationId xmlns:a16="http://schemas.microsoft.com/office/drawing/2014/main" id="{130B95C0-CF25-E1C6-3B96-014B65919423}"/>
              </a:ext>
            </a:extLst>
          </p:cNvPr>
          <p:cNvSpPr txBox="1"/>
          <p:nvPr/>
        </p:nvSpPr>
        <p:spPr>
          <a:xfrm>
            <a:off x="6443344" y="3340878"/>
            <a:ext cx="5401311" cy="861774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Interprétation du test statistique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Il existe une relation forte entre le pnns_groups_1 et le nutrition grade.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7494A28-D60C-1D30-F99B-934B2508F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6298"/>
              </p:ext>
            </p:extLst>
          </p:nvPr>
        </p:nvGraphicFramePr>
        <p:xfrm>
          <a:off x="6443344" y="116639"/>
          <a:ext cx="5401311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99">
                  <a:extLst>
                    <a:ext uri="{9D8B030D-6E8A-4147-A177-3AD203B41FA5}">
                      <a16:colId xmlns:a16="http://schemas.microsoft.com/office/drawing/2014/main" val="887215129"/>
                    </a:ext>
                  </a:extLst>
                </a:gridCol>
                <a:gridCol w="3387012">
                  <a:extLst>
                    <a:ext uri="{9D8B030D-6E8A-4147-A177-3AD203B41FA5}">
                      <a16:colId xmlns:a16="http://schemas.microsoft.com/office/drawing/2014/main" val="291335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Test statistique :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Type de variables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 variables qualitatives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9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Test applicable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Chi-2 d’indépendance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1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Hypothèse nulle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Les variables sont indépendantes.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6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Conditions d’applications du test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4013" lvl="1" indent="-285750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Variables collectées indépendamment </a:t>
                      </a:r>
                    </a:p>
                    <a:p>
                      <a:pPr marL="354013" lvl="1" indent="-285750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Aucune valeur attendue = 0</a:t>
                      </a:r>
                    </a:p>
                    <a:p>
                      <a:pPr marL="354013" lvl="1" indent="-285750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Valeurs observées et attendues &gt; 5 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5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Résultats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4013" lvl="1" indent="-285750">
                        <a:buFont typeface="Arial" panose="020B0604020202020204" pitchFamily="34" charset="0"/>
                        <a:buChar char="•"/>
                        <a:tabLst>
                          <a:tab pos="801688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Chi² = 23915 , degré de liberté = 28 </a:t>
                      </a:r>
                    </a:p>
                    <a:p>
                      <a:pPr marL="354013" lvl="1" indent="-285750">
                        <a:buFont typeface="Arial" panose="020B0604020202020204" pitchFamily="34" charset="0"/>
                        <a:buChar char="•"/>
                        <a:tabLst>
                          <a:tab pos="801688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p-value = 0 &lt; 0,05 -&gt; H0 rejetée </a:t>
                      </a:r>
                    </a:p>
                    <a:p>
                      <a:pPr marL="354013" lvl="1" indent="-285750">
                        <a:buFont typeface="Arial" panose="020B0604020202020204" pitchFamily="34" charset="0"/>
                        <a:buChar char="•"/>
                        <a:tabLst>
                          <a:tab pos="801688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V de Cramer = 0,39 -&gt; lien fort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32637"/>
                  </a:ext>
                </a:extLst>
              </a:tr>
            </a:tbl>
          </a:graphicData>
        </a:graphic>
      </p:graphicFrame>
      <p:sp>
        <p:nvSpPr>
          <p:cNvPr id="32" name="ZoneTexte 4">
            <a:extLst>
              <a:ext uri="{FF2B5EF4-FFF2-40B4-BE49-F238E27FC236}">
                <a16:creationId xmlns:a16="http://schemas.microsoft.com/office/drawing/2014/main" id="{35767B5F-E5DC-B655-9074-07479B1D3B31}"/>
              </a:ext>
            </a:extLst>
          </p:cNvPr>
          <p:cNvSpPr txBox="1"/>
          <p:nvPr/>
        </p:nvSpPr>
        <p:spPr>
          <a:xfrm>
            <a:off x="228858" y="242226"/>
            <a:ext cx="5476867" cy="36933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Le groupe d’aliments influe sur le nutrition grade.</a:t>
            </a:r>
            <a:endParaRPr lang="fr-FR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E3038-BE0C-E18A-DFF8-C8430155A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"/>
          <a:stretch/>
        </p:blipFill>
        <p:spPr>
          <a:xfrm>
            <a:off x="228858" y="804544"/>
            <a:ext cx="4364091" cy="3033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21478-A564-446F-4CDC-C5E44CC62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19" y="992374"/>
            <a:ext cx="1722336" cy="9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C7F5D5-9756-9A04-C4F7-FB18FBA864A6}"/>
              </a:ext>
            </a:extLst>
          </p:cNvPr>
          <p:cNvSpPr txBox="1"/>
          <p:nvPr/>
        </p:nvSpPr>
        <p:spPr>
          <a:xfrm>
            <a:off x="3923" y="-1348"/>
            <a:ext cx="5816117" cy="637135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992D-4171-4D4E-6DA7-1A9CEF7F94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20"/>
            <a:ext cx="7415045" cy="298604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EB88-671E-C342-928E-C34BE16282C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17</a:t>
            </a:fld>
            <a:endParaRPr lang="fr-FR" noProof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BF9BE9-8820-AF6B-472A-7B2E0B247558}"/>
              </a:ext>
            </a:extLst>
          </p:cNvPr>
          <p:cNvGrpSpPr/>
          <p:nvPr/>
        </p:nvGrpSpPr>
        <p:grpSpPr>
          <a:xfrm>
            <a:off x="6185361" y="1016208"/>
            <a:ext cx="4778945" cy="3972019"/>
            <a:chOff x="6373054" y="859655"/>
            <a:chExt cx="5818946" cy="52329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D85811-B60F-6B2E-FA09-AE21BB298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54912"/>
            <a:stretch/>
          </p:blipFill>
          <p:spPr>
            <a:xfrm>
              <a:off x="6373054" y="859655"/>
              <a:ext cx="5818946" cy="42516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90399F-3EE0-A7D7-7908-DB19B4161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8270"/>
            <a:stretch/>
          </p:blipFill>
          <p:spPr>
            <a:xfrm>
              <a:off x="6569118" y="4984814"/>
              <a:ext cx="5425085" cy="1107835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0411874-853E-E412-5CC9-3348FC4B6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54"/>
          <a:stretch/>
        </p:blipFill>
        <p:spPr>
          <a:xfrm>
            <a:off x="10700746" y="899464"/>
            <a:ext cx="1275254" cy="16905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566EA9-1549-5F51-2E9A-7FCE5FF9CA67}"/>
              </a:ext>
            </a:extLst>
          </p:cNvPr>
          <p:cNvSpPr txBox="1"/>
          <p:nvPr/>
        </p:nvSpPr>
        <p:spPr>
          <a:xfrm>
            <a:off x="5888784" y="5795470"/>
            <a:ext cx="1805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22222"/>
                </a:solidFill>
                <a:effectLst/>
                <a:latin typeface="Public Sans"/>
              </a:rPr>
              <a:t>Energy_100g = 736 k</a:t>
            </a:r>
            <a:r>
              <a:rPr lang="fr-FR" sz="1400" dirty="0">
                <a:solidFill>
                  <a:srgbClr val="222222"/>
                </a:solidFill>
                <a:latin typeface="Public Sans"/>
              </a:rPr>
              <a:t>J</a:t>
            </a:r>
          </a:p>
          <a:p>
            <a:r>
              <a:rPr lang="fr-FR" sz="1400" b="0" i="0" dirty="0">
                <a:solidFill>
                  <a:srgbClr val="222222"/>
                </a:solidFill>
                <a:effectLst/>
                <a:latin typeface="Public Sans"/>
              </a:rPr>
              <a:t>Fat_100g = 10 g</a:t>
            </a:r>
            <a:endParaRPr lang="fr-FR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FE5BDE-9D22-5C3E-123E-FF070D4EF6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374"/>
          <a:stretch/>
        </p:blipFill>
        <p:spPr>
          <a:xfrm>
            <a:off x="5985282" y="4147343"/>
            <a:ext cx="1326274" cy="1648127"/>
          </a:xfrm>
          <a:prstGeom prst="rect">
            <a:avLst/>
          </a:prstGeom>
        </p:spPr>
      </p:pic>
      <p:sp>
        <p:nvSpPr>
          <p:cNvPr id="32" name="Title 2">
            <a:extLst>
              <a:ext uri="{FF2B5EF4-FFF2-40B4-BE49-F238E27FC236}">
                <a16:creationId xmlns:a16="http://schemas.microsoft.com/office/drawing/2014/main" id="{3A0A6EA2-4B52-3154-C2D6-952BAC3602A6}"/>
              </a:ext>
            </a:extLst>
          </p:cNvPr>
          <p:cNvSpPr txBox="1">
            <a:spLocks/>
          </p:cNvSpPr>
          <p:nvPr/>
        </p:nvSpPr>
        <p:spPr>
          <a:xfrm>
            <a:off x="346931" y="4880114"/>
            <a:ext cx="4648200" cy="643391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Relation entre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C52C050-B6D4-BB27-06CC-11FB9BF02895}"/>
              </a:ext>
            </a:extLst>
          </p:cNvPr>
          <p:cNvSpPr txBox="1">
            <a:spLocks/>
          </p:cNvSpPr>
          <p:nvPr/>
        </p:nvSpPr>
        <p:spPr>
          <a:xfrm>
            <a:off x="346931" y="5533691"/>
            <a:ext cx="4648200" cy="67022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`energy_100g` et `fat_100g` </a:t>
            </a:r>
          </a:p>
          <a:p>
            <a:pPr algn="l"/>
            <a:endParaRPr lang="fr-FR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D96883-A331-A53F-37A0-F2C800936EF5}"/>
              </a:ext>
            </a:extLst>
          </p:cNvPr>
          <p:cNvSpPr/>
          <p:nvPr/>
        </p:nvSpPr>
        <p:spPr>
          <a:xfrm>
            <a:off x="7987504" y="3662625"/>
            <a:ext cx="139959" cy="1486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3448BE-4B75-0BB3-5C01-D067A5A0CB5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624735" y="3736951"/>
            <a:ext cx="1362769" cy="5946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053DF8E-D8CB-4244-1550-A5F82FC095D2}"/>
              </a:ext>
            </a:extLst>
          </p:cNvPr>
          <p:cNvSpPr/>
          <p:nvPr/>
        </p:nvSpPr>
        <p:spPr>
          <a:xfrm>
            <a:off x="9087388" y="2244770"/>
            <a:ext cx="139959" cy="1486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6A8D54-F452-145C-36CC-B9B51A75ECCE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9206850" y="1617847"/>
            <a:ext cx="1782703" cy="6486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E0B8AF-3485-11A4-9C14-8B124156A68D}"/>
              </a:ext>
            </a:extLst>
          </p:cNvPr>
          <p:cNvSpPr txBox="1"/>
          <p:nvPr/>
        </p:nvSpPr>
        <p:spPr>
          <a:xfrm>
            <a:off x="10396956" y="2581832"/>
            <a:ext cx="2040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22222"/>
                </a:solidFill>
                <a:effectLst/>
                <a:latin typeface="Public Sans"/>
              </a:rPr>
              <a:t>Energy_100g = 2276 k</a:t>
            </a:r>
            <a:r>
              <a:rPr lang="fr-FR" sz="1400" dirty="0">
                <a:solidFill>
                  <a:srgbClr val="222222"/>
                </a:solidFill>
                <a:latin typeface="Public Sans"/>
              </a:rPr>
              <a:t>J</a:t>
            </a:r>
          </a:p>
          <a:p>
            <a:r>
              <a:rPr lang="fr-FR" sz="1400" b="0" i="0" dirty="0">
                <a:solidFill>
                  <a:srgbClr val="222222"/>
                </a:solidFill>
                <a:effectLst/>
                <a:latin typeface="Public Sans"/>
              </a:rPr>
              <a:t>Fat_100g = 56 g</a:t>
            </a:r>
            <a:endParaRPr lang="fr-FR" sz="14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CF8EA24-81FB-2D0F-1B89-D34C4824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37255"/>
              </p:ext>
            </p:extLst>
          </p:nvPr>
        </p:nvGraphicFramePr>
        <p:xfrm>
          <a:off x="349958" y="367073"/>
          <a:ext cx="4857611" cy="281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538">
                  <a:extLst>
                    <a:ext uri="{9D8B030D-6E8A-4147-A177-3AD203B41FA5}">
                      <a16:colId xmlns:a16="http://schemas.microsoft.com/office/drawing/2014/main" val="887215129"/>
                    </a:ext>
                  </a:extLst>
                </a:gridCol>
                <a:gridCol w="3046073">
                  <a:extLst>
                    <a:ext uri="{9D8B030D-6E8A-4147-A177-3AD203B41FA5}">
                      <a16:colId xmlns:a16="http://schemas.microsoft.com/office/drawing/2014/main" val="291335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Test statistique :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Type de variables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 variables quantitatives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9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Test normalité :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Rejeté, les distribution ne suivent pas une loi normale.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4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Test applicable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Coefficient de rang de Spearman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(test non paramétrique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1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Hypothèse nulle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Il n’existe pas de relation linéaire entre les variables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6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Résultats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4013" lvl="1" indent="-285750">
                        <a:buFont typeface="Arial" panose="020B0604020202020204" pitchFamily="34" charset="0"/>
                        <a:buChar char="•"/>
                        <a:tabLst>
                          <a:tab pos="801688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0,76 -&gt;  relation positive et forte</a:t>
                      </a:r>
                    </a:p>
                    <a:p>
                      <a:pPr marL="354013" lvl="1" indent="-285750">
                        <a:buFont typeface="Arial" panose="020B0604020202020204" pitchFamily="34" charset="0"/>
                        <a:buChar char="•"/>
                        <a:tabLst>
                          <a:tab pos="801688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p-value = 0 &lt; 0,05 -&gt; H0 rejetée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32637"/>
                  </a:ext>
                </a:extLst>
              </a:tr>
            </a:tbl>
          </a:graphicData>
        </a:graphic>
      </p:graphicFrame>
      <p:sp>
        <p:nvSpPr>
          <p:cNvPr id="52" name="ZoneTexte 4">
            <a:extLst>
              <a:ext uri="{FF2B5EF4-FFF2-40B4-BE49-F238E27FC236}">
                <a16:creationId xmlns:a16="http://schemas.microsoft.com/office/drawing/2014/main" id="{3DAA1E9F-8DA1-091E-08C8-A0FB15273C91}"/>
              </a:ext>
            </a:extLst>
          </p:cNvPr>
          <p:cNvSpPr txBox="1"/>
          <p:nvPr/>
        </p:nvSpPr>
        <p:spPr>
          <a:xfrm>
            <a:off x="349958" y="3499918"/>
            <a:ext cx="4857611" cy="861774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Interprétation du test statistique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Il existe une corrélation linaire positive forte entre energy_100g et fat_100g.</a:t>
            </a:r>
          </a:p>
        </p:txBody>
      </p:sp>
      <p:sp>
        <p:nvSpPr>
          <p:cNvPr id="54" name="ZoneTexte 4">
            <a:extLst>
              <a:ext uri="{FF2B5EF4-FFF2-40B4-BE49-F238E27FC236}">
                <a16:creationId xmlns:a16="http://schemas.microsoft.com/office/drawing/2014/main" id="{440B5653-5188-18FB-1827-6DB28B46FEC9}"/>
              </a:ext>
            </a:extLst>
          </p:cNvPr>
          <p:cNvSpPr txBox="1"/>
          <p:nvPr/>
        </p:nvSpPr>
        <p:spPr>
          <a:xfrm>
            <a:off x="6624735" y="407373"/>
            <a:ext cx="4857611" cy="36933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3"/>
                </a:solidFill>
              </a:rPr>
              <a:t>Plus un produit est gras, plus il est calorique.</a:t>
            </a:r>
            <a:endParaRPr lang="fr-FR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C7F5D5-9756-9A04-C4F7-FB18FBA864A6}"/>
              </a:ext>
            </a:extLst>
          </p:cNvPr>
          <p:cNvSpPr txBox="1"/>
          <p:nvPr/>
        </p:nvSpPr>
        <p:spPr>
          <a:xfrm>
            <a:off x="6096000" y="0"/>
            <a:ext cx="6096000" cy="6371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992D-4171-4D4E-6DA7-1A9CEF7F94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19"/>
            <a:ext cx="7666971" cy="36353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EB88-671E-C342-928E-C34BE16282C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4FEE590B-9AC2-8E29-D335-C1E7C1AC79FF}"/>
              </a:ext>
            </a:extLst>
          </p:cNvPr>
          <p:cNvSpPr txBox="1">
            <a:spLocks/>
          </p:cNvSpPr>
          <p:nvPr/>
        </p:nvSpPr>
        <p:spPr>
          <a:xfrm>
            <a:off x="7111800" y="4671972"/>
            <a:ext cx="4648200" cy="643391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Relation entre</a:t>
            </a:r>
            <a:endParaRPr lang="fr-FR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C78B173-F4B9-2DE5-64C1-DE083549AC03}"/>
              </a:ext>
            </a:extLst>
          </p:cNvPr>
          <p:cNvSpPr txBox="1">
            <a:spLocks/>
          </p:cNvSpPr>
          <p:nvPr/>
        </p:nvSpPr>
        <p:spPr>
          <a:xfrm>
            <a:off x="7111800" y="5325549"/>
            <a:ext cx="4648200" cy="67022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`energy_100g` et `</a:t>
            </a:r>
            <a:r>
              <a:rPr lang="fr-FR" dirty="0" err="1"/>
              <a:t>nutrition_grade_fr</a:t>
            </a:r>
            <a:r>
              <a:rPr lang="fr-FR" dirty="0"/>
              <a:t>`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95748A7-B3F6-ABB6-A083-919774B8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4628"/>
              </p:ext>
            </p:extLst>
          </p:nvPr>
        </p:nvGraphicFramePr>
        <p:xfrm>
          <a:off x="6443344" y="218865"/>
          <a:ext cx="5401311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99">
                  <a:extLst>
                    <a:ext uri="{9D8B030D-6E8A-4147-A177-3AD203B41FA5}">
                      <a16:colId xmlns:a16="http://schemas.microsoft.com/office/drawing/2014/main" val="887215129"/>
                    </a:ext>
                  </a:extLst>
                </a:gridCol>
                <a:gridCol w="3387012">
                  <a:extLst>
                    <a:ext uri="{9D8B030D-6E8A-4147-A177-3AD203B41FA5}">
                      <a16:colId xmlns:a16="http://schemas.microsoft.com/office/drawing/2014/main" val="2913353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statistique :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Type de variables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 variable quantitative et 1 qualitative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9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Tests préalables :</a:t>
                      </a: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Normalité (Kolmogorov-Smirnov) : rejetée</a:t>
                      </a:r>
                    </a:p>
                    <a:p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Egalité des variances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Levene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) : rejetée</a:t>
                      </a: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Test applicable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Test de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Kruskal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-Wallis : Type ANOVA non paramétrique</a:t>
                      </a: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1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Hypothèse nulle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Les médianes des différents groupes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latin typeface="+mn-lt"/>
                        </a:rPr>
                        <a:t>sont égales.</a:t>
                      </a: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6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Résultats :</a:t>
                      </a:r>
                      <a:endParaRPr lang="fr-F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Arial" panose="020B0604020202020204" pitchFamily="34" charset="0"/>
                        <a:buNone/>
                        <a:tabLst>
                          <a:tab pos="801688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p-value = 0 &lt; 0,05 -&gt; H0 rejetée </a:t>
                      </a:r>
                    </a:p>
                  </a:txBody>
                  <a:tcPr>
                    <a:solidFill>
                      <a:srgbClr val="BFBFB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32637"/>
                  </a:ext>
                </a:extLst>
              </a:tr>
            </a:tbl>
          </a:graphicData>
        </a:graphic>
      </p:graphicFrame>
      <p:sp>
        <p:nvSpPr>
          <p:cNvPr id="25" name="ZoneTexte 4">
            <a:extLst>
              <a:ext uri="{FF2B5EF4-FFF2-40B4-BE49-F238E27FC236}">
                <a16:creationId xmlns:a16="http://schemas.microsoft.com/office/drawing/2014/main" id="{57073C67-1796-3561-B169-7BFB83E15A04}"/>
              </a:ext>
            </a:extLst>
          </p:cNvPr>
          <p:cNvSpPr txBox="1"/>
          <p:nvPr/>
        </p:nvSpPr>
        <p:spPr>
          <a:xfrm>
            <a:off x="367120" y="315145"/>
            <a:ext cx="5401311" cy="369332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L’énergie d’un aliment influe sur le nutrition grade.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26" name="ZoneTexte 4">
            <a:extLst>
              <a:ext uri="{FF2B5EF4-FFF2-40B4-BE49-F238E27FC236}">
                <a16:creationId xmlns:a16="http://schemas.microsoft.com/office/drawing/2014/main" id="{A8D5879A-8416-7F5D-7128-A1F716D66B2F}"/>
              </a:ext>
            </a:extLst>
          </p:cNvPr>
          <p:cNvSpPr txBox="1"/>
          <p:nvPr/>
        </p:nvSpPr>
        <p:spPr>
          <a:xfrm>
            <a:off x="6443344" y="3340878"/>
            <a:ext cx="5401311" cy="861774"/>
          </a:xfrm>
          <a:prstGeom prst="rect">
            <a:avLst/>
          </a:prstGeom>
          <a:solidFill>
            <a:schemeClr val="bg1">
              <a:lumMod val="85000"/>
              <a:alpha val="49804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Interprétation du test statistique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Les groupes </a:t>
            </a:r>
            <a:r>
              <a:rPr lang="fr-FR" sz="1600" dirty="0" err="1">
                <a:solidFill>
                  <a:schemeClr val="bg1"/>
                </a:solidFill>
              </a:rPr>
              <a:t>nutrigrades</a:t>
            </a:r>
            <a:r>
              <a:rPr lang="fr-FR" sz="1600" dirty="0">
                <a:solidFill>
                  <a:schemeClr val="bg1"/>
                </a:solidFill>
              </a:rPr>
              <a:t> ont tous des médianes différentes pour l’énergie.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6260D9-59A3-B568-5986-888A35A4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9" y="752945"/>
            <a:ext cx="4142791" cy="32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7DB61-5DE6-EBA7-1D2B-B100E4FC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77" y="4043499"/>
            <a:ext cx="1173701" cy="1846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0688D-DA2D-F7C2-3ADD-813620E12EF9}"/>
              </a:ext>
            </a:extLst>
          </p:cNvPr>
          <p:cNvSpPr txBox="1"/>
          <p:nvPr/>
        </p:nvSpPr>
        <p:spPr>
          <a:xfrm>
            <a:off x="4161777" y="4684386"/>
            <a:ext cx="1217000" cy="276999"/>
          </a:xfrm>
          <a:prstGeom prst="rect">
            <a:avLst/>
          </a:prstGeom>
          <a:solidFill>
            <a:srgbClr val="E63E10"/>
          </a:solidFill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1620 kJ / 100g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27F56-EAE0-94C8-07FA-E1459EBC470C}"/>
              </a:ext>
            </a:extLst>
          </p:cNvPr>
          <p:cNvSpPr/>
          <p:nvPr/>
        </p:nvSpPr>
        <p:spPr>
          <a:xfrm>
            <a:off x="4042265" y="3975031"/>
            <a:ext cx="1434803" cy="2027645"/>
          </a:xfrm>
          <a:prstGeom prst="rect">
            <a:avLst/>
          </a:prstGeom>
          <a:noFill/>
          <a:ln w="28575">
            <a:solidFill>
              <a:srgbClr val="E63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EB69D-9E71-1394-70B0-1B1292BE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35" y="3975031"/>
            <a:ext cx="1154513" cy="19701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86CBD2-0D5F-3836-1C54-C7A29156B8BC}"/>
              </a:ext>
            </a:extLst>
          </p:cNvPr>
          <p:cNvSpPr/>
          <p:nvPr/>
        </p:nvSpPr>
        <p:spPr>
          <a:xfrm>
            <a:off x="816429" y="3956431"/>
            <a:ext cx="1434803" cy="2027645"/>
          </a:xfrm>
          <a:prstGeom prst="rect">
            <a:avLst/>
          </a:prstGeom>
          <a:noFill/>
          <a:ln w="28575">
            <a:solidFill>
              <a:srgbClr val="7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CD419-E848-2B77-CD77-0291C5BDC0C9}"/>
              </a:ext>
            </a:extLst>
          </p:cNvPr>
          <p:cNvSpPr txBox="1"/>
          <p:nvPr/>
        </p:nvSpPr>
        <p:spPr>
          <a:xfrm>
            <a:off x="975235" y="4831753"/>
            <a:ext cx="1132041" cy="276999"/>
          </a:xfrm>
          <a:prstGeom prst="rect">
            <a:avLst/>
          </a:prstGeom>
          <a:solidFill>
            <a:srgbClr val="72BC00"/>
          </a:solidFill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538 kJ / 100g</a:t>
            </a:r>
          </a:p>
        </p:txBody>
      </p:sp>
    </p:spTree>
    <p:extLst>
      <p:ext uri="{BB962C8B-B14F-4D97-AF65-F5344CB8AC3E}">
        <p14:creationId xmlns:p14="http://schemas.microsoft.com/office/powerpoint/2010/main" val="31931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BB6E48-CF8E-B5CD-F424-5D018E25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48" y="1070952"/>
            <a:ext cx="8000622" cy="42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1422BB-A6ED-787D-21AE-42828608D7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8012204" cy="28755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28D3D-61F9-EE73-328C-0A8678B0F5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19</a:t>
            </a:fld>
            <a:endParaRPr lang="fr-FR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618299-6D38-DA07-A78B-582A750C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D37A3-0528-61DF-41BD-30A130637DDC}"/>
              </a:ext>
            </a:extLst>
          </p:cNvPr>
          <p:cNvSpPr txBox="1"/>
          <p:nvPr/>
        </p:nvSpPr>
        <p:spPr>
          <a:xfrm>
            <a:off x="8823649" y="5212782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Nutrition_score</a:t>
            </a:r>
            <a:r>
              <a:rPr lang="fr-FR" dirty="0"/>
              <a:t>, </a:t>
            </a:r>
            <a:r>
              <a:rPr lang="fr-FR" dirty="0" err="1"/>
              <a:t>energy</a:t>
            </a:r>
            <a:r>
              <a:rPr lang="fr-FR" dirty="0"/>
              <a:t>, </a:t>
            </a:r>
            <a:r>
              <a:rPr lang="fr-FR" dirty="0" err="1"/>
              <a:t>saturated</a:t>
            </a:r>
            <a:r>
              <a:rPr lang="fr-FR" dirty="0"/>
              <a:t> fat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A78EA-CBEA-2997-A15D-21E45B4D5BE6}"/>
              </a:ext>
            </a:extLst>
          </p:cNvPr>
          <p:cNvCxnSpPr>
            <a:cxnSpLocks/>
          </p:cNvCxnSpPr>
          <p:nvPr/>
        </p:nvCxnSpPr>
        <p:spPr>
          <a:xfrm flipV="1">
            <a:off x="11027614" y="5383308"/>
            <a:ext cx="225811" cy="236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470D41-DC39-ECB4-57A1-A456DA5D9E31}"/>
              </a:ext>
            </a:extLst>
          </p:cNvPr>
          <p:cNvSpPr txBox="1"/>
          <p:nvPr/>
        </p:nvSpPr>
        <p:spPr>
          <a:xfrm>
            <a:off x="8845418" y="586353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Fruits-and-</a:t>
            </a:r>
            <a:r>
              <a:rPr lang="fr-FR" dirty="0" err="1"/>
              <a:t>vegetables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5625C-2CEF-EAF1-6513-D876BF6FA898}"/>
              </a:ext>
            </a:extLst>
          </p:cNvPr>
          <p:cNvCxnSpPr>
            <a:cxnSpLocks/>
          </p:cNvCxnSpPr>
          <p:nvPr/>
        </p:nvCxnSpPr>
        <p:spPr>
          <a:xfrm>
            <a:off x="11051789" y="5937038"/>
            <a:ext cx="256522" cy="21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4DEAEF-46BD-665E-EF2A-8E62DA73E8DD}"/>
              </a:ext>
            </a:extLst>
          </p:cNvPr>
          <p:cNvSpPr txBox="1"/>
          <p:nvPr/>
        </p:nvSpPr>
        <p:spPr>
          <a:xfrm>
            <a:off x="644896" y="18734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Sugars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A98245-78E2-06DE-CDD7-33394E2CDB21}"/>
              </a:ext>
            </a:extLst>
          </p:cNvPr>
          <p:cNvCxnSpPr>
            <a:cxnSpLocks/>
          </p:cNvCxnSpPr>
          <p:nvPr/>
        </p:nvCxnSpPr>
        <p:spPr>
          <a:xfrm>
            <a:off x="1488302" y="1989967"/>
            <a:ext cx="256522" cy="21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E358AE-E24A-C5FD-41BD-B0AE9CFDDB13}"/>
              </a:ext>
            </a:extLst>
          </p:cNvPr>
          <p:cNvSpPr txBox="1"/>
          <p:nvPr/>
        </p:nvSpPr>
        <p:spPr>
          <a:xfrm>
            <a:off x="644896" y="219421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Fibres, protéines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9F4B5C-91DD-A4C3-9138-BFF6B55BABC9}"/>
              </a:ext>
            </a:extLst>
          </p:cNvPr>
          <p:cNvCxnSpPr>
            <a:cxnSpLocks/>
          </p:cNvCxnSpPr>
          <p:nvPr/>
        </p:nvCxnSpPr>
        <p:spPr>
          <a:xfrm flipV="1">
            <a:off x="2470759" y="2194215"/>
            <a:ext cx="248631" cy="279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24B7B8-D7A3-8BEB-4930-12E422D9D8E0}"/>
              </a:ext>
            </a:extLst>
          </p:cNvPr>
          <p:cNvSpPr/>
          <p:nvPr/>
        </p:nvSpPr>
        <p:spPr>
          <a:xfrm>
            <a:off x="3601615" y="5606779"/>
            <a:ext cx="5094515" cy="2280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53333C-BA92-22A2-9450-D91A03DD1BB3}"/>
              </a:ext>
            </a:extLst>
          </p:cNvPr>
          <p:cNvSpPr/>
          <p:nvPr/>
        </p:nvSpPr>
        <p:spPr>
          <a:xfrm rot="16200000">
            <a:off x="980889" y="3041413"/>
            <a:ext cx="3987287" cy="248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3E0D-F481-6E2A-DAF4-B34711C849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71350"/>
            <a:ext cx="8434208" cy="431999"/>
          </a:xfrm>
        </p:spPr>
        <p:txBody>
          <a:bodyPr/>
          <a:lstStyle/>
          <a:p>
            <a:pPr rtl="0"/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OpenClassrooms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– Parcours Data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– P3 - Préparez des données pour un organisme de santé publique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54D26-7C98-AB62-89A8-B9148C81F0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</a:t>
            </a:fld>
            <a:endParaRPr lang="fr-FR" noProof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32444F-C57C-D4BD-45DE-EF4A2E5F5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05162"/>
              </p:ext>
            </p:extLst>
          </p:nvPr>
        </p:nvGraphicFramePr>
        <p:xfrm>
          <a:off x="3103716" y="6410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D70996C0-E219-9764-BD21-18D1C5D9B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708" y="4083059"/>
            <a:ext cx="535858" cy="535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85A97-1D41-58DB-D243-EE720600C6A2}"/>
              </a:ext>
            </a:extLst>
          </p:cNvPr>
          <p:cNvSpPr txBox="1"/>
          <p:nvPr/>
        </p:nvSpPr>
        <p:spPr>
          <a:xfrm rot="16200000">
            <a:off x="-1396725" y="2987215"/>
            <a:ext cx="541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/>
                </a:solidFill>
                <a:latin typeface="Bahnschrift Light" panose="020B0502040204020203" pitchFamily="34" charset="0"/>
              </a:rPr>
              <a:t>SOMMAIRE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09C080B5-A48F-B32F-CAAF-C32C3251BB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3708" y="2096369"/>
            <a:ext cx="486940" cy="486940"/>
          </a:xfrm>
          <a:prstGeom prst="rect">
            <a:avLst/>
          </a:prstGeom>
        </p:spPr>
      </p:pic>
      <p:pic>
        <p:nvPicPr>
          <p:cNvPr id="17" name="Graphic 16" descr="Mop and bucket">
            <a:extLst>
              <a:ext uri="{FF2B5EF4-FFF2-40B4-BE49-F238E27FC236}">
                <a16:creationId xmlns:a16="http://schemas.microsoft.com/office/drawing/2014/main" id="{F1103765-955C-B092-F887-8C7825DBB4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0780" y="3036132"/>
            <a:ext cx="486940" cy="486940"/>
          </a:xfrm>
          <a:prstGeom prst="rect">
            <a:avLst/>
          </a:prstGeom>
        </p:spPr>
      </p:pic>
      <p:pic>
        <p:nvPicPr>
          <p:cNvPr id="3" name="Graphic 2" descr="Target">
            <a:extLst>
              <a:ext uri="{FF2B5EF4-FFF2-40B4-BE49-F238E27FC236}">
                <a16:creationId xmlns:a16="http://schemas.microsoft.com/office/drawing/2014/main" id="{B5F760CB-1FB4-3B9E-B7BE-C42EDCF273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760" y="1043050"/>
            <a:ext cx="551272" cy="551272"/>
          </a:xfrm>
          <a:prstGeom prst="rect">
            <a:avLst/>
          </a:prstGeom>
        </p:spPr>
      </p:pic>
      <p:pic>
        <p:nvPicPr>
          <p:cNvPr id="8" name="Graphic 7" descr="Presentation with checklist RTL">
            <a:extLst>
              <a:ext uri="{FF2B5EF4-FFF2-40B4-BE49-F238E27FC236}">
                <a16:creationId xmlns:a16="http://schemas.microsoft.com/office/drawing/2014/main" id="{2D64B621-3B68-3F68-4C13-E97481CB60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71926" y="5178904"/>
            <a:ext cx="486940" cy="4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Are We What We Eat? Linking Nutrition to Behavioral Health">
            <a:extLst>
              <a:ext uri="{FF2B5EF4-FFF2-40B4-BE49-F238E27FC236}">
                <a16:creationId xmlns:a16="http://schemas.microsoft.com/office/drawing/2014/main" id="{D12A93C5-BE10-C55C-C6AB-66724A838E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8"/>
          <a:stretch/>
        </p:blipFill>
        <p:spPr bwMode="auto">
          <a:xfrm>
            <a:off x="2411413" y="0"/>
            <a:ext cx="9780587" cy="63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6A251-56F1-DAD1-3E72-9211F180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999" y="6439819"/>
            <a:ext cx="7200441" cy="36353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381B2982-D5E6-D2BC-AE41-54E95280E38C}"/>
              </a:ext>
            </a:extLst>
          </p:cNvPr>
          <p:cNvSpPr txBox="1">
            <a:spLocks/>
          </p:cNvSpPr>
          <p:nvPr/>
        </p:nvSpPr>
        <p:spPr>
          <a:xfrm>
            <a:off x="0" y="3266344"/>
            <a:ext cx="514604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Conclusion &amp; perspectives</a:t>
            </a:r>
          </a:p>
        </p:txBody>
      </p:sp>
    </p:spTree>
    <p:extLst>
      <p:ext uri="{BB962C8B-B14F-4D97-AF65-F5344CB8AC3E}">
        <p14:creationId xmlns:p14="http://schemas.microsoft.com/office/powerpoint/2010/main" val="360241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D929-8330-C53C-E764-C2DEF699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87" y="223300"/>
            <a:ext cx="2101535" cy="432000"/>
          </a:xfrm>
        </p:spPr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58C5-82F2-4971-7FC5-27B17AC7A2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19"/>
            <a:ext cx="7125796" cy="36353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34E9-C376-DCE2-FBF5-FCFB5A8C87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21</a:t>
            </a:fld>
            <a:endParaRPr lang="fr-FR" noProof="0"/>
          </a:p>
        </p:txBody>
      </p:sp>
      <p:pic>
        <p:nvPicPr>
          <p:cNvPr id="3074" name="Picture 2" descr="Open Food Facts fête ses 10 ans ! – Open Food Facts blog">
            <a:extLst>
              <a:ext uri="{FF2B5EF4-FFF2-40B4-BE49-F238E27FC236}">
                <a16:creationId xmlns:a16="http://schemas.microsoft.com/office/drawing/2014/main" id="{1A15B585-7BB9-509F-492B-1C20B2A4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37" y="2474816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F31E97-A715-CADC-04A8-9DBEFCBB932C}"/>
              </a:ext>
            </a:extLst>
          </p:cNvPr>
          <p:cNvSpPr txBox="1">
            <a:spLocks/>
          </p:cNvSpPr>
          <p:nvPr/>
        </p:nvSpPr>
        <p:spPr>
          <a:xfrm>
            <a:off x="2455567" y="675518"/>
            <a:ext cx="629193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                 Faisabilité de la suggestion ou l’</a:t>
            </a:r>
            <a:r>
              <a:rPr lang="fr-FR" sz="2400" dirty="0" err="1"/>
              <a:t>auto-complétion</a:t>
            </a:r>
            <a:endParaRPr lang="fr-FR" sz="2400" dirty="0"/>
          </a:p>
        </p:txBody>
      </p:sp>
      <p:pic>
        <p:nvPicPr>
          <p:cNvPr id="14" name="Graphic 13" descr="Thumbs up sign">
            <a:extLst>
              <a:ext uri="{FF2B5EF4-FFF2-40B4-BE49-F238E27FC236}">
                <a16:creationId xmlns:a16="http://schemas.microsoft.com/office/drawing/2014/main" id="{18B83B93-A4DB-C1D3-1BCC-CD81B943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567" y="490208"/>
            <a:ext cx="657808" cy="65780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556012-683A-F548-10BF-497B1A635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6285"/>
              </p:ext>
            </p:extLst>
          </p:nvPr>
        </p:nvGraphicFramePr>
        <p:xfrm>
          <a:off x="2381881" y="1231253"/>
          <a:ext cx="7428238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5429">
                  <a:extLst>
                    <a:ext uri="{9D8B030D-6E8A-4147-A177-3AD203B41FA5}">
                      <a16:colId xmlns:a16="http://schemas.microsoft.com/office/drawing/2014/main" val="1656353629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313463203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3967818859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092203661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4063563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80965379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45672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latin typeface="Arial Narrow" panose="020B0606020202030204" pitchFamily="34" charset="0"/>
                        </a:rPr>
                        <a:t>product_name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pnns_groups_1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pnns_groups_2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fat_100g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sugars_100g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proteins_100g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salt_100g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8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latin typeface="Arial Narrow" panose="020B0606020202030204" pitchFamily="34" charset="0"/>
                        </a:rPr>
                        <a:t>sucre|</a:t>
                      </a:r>
                      <a:endParaRPr lang="fr-FR" sz="12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sugary</a:t>
                      </a: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-snacks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sweets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100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1795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5D31C4F-D234-F746-EAB5-86882A376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011" y="3313372"/>
            <a:ext cx="1544732" cy="1544732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036B95-38C5-88C4-C0A4-2B339F44F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356" y="3306340"/>
            <a:ext cx="1544732" cy="1544732"/>
          </a:xfrm>
          <a:prstGeom prst="ellipse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932809-A668-B83E-C967-A41BE6A67E41}"/>
              </a:ext>
            </a:extLst>
          </p:cNvPr>
          <p:cNvSpPr txBox="1"/>
          <p:nvPr/>
        </p:nvSpPr>
        <p:spPr>
          <a:xfrm>
            <a:off x="7902144" y="4874047"/>
            <a:ext cx="286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Aliments pour la prévention des maladies cardiovasculaires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A8BCE-5C74-2BA3-E54E-FAC27B4BFAEA}"/>
              </a:ext>
            </a:extLst>
          </p:cNvPr>
          <p:cNvSpPr txBox="1"/>
          <p:nvPr/>
        </p:nvSpPr>
        <p:spPr>
          <a:xfrm>
            <a:off x="1285946" y="4870915"/>
            <a:ext cx="336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Recettes à partir de liste d’ingrédients et calculs de l’énergie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A3D507-5334-C0E8-DE6E-ABC33FAF4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625" y="4053931"/>
            <a:ext cx="1717078" cy="1717078"/>
          </a:xfrm>
          <a:prstGeom prst="ellipse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7D4648-264B-7C0C-C809-E1180A1E121B}"/>
              </a:ext>
            </a:extLst>
          </p:cNvPr>
          <p:cNvSpPr txBox="1"/>
          <p:nvPr/>
        </p:nvSpPr>
        <p:spPr>
          <a:xfrm>
            <a:off x="4469892" y="5731126"/>
            <a:ext cx="306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Panier avec les produits les sains à partir d’une liste course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720A40-0B73-5177-7A7D-78B1B3311E97}"/>
              </a:ext>
            </a:extLst>
          </p:cNvPr>
          <p:cNvCxnSpPr>
            <a:cxnSpLocks/>
          </p:cNvCxnSpPr>
          <p:nvPr/>
        </p:nvCxnSpPr>
        <p:spPr>
          <a:xfrm>
            <a:off x="6192164" y="3389951"/>
            <a:ext cx="0" cy="4747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03A0BB-F1F7-B0E1-47EF-6446DEDBAF0A}"/>
              </a:ext>
            </a:extLst>
          </p:cNvPr>
          <p:cNvCxnSpPr>
            <a:cxnSpLocks/>
          </p:cNvCxnSpPr>
          <p:nvPr/>
        </p:nvCxnSpPr>
        <p:spPr>
          <a:xfrm flipH="1">
            <a:off x="3964634" y="3389951"/>
            <a:ext cx="2004984" cy="4296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F28162-0156-FF0E-C0BB-FEBA822DB3B5}"/>
              </a:ext>
            </a:extLst>
          </p:cNvPr>
          <p:cNvCxnSpPr>
            <a:cxnSpLocks/>
          </p:cNvCxnSpPr>
          <p:nvPr/>
        </p:nvCxnSpPr>
        <p:spPr>
          <a:xfrm flipH="1" flipV="1">
            <a:off x="6414711" y="3389951"/>
            <a:ext cx="2004983" cy="4029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F62F935-0AF2-FAF1-1030-E695CCD4380D}"/>
              </a:ext>
            </a:extLst>
          </p:cNvPr>
          <p:cNvSpPr txBox="1">
            <a:spLocks/>
          </p:cNvSpPr>
          <p:nvPr/>
        </p:nvSpPr>
        <p:spPr>
          <a:xfrm>
            <a:off x="678987" y="2559309"/>
            <a:ext cx="226948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Perspectives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5E45527-DBBB-C20A-821A-87BCA91F64AC}"/>
              </a:ext>
            </a:extLst>
          </p:cNvPr>
          <p:cNvSpPr/>
          <p:nvPr/>
        </p:nvSpPr>
        <p:spPr>
          <a:xfrm rot="5400000">
            <a:off x="6535681" y="-894032"/>
            <a:ext cx="166517" cy="5992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DF15A-2EE9-24EF-A6BD-9AC70D0CA205}"/>
              </a:ext>
            </a:extLst>
          </p:cNvPr>
          <p:cNvSpPr txBox="1"/>
          <p:nvPr/>
        </p:nvSpPr>
        <p:spPr>
          <a:xfrm>
            <a:off x="5418675" y="2101333"/>
            <a:ext cx="240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Valeurs suggérées</a:t>
            </a:r>
          </a:p>
        </p:txBody>
      </p:sp>
    </p:spTree>
    <p:extLst>
      <p:ext uri="{BB962C8B-B14F-4D97-AF65-F5344CB8AC3E}">
        <p14:creationId xmlns:p14="http://schemas.microsoft.com/office/powerpoint/2010/main" val="395486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apport d'activité 2018 : un grand tournant pour Open Food Facts ! – Open  Food Facts blog">
            <a:extLst>
              <a:ext uri="{FF2B5EF4-FFF2-40B4-BE49-F238E27FC236}">
                <a16:creationId xmlns:a16="http://schemas.microsoft.com/office/drawing/2014/main" id="{2E4ED4DB-13DF-BE0C-4356-B0180779580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r="515"/>
          <a:stretch/>
        </p:blipFill>
        <p:spPr bwMode="auto">
          <a:xfrm>
            <a:off x="-1" y="664965"/>
            <a:ext cx="12192001" cy="61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2310"/>
            <a:ext cx="9498563" cy="1418253"/>
          </a:xfrm>
        </p:spPr>
        <p:txBody>
          <a:bodyPr tIns="108000" rtlCol="0"/>
          <a:lstStyle/>
          <a:p>
            <a:pPr algn="l"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1F079-00B9-8AFC-BFA3-93555EE12D81}"/>
              </a:ext>
            </a:extLst>
          </p:cNvPr>
          <p:cNvSpPr txBox="1"/>
          <p:nvPr/>
        </p:nvSpPr>
        <p:spPr>
          <a:xfrm>
            <a:off x="0" y="0"/>
            <a:ext cx="12192000" cy="6624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26482"/>
            <a:ext cx="1294163" cy="432000"/>
          </a:xfrm>
        </p:spPr>
        <p:txBody>
          <a:bodyPr rtlCol="0"/>
          <a:lstStyle/>
          <a:p>
            <a:pPr rtl="0"/>
            <a:r>
              <a:rPr lang="fr-FR" dirty="0"/>
              <a:t>Enjeux</a:t>
            </a:r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311166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200" y="3454281"/>
            <a:ext cx="5472000" cy="360000"/>
          </a:xfrm>
        </p:spPr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200" y="3962114"/>
            <a:ext cx="5362110" cy="2192733"/>
          </a:xfrm>
        </p:spPr>
        <p:txBody>
          <a:bodyPr rtlCol="0"/>
          <a:lstStyle/>
          <a:p>
            <a:pPr rtl="0"/>
            <a:r>
              <a:rPr lang="fr-FR" b="1" dirty="0"/>
              <a:t>Améliorer la base de données Open Food </a:t>
            </a:r>
            <a:r>
              <a:rPr lang="fr-FR" b="1" dirty="0" err="1"/>
              <a:t>Facts</a:t>
            </a:r>
            <a:r>
              <a:rPr lang="fr-FR" b="1" dirty="0"/>
              <a:t> avec une aide pour un remplissage plus efficace</a:t>
            </a:r>
          </a:p>
          <a:p>
            <a:pPr lvl="1"/>
            <a:r>
              <a:rPr lang="fr-FR" dirty="0"/>
              <a:t>Open Food </a:t>
            </a:r>
            <a:r>
              <a:rPr lang="fr-FR" dirty="0" err="1"/>
              <a:t>Facts</a:t>
            </a:r>
            <a:r>
              <a:rPr lang="fr-FR" dirty="0"/>
              <a:t> permet de connaître la qualité nutritionnelle de produits.</a:t>
            </a:r>
          </a:p>
          <a:p>
            <a:pPr lvl="1"/>
            <a:r>
              <a:rPr lang="fr-FR" dirty="0"/>
              <a:t>Enrichissement de la base de données nécessitant de remplir de nombreux champs textuels et numériques </a:t>
            </a:r>
          </a:p>
          <a:p>
            <a:pPr marL="542925" lvl="2" indent="0">
              <a:buNone/>
            </a:pPr>
            <a:r>
              <a:rPr lang="fr-FR" sz="1600" dirty="0"/>
              <a:t>=&gt; erreurs de saisie et valeurs manquantes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200" y="3374382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0087" y="3111664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200" y="3454806"/>
            <a:ext cx="5472000" cy="358775"/>
          </a:xfrm>
        </p:spPr>
        <p:txBody>
          <a:bodyPr rtlCol="0"/>
          <a:lstStyle/>
          <a:p>
            <a:pPr rtl="0"/>
            <a:r>
              <a:rPr lang="fr-FR" dirty="0"/>
              <a:t>Mission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0489" y="3969093"/>
            <a:ext cx="5472113" cy="2196041"/>
          </a:xfrm>
        </p:spPr>
        <p:txBody>
          <a:bodyPr vert="horz" lIns="0" tIns="0" rIns="0" bIns="0" rtlCol="0">
            <a:noAutofit/>
          </a:bodyPr>
          <a:lstStyle/>
          <a:p>
            <a:r>
              <a:rPr lang="fr-FR" b="1" dirty="0"/>
              <a:t>Déterminer la faisabilité de créer un système de suggestion ou d’</a:t>
            </a:r>
            <a:r>
              <a:rPr lang="fr-FR" b="1" dirty="0" err="1"/>
              <a:t>auto-complétion</a:t>
            </a:r>
            <a:endParaRPr lang="fr-FR" b="1" dirty="0"/>
          </a:p>
          <a:p>
            <a:pPr lvl="1"/>
            <a:r>
              <a:rPr lang="fr-FR" dirty="0"/>
              <a:t>Nettoyage des données, y compris imputations des valeurs manquantes</a:t>
            </a:r>
          </a:p>
          <a:p>
            <a:pPr lvl="1"/>
            <a:r>
              <a:rPr lang="fr-FR" dirty="0"/>
              <a:t>Exploration des données </a:t>
            </a:r>
          </a:p>
          <a:p>
            <a:pPr lvl="1"/>
            <a:r>
              <a:rPr lang="fr-FR" dirty="0"/>
              <a:t>Conclusions sur la faisabilité et les idées d’applications</a:t>
            </a:r>
          </a:p>
          <a:p>
            <a:endParaRPr lang="fr-FR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4BDAC-8FC0-A982-24D7-EC31D8EAD5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7247094" cy="259560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pic>
        <p:nvPicPr>
          <p:cNvPr id="1026" name="Picture 2" descr="L'agence Santé publique France">
            <a:hlinkClick r:id="rId3"/>
            <a:extLst>
              <a:ext uri="{FF2B5EF4-FFF2-40B4-BE49-F238E27FC236}">
                <a16:creationId xmlns:a16="http://schemas.microsoft.com/office/drawing/2014/main" id="{2E893FF8-D117-CF98-7B34-6FDE85D3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2083368"/>
            <a:ext cx="16192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42D139-5522-E870-B7B7-177D7BB4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03" y="2037562"/>
            <a:ext cx="1386394" cy="96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6C9BD-8159-342E-BE91-17DF020277CA}"/>
              </a:ext>
            </a:extLst>
          </p:cNvPr>
          <p:cNvSpPr txBox="1"/>
          <p:nvPr/>
        </p:nvSpPr>
        <p:spPr>
          <a:xfrm>
            <a:off x="1998473" y="399743"/>
            <a:ext cx="9610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</a:rPr>
              <a:t>La </a:t>
            </a:r>
            <a:r>
              <a:rPr lang="fr-FR" b="1" dirty="0">
                <a:solidFill>
                  <a:srgbClr val="000000"/>
                </a:solidFill>
                <a:effectLst/>
              </a:rPr>
              <a:t>nutrition</a:t>
            </a:r>
            <a:r>
              <a:rPr lang="fr-FR" b="0" dirty="0">
                <a:solidFill>
                  <a:srgbClr val="000000"/>
                </a:solidFill>
                <a:effectLst/>
              </a:rPr>
              <a:t> (alimentation et activité physique) est un </a:t>
            </a:r>
            <a:r>
              <a:rPr lang="fr-FR" b="1" dirty="0">
                <a:solidFill>
                  <a:srgbClr val="000000"/>
                </a:solidFill>
                <a:effectLst/>
              </a:rPr>
              <a:t>déterminant majeur de la santé </a:t>
            </a:r>
            <a:r>
              <a:rPr lang="fr-FR" b="0" dirty="0">
                <a:solidFill>
                  <a:srgbClr val="000000"/>
                </a:solidFill>
                <a:effectLst/>
              </a:rPr>
              <a:t>et notamment des </a:t>
            </a:r>
            <a:r>
              <a:rPr lang="fr-FR" b="1" dirty="0">
                <a:solidFill>
                  <a:srgbClr val="000000"/>
                </a:solidFill>
                <a:effectLst/>
              </a:rPr>
              <a:t>pathologies chroniques </a:t>
            </a:r>
            <a:r>
              <a:rPr lang="fr-FR" b="0" dirty="0">
                <a:solidFill>
                  <a:srgbClr val="000000"/>
                </a:solidFill>
                <a:effectLst/>
              </a:rPr>
              <a:t>(…) comme les maladies cardiovasculaires et le diabète.</a:t>
            </a:r>
            <a:endParaRPr lang="fr-FR" dirty="0"/>
          </a:p>
        </p:txBody>
      </p:sp>
      <p:sp>
        <p:nvSpPr>
          <p:cNvPr id="14" name="Rectangle 11" descr="Bloc d’accentuation gauche">
            <a:extLst>
              <a:ext uri="{FF2B5EF4-FFF2-40B4-BE49-F238E27FC236}">
                <a16:creationId xmlns:a16="http://schemas.microsoft.com/office/drawing/2014/main" id="{F1C802BA-673C-D06E-84CB-4EBEC9D55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374932" y="828728"/>
            <a:ext cx="902256" cy="114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F4914-17FB-72B4-15FB-783E961DAF4C}"/>
              </a:ext>
            </a:extLst>
          </p:cNvPr>
          <p:cNvSpPr txBox="1"/>
          <p:nvPr/>
        </p:nvSpPr>
        <p:spPr>
          <a:xfrm>
            <a:off x="1928059" y="1060270"/>
            <a:ext cx="9751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1" dirty="0">
                <a:solidFill>
                  <a:srgbClr val="000000"/>
                </a:solidFill>
                <a:effectLst/>
                <a:latin typeface="Helvetica Neue"/>
              </a:rPr>
              <a:t>Source : Pr Serge </a:t>
            </a:r>
            <a:r>
              <a:rPr lang="fr-FR" sz="1200" b="0" i="1" dirty="0" err="1">
                <a:solidFill>
                  <a:srgbClr val="000000"/>
                </a:solidFill>
                <a:effectLst/>
                <a:latin typeface="Helvetica Neue"/>
              </a:rPr>
              <a:t>Hercberg</a:t>
            </a:r>
            <a:r>
              <a:rPr lang="fr-FR" sz="1200" b="0" i="1" dirty="0">
                <a:solidFill>
                  <a:srgbClr val="000000"/>
                </a:solidFill>
                <a:effectLst/>
                <a:latin typeface="Helvetica Neue"/>
              </a:rPr>
              <a:t> - Propositions pour un nouvel élan de la politique nutritionnelle française de santé publique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BC9383-CBC9-7752-FD48-3A9026E14064}"/>
              </a:ext>
            </a:extLst>
          </p:cNvPr>
          <p:cNvSpPr/>
          <p:nvPr/>
        </p:nvSpPr>
        <p:spPr>
          <a:xfrm>
            <a:off x="4451393" y="1332157"/>
            <a:ext cx="3820261" cy="907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Proposer des alternatives de produits avec moins sucre / sel / matières grasses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E2481C-5C3F-D8CA-7896-E8A9AAB50E8B}"/>
              </a:ext>
            </a:extLst>
          </p:cNvPr>
          <p:cNvSpPr/>
          <p:nvPr/>
        </p:nvSpPr>
        <p:spPr>
          <a:xfrm>
            <a:off x="186612" y="1263196"/>
            <a:ext cx="3820261" cy="45469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7D929-8330-C53C-E764-C2DEF699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809" y="461974"/>
            <a:ext cx="7601657" cy="432000"/>
          </a:xfrm>
        </p:spPr>
        <p:txBody>
          <a:bodyPr/>
          <a:lstStyle/>
          <a:p>
            <a:r>
              <a:rPr lang="fr-FR" dirty="0"/>
              <a:t>Quelles applications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58C5-82F2-4971-7FC5-27B17AC7A2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7704294" cy="313202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34E9-C376-DCE2-FBF5-FCFB5A8C87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13314" name="Picture 2" descr="Manger, bouger pour préserver sa santé ! | Actualité Bélénos Enjeux  Nutrition | Actualités Bélénos Enjeux Nutrition | Bélénos Enjeux Nutrition">
            <a:extLst>
              <a:ext uri="{FF2B5EF4-FFF2-40B4-BE49-F238E27FC236}">
                <a16:creationId xmlns:a16="http://schemas.microsoft.com/office/drawing/2014/main" id="{98E48A09-723E-8427-96E2-A070762BC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t="9845" r="16661" b="9634"/>
          <a:stretch/>
        </p:blipFill>
        <p:spPr bwMode="auto">
          <a:xfrm>
            <a:off x="432000" y="316512"/>
            <a:ext cx="841270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ingrédients pour remplacer le sel en cuisine | Fourchette et Bikini">
            <a:extLst>
              <a:ext uri="{FF2B5EF4-FFF2-40B4-BE49-F238E27FC236}">
                <a16:creationId xmlns:a16="http://schemas.microsoft.com/office/drawing/2014/main" id="{64D2FCEC-1842-C66B-21A2-8E25843E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98" y="2396422"/>
            <a:ext cx="1574246" cy="88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urquoi le sucre est-il vendu en morceaux ?">
            <a:extLst>
              <a:ext uri="{FF2B5EF4-FFF2-40B4-BE49-F238E27FC236}">
                <a16:creationId xmlns:a16="http://schemas.microsoft.com/office/drawing/2014/main" id="{8F32436F-3EB1-40D0-55E2-0564AEB6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02" y="3441303"/>
            <a:ext cx="1574246" cy="8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cette beurre maison - Marie Claire">
            <a:extLst>
              <a:ext uri="{FF2B5EF4-FFF2-40B4-BE49-F238E27FC236}">
                <a16:creationId xmlns:a16="http://schemas.microsoft.com/office/drawing/2014/main" id="{615741AE-B5B1-BBCA-F125-49E8154C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02" y="4489132"/>
            <a:ext cx="1574246" cy="10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s fibres : pourquoi sont-elles essentielles ?">
            <a:extLst>
              <a:ext uri="{FF2B5EF4-FFF2-40B4-BE49-F238E27FC236}">
                <a16:creationId xmlns:a16="http://schemas.microsoft.com/office/drawing/2014/main" id="{5477D05B-8BCB-0CFB-3E92-9719F8A2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6" y="2396422"/>
            <a:ext cx="1574246" cy="88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8DD6A5-C775-79E6-8BCF-5C446856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7" y="3423562"/>
            <a:ext cx="1574245" cy="87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limentation saine | Fondation des maladies du cœur et de l'AVC">
            <a:extLst>
              <a:ext uri="{FF2B5EF4-FFF2-40B4-BE49-F238E27FC236}">
                <a16:creationId xmlns:a16="http://schemas.microsoft.com/office/drawing/2014/main" id="{A2979876-2639-5E5A-FC45-358499FE9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22"/>
          <a:stretch/>
        </p:blipFill>
        <p:spPr bwMode="auto">
          <a:xfrm>
            <a:off x="559926" y="4489131"/>
            <a:ext cx="1142587" cy="10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In love face with solid fill">
            <a:extLst>
              <a:ext uri="{FF2B5EF4-FFF2-40B4-BE49-F238E27FC236}">
                <a16:creationId xmlns:a16="http://schemas.microsoft.com/office/drawing/2014/main" id="{2074BC11-8D62-ADDB-5601-E1D62F723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603" y="1643926"/>
            <a:ext cx="677093" cy="677093"/>
          </a:xfrm>
          <a:prstGeom prst="rect">
            <a:avLst/>
          </a:prstGeom>
        </p:spPr>
      </p:pic>
      <p:pic>
        <p:nvPicPr>
          <p:cNvPr id="12" name="Graphic 11" descr="Sad face with solid fill">
            <a:extLst>
              <a:ext uri="{FF2B5EF4-FFF2-40B4-BE49-F238E27FC236}">
                <a16:creationId xmlns:a16="http://schemas.microsoft.com/office/drawing/2014/main" id="{A76899A8-6F8A-9C8F-0074-5452BB367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84878" y="1659431"/>
            <a:ext cx="677093" cy="67709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D558B8-EFFC-CA1C-033F-887E78524BC7}"/>
              </a:ext>
            </a:extLst>
          </p:cNvPr>
          <p:cNvSpPr/>
          <p:nvPr/>
        </p:nvSpPr>
        <p:spPr>
          <a:xfrm>
            <a:off x="9959344" y="1344234"/>
            <a:ext cx="606490" cy="4522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c 22" descr="Warning">
            <a:extLst>
              <a:ext uri="{FF2B5EF4-FFF2-40B4-BE49-F238E27FC236}">
                <a16:creationId xmlns:a16="http://schemas.microsoft.com/office/drawing/2014/main" id="{813E822E-8FCF-BC2D-C06D-8ADB4C9095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1393" y="5829168"/>
            <a:ext cx="498453" cy="498453"/>
          </a:xfrm>
          <a:prstGeom prst="rect">
            <a:avLst/>
          </a:prstGeom>
        </p:spPr>
      </p:pic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id="{1D75C35C-2DAD-377B-81F6-3921D68ECD93}"/>
              </a:ext>
            </a:extLst>
          </p:cNvPr>
          <p:cNvSpPr txBox="1">
            <a:spLocks/>
          </p:cNvSpPr>
          <p:nvPr/>
        </p:nvSpPr>
        <p:spPr>
          <a:xfrm>
            <a:off x="5049028" y="5917854"/>
            <a:ext cx="6791519" cy="44872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Une application de qualité nécessite des informations correctes et complètes.</a:t>
            </a:r>
          </a:p>
        </p:txBody>
      </p:sp>
      <p:pic>
        <p:nvPicPr>
          <p:cNvPr id="1046" name="Picture 22" descr="Jus d’orange sans pulpe - Product - fr">
            <a:extLst>
              <a:ext uri="{FF2B5EF4-FFF2-40B4-BE49-F238E27FC236}">
                <a16:creationId xmlns:a16="http://schemas.microsoft.com/office/drawing/2014/main" id="{305B585C-0418-8B94-13E5-FAF5396A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59" y="867099"/>
            <a:ext cx="949269" cy="113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CDDA20-FEC6-A34C-424C-4F7071E14F0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099" t="8093" r="61186" b="69427"/>
          <a:stretch/>
        </p:blipFill>
        <p:spPr>
          <a:xfrm>
            <a:off x="8571908" y="2107409"/>
            <a:ext cx="1165183" cy="601720"/>
          </a:xfrm>
          <a:prstGeom prst="rect">
            <a:avLst/>
          </a:prstGeom>
        </p:spPr>
      </p:pic>
      <p:pic>
        <p:nvPicPr>
          <p:cNvPr id="1048" name="Picture 24" descr="Jus d'orange frais sur place - Product - fr">
            <a:extLst>
              <a:ext uri="{FF2B5EF4-FFF2-40B4-BE49-F238E27FC236}">
                <a16:creationId xmlns:a16="http://schemas.microsoft.com/office/drawing/2014/main" id="{F4ED3953-5A57-A9B8-99D1-AB28014A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311" y="867099"/>
            <a:ext cx="520132" cy="11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B7E946-C328-134E-2796-60A1DBCE307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572" t="4968" r="66191" b="69369"/>
          <a:stretch/>
        </p:blipFill>
        <p:spPr>
          <a:xfrm>
            <a:off x="10618754" y="2120401"/>
            <a:ext cx="1141245" cy="636611"/>
          </a:xfrm>
          <a:prstGeom prst="rect">
            <a:avLst/>
          </a:prstGeom>
        </p:spPr>
      </p:pic>
      <p:pic>
        <p:nvPicPr>
          <p:cNvPr id="1052" name="Picture 28" descr="Une illustration d'un chariot de supermarché ou chariot plein de frais sain  matières d'épicerie, fruits et légumes Photo Stock - Alamy">
            <a:extLst>
              <a:ext uri="{FF2B5EF4-FFF2-40B4-BE49-F238E27FC236}">
                <a16:creationId xmlns:a16="http://schemas.microsoft.com/office/drawing/2014/main" id="{18ABA17E-E93D-18FB-65AF-F1B6AD70B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7"/>
          <a:stretch/>
        </p:blipFill>
        <p:spPr bwMode="auto">
          <a:xfrm>
            <a:off x="5724665" y="2814195"/>
            <a:ext cx="1423925" cy="148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space réservé du texte 6">
            <a:extLst>
              <a:ext uri="{FF2B5EF4-FFF2-40B4-BE49-F238E27FC236}">
                <a16:creationId xmlns:a16="http://schemas.microsoft.com/office/drawing/2014/main" id="{E44E6193-D7A4-9845-9071-75403137A59E}"/>
              </a:ext>
            </a:extLst>
          </p:cNvPr>
          <p:cNvSpPr txBox="1">
            <a:spLocks/>
          </p:cNvSpPr>
          <p:nvPr/>
        </p:nvSpPr>
        <p:spPr>
          <a:xfrm>
            <a:off x="1542462" y="1363646"/>
            <a:ext cx="1014450" cy="43200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Les critères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5A953A-D86D-B4AB-BEEC-6CE4EAAF3C3A}"/>
              </a:ext>
            </a:extLst>
          </p:cNvPr>
          <p:cNvSpPr/>
          <p:nvPr/>
        </p:nvSpPr>
        <p:spPr>
          <a:xfrm>
            <a:off x="8371739" y="721637"/>
            <a:ext cx="3468808" cy="220450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583BAC-FCD0-CBB2-B3B3-A744FC3C306E}"/>
              </a:ext>
            </a:extLst>
          </p:cNvPr>
          <p:cNvSpPr/>
          <p:nvPr/>
        </p:nvSpPr>
        <p:spPr>
          <a:xfrm>
            <a:off x="8185127" y="3120295"/>
            <a:ext cx="3820261" cy="9073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Proposer un panier avec les articles les plus sains à partir d’une liste de courses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E660EB-C63A-420A-31E8-6922E32955F4}"/>
              </a:ext>
            </a:extLst>
          </p:cNvPr>
          <p:cNvSpPr/>
          <p:nvPr/>
        </p:nvSpPr>
        <p:spPr>
          <a:xfrm>
            <a:off x="5505061" y="2757012"/>
            <a:ext cx="1884784" cy="163750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11A4B5-236B-76C9-F925-BD47B44B614E}"/>
              </a:ext>
            </a:extLst>
          </p:cNvPr>
          <p:cNvSpPr/>
          <p:nvPr/>
        </p:nvSpPr>
        <p:spPr>
          <a:xfrm>
            <a:off x="4454897" y="4578647"/>
            <a:ext cx="3820261" cy="9073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Proposer des menus adaptés aux recommandations médicales.</a:t>
            </a:r>
          </a:p>
        </p:txBody>
      </p:sp>
      <p:pic>
        <p:nvPicPr>
          <p:cNvPr id="1054" name="Picture 30" descr="Envie de prévoir vos menus pour la semaine en 3 clics - Programme Malin">
            <a:extLst>
              <a:ext uri="{FF2B5EF4-FFF2-40B4-BE49-F238E27FC236}">
                <a16:creationId xmlns:a16="http://schemas.microsoft.com/office/drawing/2014/main" id="{A1147783-7FAB-6890-62FF-05A6A097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52" y="4358386"/>
            <a:ext cx="2178073" cy="121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83BDA7-5305-88F3-4A09-24F4ED2643C4}"/>
              </a:ext>
            </a:extLst>
          </p:cNvPr>
          <p:cNvSpPr/>
          <p:nvPr/>
        </p:nvSpPr>
        <p:spPr>
          <a:xfrm>
            <a:off x="8966718" y="4141960"/>
            <a:ext cx="2556588" cy="1637501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3A071-8028-9309-EFBA-7E9823E4D9DC}"/>
              </a:ext>
            </a:extLst>
          </p:cNvPr>
          <p:cNvSpPr txBox="1"/>
          <p:nvPr/>
        </p:nvSpPr>
        <p:spPr>
          <a:xfrm>
            <a:off x="839132" y="3210566"/>
            <a:ext cx="58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Fibres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F3039-E431-13D4-105A-B89BC9B0D3FC}"/>
              </a:ext>
            </a:extLst>
          </p:cNvPr>
          <p:cNvSpPr txBox="1"/>
          <p:nvPr/>
        </p:nvSpPr>
        <p:spPr>
          <a:xfrm>
            <a:off x="65348" y="4265431"/>
            <a:ext cx="213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Acides gras insaturés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5C837-B2DF-8932-D7CD-535C7C308109}"/>
              </a:ext>
            </a:extLst>
          </p:cNvPr>
          <p:cNvSpPr txBox="1"/>
          <p:nvPr/>
        </p:nvSpPr>
        <p:spPr>
          <a:xfrm>
            <a:off x="1995759" y="3225118"/>
            <a:ext cx="213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47F13-5C09-A4C5-3171-E1BFAE2B41BA}"/>
              </a:ext>
            </a:extLst>
          </p:cNvPr>
          <p:cNvSpPr txBox="1"/>
          <p:nvPr/>
        </p:nvSpPr>
        <p:spPr>
          <a:xfrm>
            <a:off x="1995759" y="4265431"/>
            <a:ext cx="213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Sucre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0B21D-47B9-4CFE-2AC3-EAECEE44C214}"/>
              </a:ext>
            </a:extLst>
          </p:cNvPr>
          <p:cNvSpPr txBox="1"/>
          <p:nvPr/>
        </p:nvSpPr>
        <p:spPr>
          <a:xfrm>
            <a:off x="1959216" y="5502462"/>
            <a:ext cx="213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Matières grasses saturées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EC42F-08E0-5D4E-7024-677FE52BA7A3}"/>
              </a:ext>
            </a:extLst>
          </p:cNvPr>
          <p:cNvSpPr txBox="1"/>
          <p:nvPr/>
        </p:nvSpPr>
        <p:spPr>
          <a:xfrm>
            <a:off x="65348" y="5502462"/>
            <a:ext cx="213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Fruits et légumes</a:t>
            </a:r>
          </a:p>
        </p:txBody>
      </p:sp>
    </p:spTree>
    <p:extLst>
      <p:ext uri="{BB962C8B-B14F-4D97-AF65-F5344CB8AC3E}">
        <p14:creationId xmlns:p14="http://schemas.microsoft.com/office/powerpoint/2010/main" val="395645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6058" y="21113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080" y="318863"/>
            <a:ext cx="6210153" cy="794182"/>
          </a:xfrm>
        </p:spPr>
        <p:txBody>
          <a:bodyPr rtlCol="0"/>
          <a:lstStyle/>
          <a:p>
            <a:pPr rtl="0"/>
            <a:r>
              <a:rPr lang="fr-FR" sz="5400" dirty="0"/>
              <a:t>A propos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559530" y="1085484"/>
            <a:ext cx="6209897" cy="590155"/>
          </a:xfrm>
          <a:solidFill>
            <a:srgbClr val="000000"/>
          </a:solidFill>
        </p:spPr>
        <p:txBody>
          <a:bodyPr rtlCol="0"/>
          <a:lstStyle/>
          <a:p>
            <a:pPr rtl="0"/>
            <a:r>
              <a:rPr lang="fr-FR" dirty="0"/>
              <a:t>Base de données Open source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42431F-914E-2420-6702-01D9213ABB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19"/>
            <a:ext cx="7380911" cy="363531"/>
          </a:xfrm>
        </p:spPr>
        <p:txBody>
          <a:bodyPr/>
          <a:lstStyle/>
          <a:p>
            <a:pPr rtl="0"/>
            <a:r>
              <a:rPr lang="fr-FR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OpenClassrooms</a:t>
            </a:r>
            <a:r>
              <a:rPr lang="fr-FR" noProof="0" dirty="0">
                <a:latin typeface="Segoe UI" panose="020B0502040204020203" pitchFamily="34" charset="0"/>
                <a:cs typeface="Segoe UI" panose="020B0502040204020203" pitchFamily="34" charset="0"/>
              </a:rPr>
              <a:t> – Parcours Data </a:t>
            </a:r>
            <a:r>
              <a:rPr lang="fr-FR" noProof="0" dirty="0" err="1"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fr-FR" noProof="0" dirty="0">
                <a:latin typeface="Segoe UI" panose="020B0502040204020203" pitchFamily="34" charset="0"/>
                <a:cs typeface="Segoe UI" panose="020B0502040204020203" pitchFamily="34" charset="0"/>
              </a:rPr>
              <a:t> – P3 - Préparez des données pour un organisme de santé publique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1513F74-7BEE-C484-167E-0535653B70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5739941"/>
              </p:ext>
            </p:extLst>
          </p:nvPr>
        </p:nvGraphicFramePr>
        <p:xfrm>
          <a:off x="6096000" y="2901605"/>
          <a:ext cx="5663960" cy="2174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891">
                  <a:extLst>
                    <a:ext uri="{9D8B030D-6E8A-4147-A177-3AD203B41FA5}">
                      <a16:colId xmlns:a16="http://schemas.microsoft.com/office/drawing/2014/main" val="2676308228"/>
                    </a:ext>
                  </a:extLst>
                </a:gridCol>
                <a:gridCol w="3377069">
                  <a:extLst>
                    <a:ext uri="{9D8B030D-6E8A-4147-A177-3AD203B41FA5}">
                      <a16:colId xmlns:a16="http://schemas.microsoft.com/office/drawing/2014/main" val="3816880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6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</a:t>
                      </a:r>
                      <a:r>
                        <a:rPr lang="fr-FR" sz="1400" dirty="0">
                          <a:effectLst/>
                        </a:rPr>
                        <a:t>nformations générales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Code barre, nom du produit, </a:t>
                      </a:r>
                      <a:r>
                        <a:rPr lang="fr-FR" sz="1200" dirty="0">
                          <a:solidFill>
                            <a:schemeClr val="accent2"/>
                          </a:solidFill>
                          <a:effectLst/>
                        </a:rPr>
                        <a:t>contributeur</a:t>
                      </a:r>
                      <a:r>
                        <a:rPr lang="fr-FR" sz="1200" dirty="0">
                          <a:effectLst/>
                        </a:rPr>
                        <a:t>,  date de création/modification,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Ensemble de tags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Catégorie du produit, localisation, origine, etc.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3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</a:t>
                      </a:r>
                      <a:r>
                        <a:rPr lang="fr-FR" sz="1400" dirty="0">
                          <a:effectLst/>
                        </a:rPr>
                        <a:t>ngrédients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Composants des produits et leurs additifs éventuels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</a:t>
                      </a:r>
                      <a:r>
                        <a:rPr lang="fr-FR" sz="1400" dirty="0">
                          <a:effectLst/>
                        </a:rPr>
                        <a:t>nformations nutritionnelles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Quantité en g, µg ou % d’un nutriment pour 100 grammes du produit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28239"/>
                  </a:ext>
                </a:extLst>
              </a:tr>
            </a:tbl>
          </a:graphicData>
        </a:graphic>
      </p:graphicFrame>
      <p:pic>
        <p:nvPicPr>
          <p:cNvPr id="5" name="Picture 2" descr="GitHub - openfoodfacts/openfoodfacts-python: Python package for Open Food  Facts">
            <a:extLst>
              <a:ext uri="{FF2B5EF4-FFF2-40B4-BE49-F238E27FC236}">
                <a16:creationId xmlns:a16="http://schemas.microsoft.com/office/drawing/2014/main" id="{A04DDB39-A05A-396B-E236-8C8E293A7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t="25880" r="8513" b="24533"/>
          <a:stretch/>
        </p:blipFill>
        <p:spPr bwMode="auto">
          <a:xfrm>
            <a:off x="8934220" y="1164786"/>
            <a:ext cx="2253182" cy="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0DA0DD-887B-EC38-3EB9-F6932B9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7" y="465111"/>
            <a:ext cx="2440934" cy="2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BB7F2B-BCAD-5DE9-A295-ACFA20DCE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r="-1"/>
          <a:stretch/>
        </p:blipFill>
        <p:spPr bwMode="auto">
          <a:xfrm>
            <a:off x="292712" y="3881317"/>
            <a:ext cx="4376058" cy="25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D7620D-C3ED-DC76-08F5-55998940B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82" y="1664261"/>
            <a:ext cx="3073770" cy="2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7" y="127323"/>
            <a:ext cx="11435787" cy="99542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5 grands principes du Règlement Général sur la Protection des Données </a:t>
            </a:r>
          </a:p>
        </p:txBody>
      </p:sp>
      <p:graphicFrame>
        <p:nvGraphicFramePr>
          <p:cNvPr id="8" name="Espace réservé du contenu 5" descr="C’est une diapositive de l’ordre du jour avec des icônes et du texte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32850"/>
              </p:ext>
            </p:extLst>
          </p:nvPr>
        </p:nvGraphicFramePr>
        <p:xfrm>
          <a:off x="723143" y="799673"/>
          <a:ext cx="10507181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6591589B-24E4-04FA-A642-A91C0F6E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43448"/>
              </p:ext>
            </p:extLst>
          </p:nvPr>
        </p:nvGraphicFramePr>
        <p:xfrm>
          <a:off x="723143" y="3775426"/>
          <a:ext cx="105071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436">
                  <a:extLst>
                    <a:ext uri="{9D8B030D-6E8A-4147-A177-3AD203B41FA5}">
                      <a16:colId xmlns:a16="http://schemas.microsoft.com/office/drawing/2014/main" val="140878341"/>
                    </a:ext>
                  </a:extLst>
                </a:gridCol>
                <a:gridCol w="2101436">
                  <a:extLst>
                    <a:ext uri="{9D8B030D-6E8A-4147-A177-3AD203B41FA5}">
                      <a16:colId xmlns:a16="http://schemas.microsoft.com/office/drawing/2014/main" val="987242915"/>
                    </a:ext>
                  </a:extLst>
                </a:gridCol>
                <a:gridCol w="2101436">
                  <a:extLst>
                    <a:ext uri="{9D8B030D-6E8A-4147-A177-3AD203B41FA5}">
                      <a16:colId xmlns:a16="http://schemas.microsoft.com/office/drawing/2014/main" val="1627428230"/>
                    </a:ext>
                  </a:extLst>
                </a:gridCol>
                <a:gridCol w="2101436">
                  <a:extLst>
                    <a:ext uri="{9D8B030D-6E8A-4147-A177-3AD203B41FA5}">
                      <a16:colId xmlns:a16="http://schemas.microsoft.com/office/drawing/2014/main" val="702171508"/>
                    </a:ext>
                  </a:extLst>
                </a:gridCol>
                <a:gridCol w="2101436">
                  <a:extLst>
                    <a:ext uri="{9D8B030D-6E8A-4147-A177-3AD203B41FA5}">
                      <a16:colId xmlns:a16="http://schemas.microsoft.com/office/drawing/2014/main" val="30637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Informations enregistrées et utilisées dans un </a:t>
                      </a:r>
                      <a:r>
                        <a:rPr lang="fr-F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but bien précis, légal et légitime </a:t>
                      </a:r>
                      <a:endParaRPr lang="fr-FR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Informations enregistrées pertinentes et strictement nécessaires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Durée de conservation précise fixée en fonction du type d’informations et de la finalité du fichier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Restrictions d’accès aux informations enregistrées aux seules personnes autorisées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Droit à l’information, recueil du consentement, droit d’opposition, droits d’accès et rectification, droit à la portabilité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4611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E627-9AC0-DDAE-D189-A5548E91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9313884" cy="290857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A9D9-B30F-55F8-A512-26269253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7445BEBA-6E5F-E18D-4282-55D4D3987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520" y="5311395"/>
            <a:ext cx="592013" cy="498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D62F8-3A76-DD2C-7E91-4D68DBEAB441}"/>
              </a:ext>
            </a:extLst>
          </p:cNvPr>
          <p:cNvSpPr txBox="1"/>
          <p:nvPr/>
        </p:nvSpPr>
        <p:spPr>
          <a:xfrm>
            <a:off x="1595533" y="5258103"/>
            <a:ext cx="994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contributeur peut avoir utilisé ses nom et prénom comme identifiant : ces données n’étant pas utiles pour notre application, nous ne devons pas les conserver dans la base de données open source.  </a:t>
            </a:r>
          </a:p>
        </p:txBody>
      </p:sp>
    </p:spTree>
    <p:extLst>
      <p:ext uri="{BB962C8B-B14F-4D97-AF65-F5344CB8AC3E}">
        <p14:creationId xmlns:p14="http://schemas.microsoft.com/office/powerpoint/2010/main" val="410119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2" name="Picture 26" descr="médecin: son rôle entre alimentation et nutrition">
            <a:extLst>
              <a:ext uri="{FF2B5EF4-FFF2-40B4-BE49-F238E27FC236}">
                <a16:creationId xmlns:a16="http://schemas.microsoft.com/office/drawing/2014/main" id="{E7963176-45FB-F443-78DC-586C0519881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r="39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1661"/>
            <a:ext cx="4040155" cy="1958400"/>
          </a:xfrm>
        </p:spPr>
        <p:txBody>
          <a:bodyPr rtlCol="0"/>
          <a:lstStyle/>
          <a:p>
            <a:pPr rtl="0"/>
            <a:r>
              <a:rPr lang="fr-FR" sz="5400" dirty="0"/>
              <a:t>Nettoyage des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6A251-56F1-DAD1-3E72-9211F180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F3BA-2612-1E31-8990-EB33DCBF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du nettoyage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D1CA1-1CA3-B684-CAFD-42F0C716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2957803"/>
            <a:ext cx="4290759" cy="3131560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320 772 lignes, 162 colonnes</a:t>
            </a:r>
          </a:p>
          <a:p>
            <a:pPr rtl="0"/>
            <a:r>
              <a:rPr lang="fr-FR" b="1" dirty="0">
                <a:solidFill>
                  <a:schemeClr val="accent1"/>
                </a:solidFill>
              </a:rPr>
              <a:t>Clé primaire : « code »</a:t>
            </a:r>
          </a:p>
          <a:p>
            <a:pPr marL="266700" lvl="1" indent="-266700">
              <a:spcBef>
                <a:spcPts val="1000"/>
              </a:spcBef>
            </a:pPr>
            <a:r>
              <a:rPr lang="fr-FR" sz="1800" b="1" dirty="0">
                <a:solidFill>
                  <a:schemeClr val="accent1"/>
                </a:solidFill>
              </a:rPr>
              <a:t>Valeurs aberrantes:</a:t>
            </a:r>
          </a:p>
          <a:p>
            <a:pPr marL="533400" lvl="2">
              <a:spcBef>
                <a:spcPts val="1000"/>
              </a:spcBef>
            </a:pPr>
            <a:r>
              <a:rPr lang="fr-FR" sz="1600" dirty="0"/>
              <a:t>Informations nutritionnelles négatives ou supérieures à 100g ou 100%</a:t>
            </a:r>
          </a:p>
          <a:p>
            <a:pPr rtl="0"/>
            <a:r>
              <a:rPr lang="fr-FR" b="1" dirty="0">
                <a:solidFill>
                  <a:schemeClr val="accent1"/>
                </a:solidFill>
              </a:rPr>
              <a:t>Beaucoup de valeurs manquantes </a:t>
            </a:r>
          </a:p>
          <a:p>
            <a:pPr lvl="1"/>
            <a:r>
              <a:rPr lang="fr-FR" dirty="0"/>
              <a:t>16 colonnes entièrement vides</a:t>
            </a:r>
          </a:p>
          <a:p>
            <a:pPr lvl="1"/>
            <a:r>
              <a:rPr lang="fr-FR" sz="1600" dirty="0"/>
              <a:t>75% des colonnes avec plus de 56% de valeurs manquantes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96FC5-CBBE-EE05-CD70-016419C4A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9183" y="2914404"/>
            <a:ext cx="5176766" cy="2351315"/>
          </a:xfrm>
        </p:spPr>
        <p:txBody>
          <a:bodyPr/>
          <a:lstStyle/>
          <a:p>
            <a:r>
              <a:rPr lang="fr-FR" b="1" dirty="0">
                <a:solidFill>
                  <a:schemeClr val="accent3"/>
                </a:solidFill>
              </a:rPr>
              <a:t>80 249 lignes, 27 colonnes</a:t>
            </a:r>
          </a:p>
          <a:p>
            <a:r>
              <a:rPr lang="fr-FR" b="1" dirty="0">
                <a:solidFill>
                  <a:schemeClr val="accent3"/>
                </a:solidFill>
              </a:rPr>
              <a:t>Etapes du nettoyage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Réduire l’échantillon de travail</a:t>
            </a:r>
            <a:endParaRPr lang="fr-FR" sz="1800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Doublons de « code »</a:t>
            </a: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Types de variables incorrects</a:t>
            </a:r>
          </a:p>
          <a:p>
            <a:pPr lvl="1"/>
            <a:r>
              <a:rPr lang="fr-FR" sz="1800" i="0" dirty="0">
                <a:solidFill>
                  <a:schemeClr val="tx1"/>
                </a:solidFill>
                <a:effectLst/>
              </a:rPr>
              <a:t>Traitement des valeurs aberrantes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Traitement des valeurs manquantes</a:t>
            </a:r>
            <a:endParaRPr lang="fr-FR" sz="1800" i="0" dirty="0">
              <a:solidFill>
                <a:schemeClr val="tx1"/>
              </a:solidFill>
              <a:effectLst/>
            </a:endParaRPr>
          </a:p>
          <a:p>
            <a:pPr lvl="1"/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67656-AF51-8D73-A219-12377DF1DC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fr-FR" noProof="0"/>
              <a:t>OpenClassrooms – Parcours Data Scientist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3BF42-40B2-868A-A4FB-2208B93DBFC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8" name="Rectangle 11" descr="Bloc d’accentuation gauche">
            <a:extLst>
              <a:ext uri="{FF2B5EF4-FFF2-40B4-BE49-F238E27FC236}">
                <a16:creationId xmlns:a16="http://schemas.microsoft.com/office/drawing/2014/main" id="{BC18133F-FB83-5347-FB04-77E6AD323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1118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3E11DCC-2A6C-1FF1-2891-BF1CDB318828}"/>
              </a:ext>
            </a:extLst>
          </p:cNvPr>
          <p:cNvSpPr txBox="1">
            <a:spLocks/>
          </p:cNvSpPr>
          <p:nvPr/>
        </p:nvSpPr>
        <p:spPr>
          <a:xfrm>
            <a:off x="431800" y="2422575"/>
            <a:ext cx="4979955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fr-FR" dirty="0"/>
              <a:t>Inspection des données</a:t>
            </a:r>
          </a:p>
        </p:txBody>
      </p:sp>
      <p:sp>
        <p:nvSpPr>
          <p:cNvPr id="10" name="Rectangle 12" descr="Barre d’accentuation droite&#10;">
            <a:extLst>
              <a:ext uri="{FF2B5EF4-FFF2-40B4-BE49-F238E27FC236}">
                <a16:creationId xmlns:a16="http://schemas.microsoft.com/office/drawing/2014/main" id="{7E7583E9-0064-C0B6-F148-8CE872BC3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3440" y="206778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6118E59C-FE4C-194E-6619-25106F904A8F}"/>
              </a:ext>
            </a:extLst>
          </p:cNvPr>
          <p:cNvSpPr txBox="1">
            <a:spLocks/>
          </p:cNvSpPr>
          <p:nvPr/>
        </p:nvSpPr>
        <p:spPr>
          <a:xfrm>
            <a:off x="6303553" y="2410929"/>
            <a:ext cx="5472000" cy="358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 rtl="0"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fr-FR" dirty="0"/>
              <a:t>Nettoyage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53EF4A-9A95-66DB-1466-FA1A8966B347}"/>
              </a:ext>
            </a:extLst>
          </p:cNvPr>
          <p:cNvSpPr/>
          <p:nvPr/>
        </p:nvSpPr>
        <p:spPr>
          <a:xfrm>
            <a:off x="4722559" y="3200014"/>
            <a:ext cx="816261" cy="37117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1CA141D-5348-97EF-B582-656F241C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687" y="1206374"/>
            <a:ext cx="914400" cy="914400"/>
          </a:xfrm>
          <a:prstGeom prst="rect">
            <a:avLst/>
          </a:prstGeom>
        </p:spPr>
      </p:pic>
      <p:pic>
        <p:nvPicPr>
          <p:cNvPr id="18" name="Graphic 17" descr="Mop and bucket">
            <a:extLst>
              <a:ext uri="{FF2B5EF4-FFF2-40B4-BE49-F238E27FC236}">
                <a16:creationId xmlns:a16="http://schemas.microsoft.com/office/drawing/2014/main" id="{CF829C03-FFFF-C7CE-FCDD-0596E755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327" y="1039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C7F5D5-9756-9A04-C4F7-FB18FBA864A6}"/>
              </a:ext>
            </a:extLst>
          </p:cNvPr>
          <p:cNvSpPr txBox="1"/>
          <p:nvPr/>
        </p:nvSpPr>
        <p:spPr>
          <a:xfrm>
            <a:off x="6096000" y="0"/>
            <a:ext cx="6096000" cy="63713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F2729-0BFD-FAD7-536F-A0A17EF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4320013"/>
            <a:ext cx="4648200" cy="684182"/>
          </a:xfrm>
        </p:spPr>
        <p:txBody>
          <a:bodyPr/>
          <a:lstStyle/>
          <a:p>
            <a:r>
              <a:rPr lang="fr-FR" dirty="0"/>
              <a:t>Filtrage des données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7B62-1F3E-E323-9D8D-EC1BE8423D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5011774"/>
            <a:ext cx="4648200" cy="819798"/>
          </a:xfrm>
        </p:spPr>
        <p:txBody>
          <a:bodyPr/>
          <a:lstStyle/>
          <a:p>
            <a:r>
              <a:rPr lang="fr-FR" dirty="0"/>
              <a:t>Réduire la taille du jeu de données pour tester la faisabilité de l’application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992D-4171-4D4E-6DA7-1A9CEF7F94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1999" y="6439819"/>
            <a:ext cx="7013829" cy="363531"/>
          </a:xfrm>
        </p:spPr>
        <p:txBody>
          <a:bodyPr/>
          <a:lstStyle/>
          <a:p>
            <a:pPr rtl="0"/>
            <a:r>
              <a:rPr lang="fr-FR" noProof="0" dirty="0" err="1"/>
              <a:t>OpenClassrooms</a:t>
            </a:r>
            <a:r>
              <a:rPr lang="fr-FR" noProof="0" dirty="0"/>
              <a:t> – Parcours Data </a:t>
            </a:r>
            <a:r>
              <a:rPr lang="fr-FR" noProof="0" dirty="0" err="1"/>
              <a:t>Scientist</a:t>
            </a:r>
            <a:r>
              <a:rPr lang="fr-FR" noProof="0" dirty="0"/>
              <a:t> – P3 - Préparez des données pour un organisme de santé publique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EB88-671E-C342-928E-C34BE16282C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7366A-B495-9824-C47D-5A10A1228A31}"/>
              </a:ext>
            </a:extLst>
          </p:cNvPr>
          <p:cNvSpPr txBox="1"/>
          <p:nvPr/>
        </p:nvSpPr>
        <p:spPr>
          <a:xfrm>
            <a:off x="6684607" y="1122832"/>
            <a:ext cx="4918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Produits vendus en </a:t>
            </a:r>
            <a:r>
              <a:rPr lang="fr-FR" b="1" dirty="0">
                <a:solidFill>
                  <a:schemeClr val="bg1"/>
                </a:solidFill>
              </a:rPr>
              <a:t>France et DOM/TOM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Sélection des données pertinentes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Suppression des colonnes vides et lignes sans données pour les données pertinentes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Identifier et traiter les doublons pour la clé primaire « code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128" name="Picture 8" descr="Carte de France – régions – départements en SVG | Régis Enguehard">
            <a:extLst>
              <a:ext uri="{FF2B5EF4-FFF2-40B4-BE49-F238E27FC236}">
                <a16:creationId xmlns:a16="http://schemas.microsoft.com/office/drawing/2014/main" id="{1B20D172-6615-D46F-2377-BA2C369C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8" y="330098"/>
            <a:ext cx="2484335" cy="220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73012-EA8F-A605-5E42-05AF785A2D79}"/>
              </a:ext>
            </a:extLst>
          </p:cNvPr>
          <p:cNvSpPr txBox="1"/>
          <p:nvPr/>
        </p:nvSpPr>
        <p:spPr>
          <a:xfrm>
            <a:off x="1476857" y="1071433"/>
            <a:ext cx="14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France et DOM/TOM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07FCF-2C10-84D4-3D58-651BDAE411ED}"/>
              </a:ext>
            </a:extLst>
          </p:cNvPr>
          <p:cNvSpPr txBox="1"/>
          <p:nvPr/>
        </p:nvSpPr>
        <p:spPr>
          <a:xfrm>
            <a:off x="431999" y="4308231"/>
            <a:ext cx="260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Variables retenues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BBC7271-17C4-6034-B882-7F91E2D61F3B}"/>
              </a:ext>
            </a:extLst>
          </p:cNvPr>
          <p:cNvSpPr/>
          <p:nvPr/>
        </p:nvSpPr>
        <p:spPr>
          <a:xfrm>
            <a:off x="3173473" y="2669507"/>
            <a:ext cx="232200" cy="3661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66C1B-8044-5FC4-2CFD-AA846DE5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22" y="2669508"/>
            <a:ext cx="1950371" cy="3633401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02954495-216F-D347-5E0C-70D5103B9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46" y="4121723"/>
            <a:ext cx="914400" cy="914400"/>
          </a:xfrm>
          <a:prstGeom prst="rect">
            <a:avLst/>
          </a:prstGeom>
        </p:spPr>
      </p:pic>
      <p:pic>
        <p:nvPicPr>
          <p:cNvPr id="17" name="Graphic 16" descr="Target">
            <a:extLst>
              <a:ext uri="{FF2B5EF4-FFF2-40B4-BE49-F238E27FC236}">
                <a16:creationId xmlns:a16="http://schemas.microsoft.com/office/drawing/2014/main" id="{296132B7-A0CF-7F8D-AB6C-4BF687B38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7807" y="10714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16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193E90"/>
      </a:accent1>
      <a:accent2>
        <a:srgbClr val="BE1D58"/>
      </a:accent2>
      <a:accent3>
        <a:srgbClr val="53ADE3"/>
      </a:accent3>
      <a:accent4>
        <a:srgbClr val="EAD000"/>
      </a:accent4>
      <a:accent5>
        <a:srgbClr val="00641E"/>
      </a:accent5>
      <a:accent6>
        <a:srgbClr val="FF8714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0</TotalTime>
  <Words>1700</Words>
  <Application>Microsoft Office PowerPoint</Application>
  <PresentationFormat>Widescreen</PresentationFormat>
  <Paragraphs>271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Narrow</vt:lpstr>
      <vt:lpstr>Bahnschrift Light</vt:lpstr>
      <vt:lpstr>Calibri</vt:lpstr>
      <vt:lpstr>Candara</vt:lpstr>
      <vt:lpstr>Corbel</vt:lpstr>
      <vt:lpstr>Helvetica Neue</vt:lpstr>
      <vt:lpstr>Public Sans</vt:lpstr>
      <vt:lpstr>Segoe UI</vt:lpstr>
      <vt:lpstr>Times New Roman</vt:lpstr>
      <vt:lpstr>Wingdings</vt:lpstr>
      <vt:lpstr>Personnalisé</vt:lpstr>
      <vt:lpstr>Amélioration de la base de  données          bbbbbbb</vt:lpstr>
      <vt:lpstr>PowerPoint Presentation</vt:lpstr>
      <vt:lpstr>Enjeux</vt:lpstr>
      <vt:lpstr>Quelles applications ?</vt:lpstr>
      <vt:lpstr>A propos des données</vt:lpstr>
      <vt:lpstr>5 grands principes du Règlement Général sur la Protection des Données </vt:lpstr>
      <vt:lpstr>Nettoyage des données</vt:lpstr>
      <vt:lpstr>Démarche du nettoyage </vt:lpstr>
      <vt:lpstr>Filtrage des données</vt:lpstr>
      <vt:lpstr>Valeurs aberrantes</vt:lpstr>
      <vt:lpstr>Valeurs manquantes</vt:lpstr>
      <vt:lpstr>Traitements des valeurs manquantes</vt:lpstr>
      <vt:lpstr>Traitements des valeurs manquantes</vt:lpstr>
      <vt:lpstr> Résultats du traitement des valeurs manquantes</vt:lpstr>
      <vt:lpstr>Exploration des données</vt:lpstr>
      <vt:lpstr>Relation entre</vt:lpstr>
      <vt:lpstr>PowerPoint Presentation</vt:lpstr>
      <vt:lpstr>PowerPoint Presentation</vt:lpstr>
      <vt:lpstr>Analyse en Composantes Principales</vt:lpstr>
      <vt:lpstr>PowerPoint Presentation</vt:lpstr>
      <vt:lpstr>Conclusion 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Adeline Le Ray</dc:creator>
  <cp:lastModifiedBy>Adeline Le Ray</cp:lastModifiedBy>
  <cp:revision>1</cp:revision>
  <dcterms:created xsi:type="dcterms:W3CDTF">2023-12-12T20:46:23Z</dcterms:created>
  <dcterms:modified xsi:type="dcterms:W3CDTF">2023-12-22T11:00:13Z</dcterms:modified>
</cp:coreProperties>
</file>