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4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Archivo Black" panose="02010600030101010101" charset="0"/>
      <p:regular r:id="rId14"/>
    </p:embeddedFont>
    <p:embeddedFont>
      <p:font typeface="Bebas Neue" panose="020B0606020202050201" pitchFamily="34" charset="0"/>
      <p:regular r:id="rId15"/>
    </p:embeddedFont>
    <p:embeddedFont>
      <p:font typeface="Jost" panose="02010600030101010101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PT Sans" panose="020B05030202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2BA46-07AA-4772-99A9-94F59E46D6BB}">
  <a:tblStyle styleId="{DC32BA46-07AA-4772-99A9-94F59E46D6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28195A-6B71-4F74-8089-D6104B0814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7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35c0f859a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35c0f859a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5c0f859a2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5c0f859a2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35c0f859a2b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35c0f859a2b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35c0f859a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35c0f859a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35c0f859a2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35c0f859a2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35c0f859a2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35c0f859a2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5c0f859a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35c0f859a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>
          <a:extLst>
            <a:ext uri="{FF2B5EF4-FFF2-40B4-BE49-F238E27FC236}">
              <a16:creationId xmlns:a16="http://schemas.microsoft.com/office/drawing/2014/main" id="{B7B93DD1-43F6-E121-6144-D572C3F5F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5c0f859a2b_0_10:notes">
            <a:extLst>
              <a:ext uri="{FF2B5EF4-FFF2-40B4-BE49-F238E27FC236}">
                <a16:creationId xmlns:a16="http://schemas.microsoft.com/office/drawing/2014/main" id="{B97A61D8-FB45-8829-5C98-984AB97F62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35c0f859a2b_0_10:notes">
            <a:extLst>
              <a:ext uri="{FF2B5EF4-FFF2-40B4-BE49-F238E27FC236}">
                <a16:creationId xmlns:a16="http://schemas.microsoft.com/office/drawing/2014/main" id="{7F00C633-C815-6634-7406-A917A9320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516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>
          <a:extLst>
            <a:ext uri="{FF2B5EF4-FFF2-40B4-BE49-F238E27FC236}">
              <a16:creationId xmlns:a16="http://schemas.microsoft.com/office/drawing/2014/main" id="{E24710B9-1229-9C3D-8CC6-07682F337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5c0f859a2b_0_10:notes">
            <a:extLst>
              <a:ext uri="{FF2B5EF4-FFF2-40B4-BE49-F238E27FC236}">
                <a16:creationId xmlns:a16="http://schemas.microsoft.com/office/drawing/2014/main" id="{3C007319-FCA9-D97A-9F56-2A9401E5D0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35c0f859a2b_0_10:notes">
            <a:extLst>
              <a:ext uri="{FF2B5EF4-FFF2-40B4-BE49-F238E27FC236}">
                <a16:creationId xmlns:a16="http://schemas.microsoft.com/office/drawing/2014/main" id="{8DADD9A0-5519-7B03-578D-A05FB087DE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331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>
          <a:extLst>
            <a:ext uri="{FF2B5EF4-FFF2-40B4-BE49-F238E27FC236}">
              <a16:creationId xmlns:a16="http://schemas.microsoft.com/office/drawing/2014/main" id="{1EAFB2D5-9FDC-7F23-726B-894711695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5c0f859a2b_0_10:notes">
            <a:extLst>
              <a:ext uri="{FF2B5EF4-FFF2-40B4-BE49-F238E27FC236}">
                <a16:creationId xmlns:a16="http://schemas.microsoft.com/office/drawing/2014/main" id="{CB41AA20-F98E-AA70-2E62-4AB78F076B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35c0f859a2b_0_10:notes">
            <a:extLst>
              <a:ext uri="{FF2B5EF4-FFF2-40B4-BE49-F238E27FC236}">
                <a16:creationId xmlns:a16="http://schemas.microsoft.com/office/drawing/2014/main" id="{B4C94717-7553-032B-7E55-7BC3E49F4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665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35c0f859a2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35c0f859a2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13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 rot="9422058">
            <a:off x="782725" y="145860"/>
            <a:ext cx="899313" cy="2002301"/>
            <a:chOff x="1092600" y="942825"/>
            <a:chExt cx="966650" cy="2152225"/>
          </a:xfrm>
        </p:grpSpPr>
        <p:sp>
          <p:nvSpPr>
            <p:cNvPr id="11" name="Google Shape;11;p2"/>
            <p:cNvSpPr/>
            <p:nvPr/>
          </p:nvSpPr>
          <p:spPr>
            <a:xfrm>
              <a:off x="1092600" y="942825"/>
              <a:ext cx="966650" cy="2152225"/>
            </a:xfrm>
            <a:custGeom>
              <a:avLst/>
              <a:gdLst/>
              <a:ahLst/>
              <a:cxnLst/>
              <a:rect l="l" t="t" r="r" b="b"/>
              <a:pathLst>
                <a:path w="38666" h="86089" extrusionOk="0">
                  <a:moveTo>
                    <a:pt x="17309" y="328"/>
                  </a:moveTo>
                  <a:cubicBezTo>
                    <a:pt x="17754" y="770"/>
                    <a:pt x="17604" y="1315"/>
                    <a:pt x="17703" y="1808"/>
                  </a:cubicBezTo>
                  <a:cubicBezTo>
                    <a:pt x="17999" y="3090"/>
                    <a:pt x="18196" y="4420"/>
                    <a:pt x="18346" y="5753"/>
                  </a:cubicBezTo>
                  <a:cubicBezTo>
                    <a:pt x="18492" y="6787"/>
                    <a:pt x="18543" y="7872"/>
                    <a:pt x="18394" y="8909"/>
                  </a:cubicBezTo>
                  <a:cubicBezTo>
                    <a:pt x="18196" y="10831"/>
                    <a:pt x="17802" y="12705"/>
                    <a:pt x="17458" y="14579"/>
                  </a:cubicBezTo>
                  <a:cubicBezTo>
                    <a:pt x="17458" y="14532"/>
                    <a:pt x="17407" y="14532"/>
                    <a:pt x="17360" y="14532"/>
                  </a:cubicBezTo>
                  <a:cubicBezTo>
                    <a:pt x="17064" y="12460"/>
                    <a:pt x="16669" y="10436"/>
                    <a:pt x="16373" y="8365"/>
                  </a:cubicBezTo>
                  <a:cubicBezTo>
                    <a:pt x="16026" y="6195"/>
                    <a:pt x="15829" y="4025"/>
                    <a:pt x="16421" y="1855"/>
                  </a:cubicBezTo>
                  <a:cubicBezTo>
                    <a:pt x="16618" y="1315"/>
                    <a:pt x="16717" y="723"/>
                    <a:pt x="17309" y="328"/>
                  </a:cubicBezTo>
                  <a:close/>
                  <a:moveTo>
                    <a:pt x="26040" y="6246"/>
                  </a:moveTo>
                  <a:cubicBezTo>
                    <a:pt x="26434" y="6392"/>
                    <a:pt x="26383" y="6688"/>
                    <a:pt x="26434" y="6984"/>
                  </a:cubicBezTo>
                  <a:cubicBezTo>
                    <a:pt x="26482" y="7872"/>
                    <a:pt x="26237" y="8661"/>
                    <a:pt x="25941" y="9450"/>
                  </a:cubicBezTo>
                  <a:cubicBezTo>
                    <a:pt x="25101" y="11474"/>
                    <a:pt x="24213" y="13545"/>
                    <a:pt x="23325" y="15565"/>
                  </a:cubicBezTo>
                  <a:cubicBezTo>
                    <a:pt x="23128" y="16058"/>
                    <a:pt x="22785" y="16504"/>
                    <a:pt x="22438" y="16899"/>
                  </a:cubicBezTo>
                  <a:cubicBezTo>
                    <a:pt x="21747" y="17688"/>
                    <a:pt x="21009" y="18378"/>
                    <a:pt x="20220" y="19069"/>
                  </a:cubicBezTo>
                  <a:cubicBezTo>
                    <a:pt x="20662" y="17787"/>
                    <a:pt x="21155" y="16504"/>
                    <a:pt x="21601" y="15222"/>
                  </a:cubicBezTo>
                  <a:cubicBezTo>
                    <a:pt x="22292" y="13447"/>
                    <a:pt x="22931" y="11620"/>
                    <a:pt x="23672" y="9844"/>
                  </a:cubicBezTo>
                  <a:cubicBezTo>
                    <a:pt x="23968" y="9008"/>
                    <a:pt x="24410" y="8120"/>
                    <a:pt x="24805" y="7331"/>
                  </a:cubicBezTo>
                  <a:cubicBezTo>
                    <a:pt x="25152" y="6688"/>
                    <a:pt x="25448" y="6491"/>
                    <a:pt x="26040" y="6246"/>
                  </a:cubicBezTo>
                  <a:close/>
                  <a:moveTo>
                    <a:pt x="8877" y="6739"/>
                  </a:moveTo>
                  <a:cubicBezTo>
                    <a:pt x="9122" y="7035"/>
                    <a:pt x="9370" y="7233"/>
                    <a:pt x="9469" y="7430"/>
                  </a:cubicBezTo>
                  <a:cubicBezTo>
                    <a:pt x="10503" y="9549"/>
                    <a:pt x="11738" y="11573"/>
                    <a:pt x="12180" y="13940"/>
                  </a:cubicBezTo>
                  <a:cubicBezTo>
                    <a:pt x="12428" y="15222"/>
                    <a:pt x="12574" y="16504"/>
                    <a:pt x="12673" y="17787"/>
                  </a:cubicBezTo>
                  <a:cubicBezTo>
                    <a:pt x="12870" y="20398"/>
                    <a:pt x="13067" y="23014"/>
                    <a:pt x="14204" y="25429"/>
                  </a:cubicBezTo>
                  <a:cubicBezTo>
                    <a:pt x="14251" y="25480"/>
                    <a:pt x="14251" y="25579"/>
                    <a:pt x="14251" y="25725"/>
                  </a:cubicBezTo>
                  <a:cubicBezTo>
                    <a:pt x="14204" y="25677"/>
                    <a:pt x="14152" y="25677"/>
                    <a:pt x="14105" y="25677"/>
                  </a:cubicBezTo>
                  <a:cubicBezTo>
                    <a:pt x="12969" y="24146"/>
                    <a:pt x="11836" y="22667"/>
                    <a:pt x="10751" y="21140"/>
                  </a:cubicBezTo>
                  <a:cubicBezTo>
                    <a:pt x="9615" y="19609"/>
                    <a:pt x="9122" y="17787"/>
                    <a:pt x="8779" y="15960"/>
                  </a:cubicBezTo>
                  <a:cubicBezTo>
                    <a:pt x="8384" y="13644"/>
                    <a:pt x="8234" y="11324"/>
                    <a:pt x="8333" y="9008"/>
                  </a:cubicBezTo>
                  <a:cubicBezTo>
                    <a:pt x="8384" y="8464"/>
                    <a:pt x="8431" y="7970"/>
                    <a:pt x="8530" y="7477"/>
                  </a:cubicBezTo>
                  <a:cubicBezTo>
                    <a:pt x="8581" y="7280"/>
                    <a:pt x="8727" y="7083"/>
                    <a:pt x="8877" y="6739"/>
                  </a:cubicBezTo>
                  <a:close/>
                  <a:moveTo>
                    <a:pt x="27267" y="18822"/>
                  </a:moveTo>
                  <a:cubicBezTo>
                    <a:pt x="27392" y="18822"/>
                    <a:pt x="27513" y="18865"/>
                    <a:pt x="27618" y="18970"/>
                  </a:cubicBezTo>
                  <a:cubicBezTo>
                    <a:pt x="27815" y="19167"/>
                    <a:pt x="27914" y="19511"/>
                    <a:pt x="27914" y="19807"/>
                  </a:cubicBezTo>
                  <a:cubicBezTo>
                    <a:pt x="27914" y="20300"/>
                    <a:pt x="27764" y="20746"/>
                    <a:pt x="27618" y="21187"/>
                  </a:cubicBezTo>
                  <a:cubicBezTo>
                    <a:pt x="27322" y="22028"/>
                    <a:pt x="26975" y="22817"/>
                    <a:pt x="26632" y="23606"/>
                  </a:cubicBezTo>
                  <a:cubicBezTo>
                    <a:pt x="25842" y="25330"/>
                    <a:pt x="25002" y="27007"/>
                    <a:pt x="24264" y="28735"/>
                  </a:cubicBezTo>
                  <a:cubicBezTo>
                    <a:pt x="23475" y="30609"/>
                    <a:pt x="22339" y="32234"/>
                    <a:pt x="20812" y="33568"/>
                  </a:cubicBezTo>
                  <a:cubicBezTo>
                    <a:pt x="20220" y="34109"/>
                    <a:pt x="19628" y="34653"/>
                    <a:pt x="18985" y="35194"/>
                  </a:cubicBezTo>
                  <a:lnTo>
                    <a:pt x="18839" y="35048"/>
                  </a:lnTo>
                  <a:cubicBezTo>
                    <a:pt x="19281" y="34010"/>
                    <a:pt x="19628" y="32976"/>
                    <a:pt x="20122" y="31990"/>
                  </a:cubicBezTo>
                  <a:cubicBezTo>
                    <a:pt x="21155" y="29721"/>
                    <a:pt x="22142" y="27401"/>
                    <a:pt x="22931" y="24987"/>
                  </a:cubicBezTo>
                  <a:cubicBezTo>
                    <a:pt x="23523" y="23259"/>
                    <a:pt x="24410" y="21633"/>
                    <a:pt x="25547" y="20154"/>
                  </a:cubicBezTo>
                  <a:cubicBezTo>
                    <a:pt x="25890" y="19708"/>
                    <a:pt x="26336" y="19365"/>
                    <a:pt x="26778" y="19017"/>
                  </a:cubicBezTo>
                  <a:cubicBezTo>
                    <a:pt x="26921" y="18903"/>
                    <a:pt x="27097" y="18822"/>
                    <a:pt x="27267" y="18822"/>
                  </a:cubicBezTo>
                  <a:close/>
                  <a:moveTo>
                    <a:pt x="7544" y="22667"/>
                  </a:moveTo>
                  <a:cubicBezTo>
                    <a:pt x="7792" y="22916"/>
                    <a:pt x="7990" y="23061"/>
                    <a:pt x="8187" y="23259"/>
                  </a:cubicBezTo>
                  <a:cubicBezTo>
                    <a:pt x="9023" y="24395"/>
                    <a:pt x="9568" y="25677"/>
                    <a:pt x="9962" y="27007"/>
                  </a:cubicBezTo>
                  <a:cubicBezTo>
                    <a:pt x="10601" y="29327"/>
                    <a:pt x="11193" y="31643"/>
                    <a:pt x="11836" y="33963"/>
                  </a:cubicBezTo>
                  <a:cubicBezTo>
                    <a:pt x="12180" y="35245"/>
                    <a:pt x="12574" y="36527"/>
                    <a:pt x="12921" y="37809"/>
                  </a:cubicBezTo>
                  <a:cubicBezTo>
                    <a:pt x="11935" y="36724"/>
                    <a:pt x="11047" y="35541"/>
                    <a:pt x="10357" y="34207"/>
                  </a:cubicBezTo>
                  <a:cubicBezTo>
                    <a:pt x="9714" y="32925"/>
                    <a:pt x="9370" y="31497"/>
                    <a:pt x="9023" y="30065"/>
                  </a:cubicBezTo>
                  <a:cubicBezTo>
                    <a:pt x="8530" y="28045"/>
                    <a:pt x="7938" y="26021"/>
                    <a:pt x="7445" y="24000"/>
                  </a:cubicBezTo>
                  <a:cubicBezTo>
                    <a:pt x="7299" y="23606"/>
                    <a:pt x="7248" y="23160"/>
                    <a:pt x="7544" y="22667"/>
                  </a:cubicBezTo>
                  <a:close/>
                  <a:moveTo>
                    <a:pt x="29243" y="30313"/>
                  </a:moveTo>
                  <a:cubicBezTo>
                    <a:pt x="29737" y="31051"/>
                    <a:pt x="29689" y="31741"/>
                    <a:pt x="29492" y="32384"/>
                  </a:cubicBezTo>
                  <a:cubicBezTo>
                    <a:pt x="28750" y="35146"/>
                    <a:pt x="27519" y="37612"/>
                    <a:pt x="25645" y="39731"/>
                  </a:cubicBezTo>
                  <a:cubicBezTo>
                    <a:pt x="24410" y="41163"/>
                    <a:pt x="23081" y="42445"/>
                    <a:pt x="21798" y="43826"/>
                  </a:cubicBezTo>
                  <a:cubicBezTo>
                    <a:pt x="21009" y="44662"/>
                    <a:pt x="20169" y="45503"/>
                    <a:pt x="19380" y="46391"/>
                  </a:cubicBezTo>
                  <a:lnTo>
                    <a:pt x="19380" y="46391"/>
                  </a:lnTo>
                  <a:cubicBezTo>
                    <a:pt x="19826" y="44615"/>
                    <a:pt x="20220" y="42887"/>
                    <a:pt x="20662" y="41163"/>
                  </a:cubicBezTo>
                  <a:cubicBezTo>
                    <a:pt x="21404" y="38302"/>
                    <a:pt x="22931" y="35884"/>
                    <a:pt x="24903" y="33714"/>
                  </a:cubicBezTo>
                  <a:cubicBezTo>
                    <a:pt x="25495" y="33024"/>
                    <a:pt x="26138" y="32333"/>
                    <a:pt x="26829" y="31694"/>
                  </a:cubicBezTo>
                  <a:cubicBezTo>
                    <a:pt x="27223" y="31248"/>
                    <a:pt x="27717" y="30905"/>
                    <a:pt x="28257" y="30609"/>
                  </a:cubicBezTo>
                  <a:cubicBezTo>
                    <a:pt x="28553" y="30459"/>
                    <a:pt x="28900" y="30412"/>
                    <a:pt x="29243" y="30313"/>
                  </a:cubicBezTo>
                  <a:close/>
                  <a:moveTo>
                    <a:pt x="737" y="33549"/>
                  </a:moveTo>
                  <a:cubicBezTo>
                    <a:pt x="1237" y="33549"/>
                    <a:pt x="1573" y="33805"/>
                    <a:pt x="1874" y="34061"/>
                  </a:cubicBezTo>
                  <a:cubicBezTo>
                    <a:pt x="2908" y="34949"/>
                    <a:pt x="3894" y="35837"/>
                    <a:pt x="4833" y="36823"/>
                  </a:cubicBezTo>
                  <a:cubicBezTo>
                    <a:pt x="6806" y="39040"/>
                    <a:pt x="8483" y="41506"/>
                    <a:pt x="9962" y="44122"/>
                  </a:cubicBezTo>
                  <a:cubicBezTo>
                    <a:pt x="11095" y="46095"/>
                    <a:pt x="12132" y="48115"/>
                    <a:pt x="13217" y="50139"/>
                  </a:cubicBezTo>
                  <a:lnTo>
                    <a:pt x="14697" y="52948"/>
                  </a:lnTo>
                  <a:cubicBezTo>
                    <a:pt x="12231" y="51125"/>
                    <a:pt x="9714" y="49448"/>
                    <a:pt x="7792" y="47030"/>
                  </a:cubicBezTo>
                  <a:cubicBezTo>
                    <a:pt x="5571" y="44221"/>
                    <a:pt x="3598" y="41262"/>
                    <a:pt x="1921" y="38054"/>
                  </a:cubicBezTo>
                  <a:cubicBezTo>
                    <a:pt x="1282" y="36823"/>
                    <a:pt x="789" y="35541"/>
                    <a:pt x="493" y="34160"/>
                  </a:cubicBezTo>
                  <a:lnTo>
                    <a:pt x="493" y="33568"/>
                  </a:lnTo>
                  <a:cubicBezTo>
                    <a:pt x="579" y="33555"/>
                    <a:pt x="660" y="33549"/>
                    <a:pt x="737" y="33549"/>
                  </a:cubicBezTo>
                  <a:close/>
                  <a:moveTo>
                    <a:pt x="33879" y="36969"/>
                  </a:moveTo>
                  <a:cubicBezTo>
                    <a:pt x="34570" y="37513"/>
                    <a:pt x="34570" y="38204"/>
                    <a:pt x="34424" y="38843"/>
                  </a:cubicBezTo>
                  <a:cubicBezTo>
                    <a:pt x="33931" y="40966"/>
                    <a:pt x="33141" y="42986"/>
                    <a:pt x="32202" y="44911"/>
                  </a:cubicBezTo>
                  <a:cubicBezTo>
                    <a:pt x="30873" y="47819"/>
                    <a:pt x="28703" y="49989"/>
                    <a:pt x="26138" y="51815"/>
                  </a:cubicBezTo>
                  <a:cubicBezTo>
                    <a:pt x="24757" y="52750"/>
                    <a:pt x="23424" y="53737"/>
                    <a:pt x="22094" y="54723"/>
                  </a:cubicBezTo>
                  <a:lnTo>
                    <a:pt x="21944" y="54723"/>
                  </a:lnTo>
                  <a:cubicBezTo>
                    <a:pt x="21944" y="54676"/>
                    <a:pt x="21897" y="54577"/>
                    <a:pt x="21944" y="54526"/>
                  </a:cubicBezTo>
                  <a:cubicBezTo>
                    <a:pt x="22832" y="52013"/>
                    <a:pt x="23917" y="49645"/>
                    <a:pt x="25397" y="47476"/>
                  </a:cubicBezTo>
                  <a:cubicBezTo>
                    <a:pt x="26778" y="45503"/>
                    <a:pt x="28111" y="43530"/>
                    <a:pt x="29492" y="41605"/>
                  </a:cubicBezTo>
                  <a:cubicBezTo>
                    <a:pt x="30328" y="40323"/>
                    <a:pt x="31117" y="39040"/>
                    <a:pt x="32254" y="38007"/>
                  </a:cubicBezTo>
                  <a:cubicBezTo>
                    <a:pt x="32498" y="37758"/>
                    <a:pt x="32794" y="37513"/>
                    <a:pt x="33141" y="37265"/>
                  </a:cubicBezTo>
                  <a:cubicBezTo>
                    <a:pt x="33339" y="37119"/>
                    <a:pt x="33635" y="37068"/>
                    <a:pt x="33879" y="36969"/>
                  </a:cubicBezTo>
                  <a:close/>
                  <a:moveTo>
                    <a:pt x="1973" y="51914"/>
                  </a:moveTo>
                  <a:lnTo>
                    <a:pt x="1973" y="51914"/>
                  </a:lnTo>
                  <a:cubicBezTo>
                    <a:pt x="2170" y="51961"/>
                    <a:pt x="2466" y="51914"/>
                    <a:pt x="2663" y="52013"/>
                  </a:cubicBezTo>
                  <a:cubicBezTo>
                    <a:pt x="3156" y="52159"/>
                    <a:pt x="3650" y="52309"/>
                    <a:pt x="4091" y="52553"/>
                  </a:cubicBezTo>
                  <a:cubicBezTo>
                    <a:pt x="7496" y="54526"/>
                    <a:pt x="10653" y="56747"/>
                    <a:pt x="13217" y="59754"/>
                  </a:cubicBezTo>
                  <a:cubicBezTo>
                    <a:pt x="14941" y="61726"/>
                    <a:pt x="16472" y="63849"/>
                    <a:pt x="17853" y="66066"/>
                  </a:cubicBezTo>
                  <a:cubicBezTo>
                    <a:pt x="18492" y="67104"/>
                    <a:pt x="19084" y="68137"/>
                    <a:pt x="19676" y="69175"/>
                  </a:cubicBezTo>
                  <a:cubicBezTo>
                    <a:pt x="19826" y="69420"/>
                    <a:pt x="19924" y="69617"/>
                    <a:pt x="20023" y="69866"/>
                  </a:cubicBezTo>
                  <a:lnTo>
                    <a:pt x="19972" y="69913"/>
                  </a:lnTo>
                  <a:cubicBezTo>
                    <a:pt x="19873" y="69866"/>
                    <a:pt x="19774" y="69814"/>
                    <a:pt x="19676" y="69716"/>
                  </a:cubicBezTo>
                  <a:cubicBezTo>
                    <a:pt x="17999" y="68287"/>
                    <a:pt x="16224" y="67052"/>
                    <a:pt x="14350" y="65920"/>
                  </a:cubicBezTo>
                  <a:cubicBezTo>
                    <a:pt x="11836" y="64342"/>
                    <a:pt x="9765" y="62369"/>
                    <a:pt x="7938" y="60049"/>
                  </a:cubicBezTo>
                  <a:cubicBezTo>
                    <a:pt x="6360" y="58128"/>
                    <a:pt x="4735" y="56301"/>
                    <a:pt x="3156" y="54380"/>
                  </a:cubicBezTo>
                  <a:cubicBezTo>
                    <a:pt x="2711" y="53934"/>
                    <a:pt x="2367" y="53394"/>
                    <a:pt x="2071" y="52849"/>
                  </a:cubicBezTo>
                  <a:cubicBezTo>
                    <a:pt x="1874" y="52605"/>
                    <a:pt x="1724" y="52309"/>
                    <a:pt x="1973" y="51914"/>
                  </a:cubicBezTo>
                  <a:close/>
                  <a:moveTo>
                    <a:pt x="37825" y="44761"/>
                  </a:moveTo>
                  <a:cubicBezTo>
                    <a:pt x="38219" y="45057"/>
                    <a:pt x="38219" y="45353"/>
                    <a:pt x="38271" y="45700"/>
                  </a:cubicBezTo>
                  <a:cubicBezTo>
                    <a:pt x="38318" y="46982"/>
                    <a:pt x="38073" y="48213"/>
                    <a:pt x="37726" y="49448"/>
                  </a:cubicBezTo>
                  <a:cubicBezTo>
                    <a:pt x="36396" y="53788"/>
                    <a:pt x="34325" y="57733"/>
                    <a:pt x="31709" y="61430"/>
                  </a:cubicBezTo>
                  <a:cubicBezTo>
                    <a:pt x="29887" y="63995"/>
                    <a:pt x="28308" y="66709"/>
                    <a:pt x="27369" y="69767"/>
                  </a:cubicBezTo>
                  <a:lnTo>
                    <a:pt x="27172" y="70161"/>
                  </a:lnTo>
                  <a:cubicBezTo>
                    <a:pt x="27125" y="69913"/>
                    <a:pt x="27073" y="69767"/>
                    <a:pt x="27125" y="69617"/>
                  </a:cubicBezTo>
                  <a:cubicBezTo>
                    <a:pt x="27519" y="66954"/>
                    <a:pt x="27717" y="64243"/>
                    <a:pt x="28506" y="61628"/>
                  </a:cubicBezTo>
                  <a:cubicBezTo>
                    <a:pt x="28948" y="60101"/>
                    <a:pt x="29492" y="58523"/>
                    <a:pt x="30182" y="57090"/>
                  </a:cubicBezTo>
                  <a:cubicBezTo>
                    <a:pt x="31859" y="53638"/>
                    <a:pt x="33733" y="50336"/>
                    <a:pt x="35753" y="47180"/>
                  </a:cubicBezTo>
                  <a:cubicBezTo>
                    <a:pt x="36148" y="46537"/>
                    <a:pt x="36594" y="45996"/>
                    <a:pt x="37087" y="45452"/>
                  </a:cubicBezTo>
                  <a:cubicBezTo>
                    <a:pt x="37284" y="45207"/>
                    <a:pt x="37529" y="45010"/>
                    <a:pt x="37825" y="44761"/>
                  </a:cubicBezTo>
                  <a:close/>
                  <a:moveTo>
                    <a:pt x="21254" y="66066"/>
                  </a:moveTo>
                  <a:cubicBezTo>
                    <a:pt x="22292" y="69866"/>
                    <a:pt x="23523" y="73562"/>
                    <a:pt x="25251" y="77015"/>
                  </a:cubicBezTo>
                  <a:cubicBezTo>
                    <a:pt x="26383" y="79185"/>
                    <a:pt x="27717" y="81256"/>
                    <a:pt x="29295" y="83181"/>
                  </a:cubicBezTo>
                  <a:cubicBezTo>
                    <a:pt x="29243" y="83576"/>
                    <a:pt x="29243" y="83919"/>
                    <a:pt x="29196" y="84365"/>
                  </a:cubicBezTo>
                  <a:cubicBezTo>
                    <a:pt x="27322" y="82096"/>
                    <a:pt x="25890" y="79630"/>
                    <a:pt x="24706" y="77015"/>
                  </a:cubicBezTo>
                  <a:lnTo>
                    <a:pt x="24114" y="75634"/>
                  </a:lnTo>
                  <a:cubicBezTo>
                    <a:pt x="22832" y="72529"/>
                    <a:pt x="21798" y="69372"/>
                    <a:pt x="21254" y="66066"/>
                  </a:cubicBezTo>
                  <a:close/>
                  <a:moveTo>
                    <a:pt x="29539" y="83674"/>
                  </a:moveTo>
                  <a:cubicBezTo>
                    <a:pt x="30577" y="84463"/>
                    <a:pt x="30873" y="85154"/>
                    <a:pt x="30380" y="85746"/>
                  </a:cubicBezTo>
                  <a:cubicBezTo>
                    <a:pt x="30131" y="85055"/>
                    <a:pt x="29591" y="84511"/>
                    <a:pt x="29539" y="83674"/>
                  </a:cubicBezTo>
                  <a:close/>
                  <a:moveTo>
                    <a:pt x="17288" y="0"/>
                  </a:moveTo>
                  <a:cubicBezTo>
                    <a:pt x="17009" y="0"/>
                    <a:pt x="16825" y="162"/>
                    <a:pt x="16717" y="376"/>
                  </a:cubicBezTo>
                  <a:cubicBezTo>
                    <a:pt x="16519" y="723"/>
                    <a:pt x="16322" y="1117"/>
                    <a:pt x="16176" y="1512"/>
                  </a:cubicBezTo>
                  <a:cubicBezTo>
                    <a:pt x="15584" y="3189"/>
                    <a:pt x="15584" y="4964"/>
                    <a:pt x="15782" y="6688"/>
                  </a:cubicBezTo>
                  <a:cubicBezTo>
                    <a:pt x="16026" y="8957"/>
                    <a:pt x="16519" y="11127"/>
                    <a:pt x="16815" y="13348"/>
                  </a:cubicBezTo>
                  <a:cubicBezTo>
                    <a:pt x="17013" y="14630"/>
                    <a:pt x="17163" y="15912"/>
                    <a:pt x="17111" y="17143"/>
                  </a:cubicBezTo>
                  <a:cubicBezTo>
                    <a:pt x="17111" y="18919"/>
                    <a:pt x="16867" y="20694"/>
                    <a:pt x="16768" y="22470"/>
                  </a:cubicBezTo>
                  <a:cubicBezTo>
                    <a:pt x="16669" y="24442"/>
                    <a:pt x="16571" y="26466"/>
                    <a:pt x="16421" y="28439"/>
                  </a:cubicBezTo>
                  <a:cubicBezTo>
                    <a:pt x="16421" y="29129"/>
                    <a:pt x="16322" y="29769"/>
                    <a:pt x="16224" y="30558"/>
                  </a:cubicBezTo>
                  <a:cubicBezTo>
                    <a:pt x="16125" y="30262"/>
                    <a:pt x="16078" y="30065"/>
                    <a:pt x="15979" y="29867"/>
                  </a:cubicBezTo>
                  <a:cubicBezTo>
                    <a:pt x="15387" y="27993"/>
                    <a:pt x="14744" y="26119"/>
                    <a:pt x="14152" y="24245"/>
                  </a:cubicBezTo>
                  <a:cubicBezTo>
                    <a:pt x="13908" y="23310"/>
                    <a:pt x="13560" y="22371"/>
                    <a:pt x="13414" y="21436"/>
                  </a:cubicBezTo>
                  <a:cubicBezTo>
                    <a:pt x="13166" y="19511"/>
                    <a:pt x="13020" y="17589"/>
                    <a:pt x="12823" y="15617"/>
                  </a:cubicBezTo>
                  <a:cubicBezTo>
                    <a:pt x="12673" y="14086"/>
                    <a:pt x="12377" y="12559"/>
                    <a:pt x="11686" y="11127"/>
                  </a:cubicBezTo>
                  <a:cubicBezTo>
                    <a:pt x="11146" y="9994"/>
                    <a:pt x="10653" y="8909"/>
                    <a:pt x="10108" y="7824"/>
                  </a:cubicBezTo>
                  <a:cubicBezTo>
                    <a:pt x="9911" y="7430"/>
                    <a:pt x="9666" y="7134"/>
                    <a:pt x="9469" y="6787"/>
                  </a:cubicBezTo>
                  <a:cubicBezTo>
                    <a:pt x="9342" y="6596"/>
                    <a:pt x="9173" y="6487"/>
                    <a:pt x="8950" y="6487"/>
                  </a:cubicBezTo>
                  <a:cubicBezTo>
                    <a:pt x="8827" y="6487"/>
                    <a:pt x="8688" y="6520"/>
                    <a:pt x="8530" y="6590"/>
                  </a:cubicBezTo>
                  <a:cubicBezTo>
                    <a:pt x="8431" y="6739"/>
                    <a:pt x="8285" y="6984"/>
                    <a:pt x="8234" y="7280"/>
                  </a:cubicBezTo>
                  <a:cubicBezTo>
                    <a:pt x="8088" y="7923"/>
                    <a:pt x="7990" y="8613"/>
                    <a:pt x="7938" y="9253"/>
                  </a:cubicBezTo>
                  <a:cubicBezTo>
                    <a:pt x="7840" y="11474"/>
                    <a:pt x="7990" y="13742"/>
                    <a:pt x="8384" y="15912"/>
                  </a:cubicBezTo>
                  <a:cubicBezTo>
                    <a:pt x="8779" y="18228"/>
                    <a:pt x="9568" y="20398"/>
                    <a:pt x="10996" y="22225"/>
                  </a:cubicBezTo>
                  <a:cubicBezTo>
                    <a:pt x="11785" y="23211"/>
                    <a:pt x="12527" y="24146"/>
                    <a:pt x="13265" y="25133"/>
                  </a:cubicBezTo>
                  <a:cubicBezTo>
                    <a:pt x="15190" y="27599"/>
                    <a:pt x="16176" y="30412"/>
                    <a:pt x="16176" y="33568"/>
                  </a:cubicBezTo>
                  <a:cubicBezTo>
                    <a:pt x="16125" y="34503"/>
                    <a:pt x="16026" y="35442"/>
                    <a:pt x="16026" y="36377"/>
                  </a:cubicBezTo>
                  <a:lnTo>
                    <a:pt x="16026" y="41755"/>
                  </a:lnTo>
                  <a:cubicBezTo>
                    <a:pt x="16026" y="41952"/>
                    <a:pt x="15979" y="42149"/>
                    <a:pt x="15979" y="42492"/>
                  </a:cubicBezTo>
                  <a:cubicBezTo>
                    <a:pt x="15584" y="41853"/>
                    <a:pt x="15289" y="41360"/>
                    <a:pt x="14993" y="40914"/>
                  </a:cubicBezTo>
                  <a:cubicBezTo>
                    <a:pt x="14302" y="39881"/>
                    <a:pt x="13809" y="38744"/>
                    <a:pt x="13363" y="37612"/>
                  </a:cubicBezTo>
                  <a:cubicBezTo>
                    <a:pt x="12475" y="35292"/>
                    <a:pt x="11982" y="32878"/>
                    <a:pt x="11390" y="30510"/>
                  </a:cubicBezTo>
                  <a:cubicBezTo>
                    <a:pt x="10897" y="28538"/>
                    <a:pt x="10357" y="26612"/>
                    <a:pt x="9516" y="24837"/>
                  </a:cubicBezTo>
                  <a:cubicBezTo>
                    <a:pt x="9173" y="24099"/>
                    <a:pt x="8727" y="23456"/>
                    <a:pt x="8285" y="22817"/>
                  </a:cubicBezTo>
                  <a:cubicBezTo>
                    <a:pt x="8137" y="22555"/>
                    <a:pt x="7903" y="22352"/>
                    <a:pt x="7608" y="22352"/>
                  </a:cubicBezTo>
                  <a:cubicBezTo>
                    <a:pt x="7511" y="22352"/>
                    <a:pt x="7408" y="22374"/>
                    <a:pt x="7299" y="22422"/>
                  </a:cubicBezTo>
                  <a:cubicBezTo>
                    <a:pt x="6952" y="22766"/>
                    <a:pt x="6905" y="23160"/>
                    <a:pt x="6952" y="23606"/>
                  </a:cubicBezTo>
                  <a:cubicBezTo>
                    <a:pt x="7003" y="23949"/>
                    <a:pt x="7102" y="24245"/>
                    <a:pt x="7149" y="24592"/>
                  </a:cubicBezTo>
                  <a:cubicBezTo>
                    <a:pt x="7642" y="26415"/>
                    <a:pt x="8234" y="28242"/>
                    <a:pt x="8629" y="30065"/>
                  </a:cubicBezTo>
                  <a:cubicBezTo>
                    <a:pt x="9220" y="33024"/>
                    <a:pt x="10503" y="35588"/>
                    <a:pt x="12377" y="37908"/>
                  </a:cubicBezTo>
                  <a:cubicBezTo>
                    <a:pt x="13316" y="39092"/>
                    <a:pt x="14152" y="40374"/>
                    <a:pt x="14993" y="41605"/>
                  </a:cubicBezTo>
                  <a:cubicBezTo>
                    <a:pt x="15486" y="42347"/>
                    <a:pt x="15880" y="43183"/>
                    <a:pt x="16026" y="44071"/>
                  </a:cubicBezTo>
                  <a:cubicBezTo>
                    <a:pt x="16078" y="44714"/>
                    <a:pt x="16125" y="45404"/>
                    <a:pt x="16176" y="46095"/>
                  </a:cubicBezTo>
                  <a:cubicBezTo>
                    <a:pt x="16224" y="47870"/>
                    <a:pt x="16571" y="49594"/>
                    <a:pt x="16965" y="51322"/>
                  </a:cubicBezTo>
                  <a:cubicBezTo>
                    <a:pt x="17407" y="53046"/>
                    <a:pt x="17900" y="54774"/>
                    <a:pt x="18394" y="56499"/>
                  </a:cubicBezTo>
                  <a:cubicBezTo>
                    <a:pt x="18445" y="56649"/>
                    <a:pt x="18394" y="56747"/>
                    <a:pt x="18445" y="56992"/>
                  </a:cubicBezTo>
                  <a:cubicBezTo>
                    <a:pt x="17802" y="56155"/>
                    <a:pt x="17261" y="55414"/>
                    <a:pt x="16669" y="54723"/>
                  </a:cubicBezTo>
                  <a:cubicBezTo>
                    <a:pt x="15289" y="53295"/>
                    <a:pt x="14350" y="51618"/>
                    <a:pt x="13513" y="49843"/>
                  </a:cubicBezTo>
                  <a:cubicBezTo>
                    <a:pt x="11785" y="46142"/>
                    <a:pt x="9714" y="42690"/>
                    <a:pt x="7346" y="39387"/>
                  </a:cubicBezTo>
                  <a:cubicBezTo>
                    <a:pt x="5966" y="37462"/>
                    <a:pt x="4486" y="35639"/>
                    <a:pt x="2612" y="34109"/>
                  </a:cubicBezTo>
                  <a:cubicBezTo>
                    <a:pt x="2269" y="33813"/>
                    <a:pt x="1823" y="33568"/>
                    <a:pt x="1428" y="33319"/>
                  </a:cubicBezTo>
                  <a:cubicBezTo>
                    <a:pt x="1236" y="33209"/>
                    <a:pt x="1028" y="33146"/>
                    <a:pt x="813" y="33146"/>
                  </a:cubicBezTo>
                  <a:cubicBezTo>
                    <a:pt x="644" y="33146"/>
                    <a:pt x="470" y="33185"/>
                    <a:pt x="296" y="33272"/>
                  </a:cubicBezTo>
                  <a:cubicBezTo>
                    <a:pt x="0" y="33714"/>
                    <a:pt x="146" y="34160"/>
                    <a:pt x="245" y="34653"/>
                  </a:cubicBezTo>
                  <a:cubicBezTo>
                    <a:pt x="592" y="36133"/>
                    <a:pt x="1132" y="37612"/>
                    <a:pt x="1921" y="38993"/>
                  </a:cubicBezTo>
                  <a:cubicBezTo>
                    <a:pt x="2959" y="40670"/>
                    <a:pt x="3993" y="42347"/>
                    <a:pt x="5078" y="43972"/>
                  </a:cubicBezTo>
                  <a:cubicBezTo>
                    <a:pt x="6952" y="46931"/>
                    <a:pt x="9272" y="49496"/>
                    <a:pt x="12081" y="51567"/>
                  </a:cubicBezTo>
                  <a:cubicBezTo>
                    <a:pt x="13809" y="52849"/>
                    <a:pt x="15486" y="54183"/>
                    <a:pt x="16914" y="55761"/>
                  </a:cubicBezTo>
                  <a:cubicBezTo>
                    <a:pt x="18050" y="57043"/>
                    <a:pt x="18938" y="58424"/>
                    <a:pt x="19333" y="60049"/>
                  </a:cubicBezTo>
                  <a:cubicBezTo>
                    <a:pt x="19530" y="60890"/>
                    <a:pt x="19727" y="61679"/>
                    <a:pt x="19924" y="62515"/>
                  </a:cubicBezTo>
                  <a:cubicBezTo>
                    <a:pt x="20812" y="65869"/>
                    <a:pt x="21404" y="69321"/>
                    <a:pt x="22635" y="72627"/>
                  </a:cubicBezTo>
                  <a:cubicBezTo>
                    <a:pt x="22635" y="72726"/>
                    <a:pt x="22635" y="72825"/>
                    <a:pt x="22588" y="72872"/>
                  </a:cubicBezTo>
                  <a:cubicBezTo>
                    <a:pt x="21798" y="71886"/>
                    <a:pt x="21108" y="70852"/>
                    <a:pt x="20465" y="69814"/>
                  </a:cubicBezTo>
                  <a:cubicBezTo>
                    <a:pt x="19234" y="67842"/>
                    <a:pt x="18098" y="65869"/>
                    <a:pt x="16867" y="63896"/>
                  </a:cubicBezTo>
                  <a:cubicBezTo>
                    <a:pt x="13955" y="59312"/>
                    <a:pt x="10159" y="55710"/>
                    <a:pt x="5524" y="52900"/>
                  </a:cubicBezTo>
                  <a:cubicBezTo>
                    <a:pt x="4585" y="52356"/>
                    <a:pt x="3650" y="51815"/>
                    <a:pt x="2565" y="51567"/>
                  </a:cubicBezTo>
                  <a:cubicBezTo>
                    <a:pt x="2437" y="51531"/>
                    <a:pt x="2304" y="51508"/>
                    <a:pt x="2174" y="51508"/>
                  </a:cubicBezTo>
                  <a:cubicBezTo>
                    <a:pt x="1949" y="51508"/>
                    <a:pt x="1733" y="51577"/>
                    <a:pt x="1578" y="51764"/>
                  </a:cubicBezTo>
                  <a:cubicBezTo>
                    <a:pt x="1330" y="52060"/>
                    <a:pt x="1428" y="52407"/>
                    <a:pt x="1578" y="52703"/>
                  </a:cubicBezTo>
                  <a:cubicBezTo>
                    <a:pt x="1973" y="53394"/>
                    <a:pt x="2367" y="54084"/>
                    <a:pt x="2860" y="54625"/>
                  </a:cubicBezTo>
                  <a:cubicBezTo>
                    <a:pt x="4782" y="56944"/>
                    <a:pt x="6755" y="59213"/>
                    <a:pt x="8680" y="61529"/>
                  </a:cubicBezTo>
                  <a:cubicBezTo>
                    <a:pt x="9962" y="63060"/>
                    <a:pt x="11442" y="64389"/>
                    <a:pt x="13119" y="65526"/>
                  </a:cubicBezTo>
                  <a:cubicBezTo>
                    <a:pt x="14401" y="66362"/>
                    <a:pt x="15683" y="67250"/>
                    <a:pt x="16965" y="68137"/>
                  </a:cubicBezTo>
                  <a:cubicBezTo>
                    <a:pt x="20319" y="70406"/>
                    <a:pt x="22785" y="73318"/>
                    <a:pt x="24363" y="77015"/>
                  </a:cubicBezTo>
                  <a:cubicBezTo>
                    <a:pt x="24410" y="77066"/>
                    <a:pt x="24462" y="77165"/>
                    <a:pt x="24462" y="77263"/>
                  </a:cubicBezTo>
                  <a:cubicBezTo>
                    <a:pt x="25645" y="80025"/>
                    <a:pt x="27271" y="82589"/>
                    <a:pt x="29196" y="84957"/>
                  </a:cubicBezTo>
                  <a:cubicBezTo>
                    <a:pt x="29539" y="85450"/>
                    <a:pt x="29985" y="85892"/>
                    <a:pt x="30577" y="86089"/>
                  </a:cubicBezTo>
                  <a:cubicBezTo>
                    <a:pt x="30971" y="85892"/>
                    <a:pt x="31019" y="85647"/>
                    <a:pt x="30971" y="85300"/>
                  </a:cubicBezTo>
                  <a:cubicBezTo>
                    <a:pt x="30873" y="84562"/>
                    <a:pt x="30676" y="83872"/>
                    <a:pt x="30032" y="83378"/>
                  </a:cubicBezTo>
                  <a:cubicBezTo>
                    <a:pt x="29887" y="83229"/>
                    <a:pt x="29737" y="83083"/>
                    <a:pt x="29591" y="82885"/>
                  </a:cubicBezTo>
                  <a:cubicBezTo>
                    <a:pt x="28849" y="81899"/>
                    <a:pt x="28111" y="80814"/>
                    <a:pt x="27322" y="79828"/>
                  </a:cubicBezTo>
                  <a:cubicBezTo>
                    <a:pt x="26679" y="78940"/>
                    <a:pt x="26434" y="78001"/>
                    <a:pt x="26434" y="77015"/>
                  </a:cubicBezTo>
                  <a:cubicBezTo>
                    <a:pt x="26383" y="76719"/>
                    <a:pt x="26383" y="76474"/>
                    <a:pt x="26434" y="76178"/>
                  </a:cubicBezTo>
                  <a:cubicBezTo>
                    <a:pt x="26482" y="75093"/>
                    <a:pt x="26679" y="74008"/>
                    <a:pt x="26876" y="72923"/>
                  </a:cubicBezTo>
                  <a:cubicBezTo>
                    <a:pt x="27665" y="69222"/>
                    <a:pt x="29145" y="65822"/>
                    <a:pt x="31315" y="62713"/>
                  </a:cubicBezTo>
                  <a:cubicBezTo>
                    <a:pt x="32451" y="61087"/>
                    <a:pt x="33536" y="59458"/>
                    <a:pt x="34522" y="57781"/>
                  </a:cubicBezTo>
                  <a:cubicBezTo>
                    <a:pt x="36396" y="54479"/>
                    <a:pt x="37923" y="51026"/>
                    <a:pt x="38566" y="47227"/>
                  </a:cubicBezTo>
                  <a:cubicBezTo>
                    <a:pt x="38665" y="46537"/>
                    <a:pt x="38614" y="45747"/>
                    <a:pt x="38468" y="45010"/>
                  </a:cubicBezTo>
                  <a:cubicBezTo>
                    <a:pt x="38408" y="44619"/>
                    <a:pt x="38202" y="44429"/>
                    <a:pt x="37927" y="44429"/>
                  </a:cubicBezTo>
                  <a:cubicBezTo>
                    <a:pt x="37750" y="44429"/>
                    <a:pt x="37545" y="44508"/>
                    <a:pt x="37331" y="44662"/>
                  </a:cubicBezTo>
                  <a:cubicBezTo>
                    <a:pt x="37087" y="44812"/>
                    <a:pt x="36838" y="45057"/>
                    <a:pt x="36641" y="45353"/>
                  </a:cubicBezTo>
                  <a:cubicBezTo>
                    <a:pt x="36101" y="45996"/>
                    <a:pt x="35556" y="46686"/>
                    <a:pt x="35114" y="47424"/>
                  </a:cubicBezTo>
                  <a:cubicBezTo>
                    <a:pt x="33682" y="49843"/>
                    <a:pt x="32352" y="52257"/>
                    <a:pt x="30920" y="54676"/>
                  </a:cubicBezTo>
                  <a:cubicBezTo>
                    <a:pt x="28257" y="59260"/>
                    <a:pt x="27223" y="64291"/>
                    <a:pt x="26829" y="69518"/>
                  </a:cubicBezTo>
                  <a:cubicBezTo>
                    <a:pt x="26778" y="70406"/>
                    <a:pt x="26730" y="71246"/>
                    <a:pt x="26632" y="72083"/>
                  </a:cubicBezTo>
                  <a:cubicBezTo>
                    <a:pt x="26383" y="73712"/>
                    <a:pt x="26040" y="75338"/>
                    <a:pt x="26087" y="77015"/>
                  </a:cubicBezTo>
                  <a:lnTo>
                    <a:pt x="26087" y="77263"/>
                  </a:lnTo>
                  <a:cubicBezTo>
                    <a:pt x="26087" y="77310"/>
                    <a:pt x="26040" y="77362"/>
                    <a:pt x="25988" y="77460"/>
                  </a:cubicBezTo>
                  <a:cubicBezTo>
                    <a:pt x="25941" y="77310"/>
                    <a:pt x="25842" y="77212"/>
                    <a:pt x="25791" y="77113"/>
                  </a:cubicBezTo>
                  <a:cubicBezTo>
                    <a:pt x="25791" y="77066"/>
                    <a:pt x="25744" y="77015"/>
                    <a:pt x="25744" y="77015"/>
                  </a:cubicBezTo>
                  <a:cubicBezTo>
                    <a:pt x="24659" y="74896"/>
                    <a:pt x="23720" y="72773"/>
                    <a:pt x="23081" y="70505"/>
                  </a:cubicBezTo>
                  <a:cubicBezTo>
                    <a:pt x="21996" y="66757"/>
                    <a:pt x="20958" y="62961"/>
                    <a:pt x="19873" y="59162"/>
                  </a:cubicBezTo>
                  <a:cubicBezTo>
                    <a:pt x="19774" y="58720"/>
                    <a:pt x="19873" y="58373"/>
                    <a:pt x="20070" y="58029"/>
                  </a:cubicBezTo>
                  <a:cubicBezTo>
                    <a:pt x="21108" y="56254"/>
                    <a:pt x="22390" y="54774"/>
                    <a:pt x="24067" y="53638"/>
                  </a:cubicBezTo>
                  <a:cubicBezTo>
                    <a:pt x="24805" y="53145"/>
                    <a:pt x="25495" y="52703"/>
                    <a:pt x="26186" y="52210"/>
                  </a:cubicBezTo>
                  <a:cubicBezTo>
                    <a:pt x="27764" y="51125"/>
                    <a:pt x="29295" y="49989"/>
                    <a:pt x="30526" y="48462"/>
                  </a:cubicBezTo>
                  <a:cubicBezTo>
                    <a:pt x="32648" y="45700"/>
                    <a:pt x="33832" y="42591"/>
                    <a:pt x="34720" y="39289"/>
                  </a:cubicBezTo>
                  <a:cubicBezTo>
                    <a:pt x="34917" y="38697"/>
                    <a:pt x="34964" y="38054"/>
                    <a:pt x="34720" y="37462"/>
                  </a:cubicBezTo>
                  <a:cubicBezTo>
                    <a:pt x="34518" y="36924"/>
                    <a:pt x="34200" y="36615"/>
                    <a:pt x="33784" y="36615"/>
                  </a:cubicBezTo>
                  <a:cubicBezTo>
                    <a:pt x="33590" y="36615"/>
                    <a:pt x="33376" y="36681"/>
                    <a:pt x="33141" y="36823"/>
                  </a:cubicBezTo>
                  <a:cubicBezTo>
                    <a:pt x="32648" y="37068"/>
                    <a:pt x="32202" y="37462"/>
                    <a:pt x="31808" y="37857"/>
                  </a:cubicBezTo>
                  <a:cubicBezTo>
                    <a:pt x="31070" y="38697"/>
                    <a:pt x="30328" y="39585"/>
                    <a:pt x="29689" y="40520"/>
                  </a:cubicBezTo>
                  <a:cubicBezTo>
                    <a:pt x="28257" y="42544"/>
                    <a:pt x="26876" y="44662"/>
                    <a:pt x="25448" y="46686"/>
                  </a:cubicBezTo>
                  <a:cubicBezTo>
                    <a:pt x="24114" y="48560"/>
                    <a:pt x="23029" y="50482"/>
                    <a:pt x="22240" y="52605"/>
                  </a:cubicBezTo>
                  <a:cubicBezTo>
                    <a:pt x="21747" y="53985"/>
                    <a:pt x="21254" y="55315"/>
                    <a:pt x="20516" y="56597"/>
                  </a:cubicBezTo>
                  <a:cubicBezTo>
                    <a:pt x="20268" y="57043"/>
                    <a:pt x="19972" y="57536"/>
                    <a:pt x="19676" y="58029"/>
                  </a:cubicBezTo>
                  <a:cubicBezTo>
                    <a:pt x="19628" y="57931"/>
                    <a:pt x="19530" y="57879"/>
                    <a:pt x="19530" y="57781"/>
                  </a:cubicBezTo>
                  <a:cubicBezTo>
                    <a:pt x="18938" y="55808"/>
                    <a:pt x="18346" y="53788"/>
                    <a:pt x="17802" y="51815"/>
                  </a:cubicBezTo>
                  <a:cubicBezTo>
                    <a:pt x="17703" y="51468"/>
                    <a:pt x="17703" y="51026"/>
                    <a:pt x="17802" y="50679"/>
                  </a:cubicBezTo>
                  <a:cubicBezTo>
                    <a:pt x="18149" y="49496"/>
                    <a:pt x="18543" y="48363"/>
                    <a:pt x="19281" y="47377"/>
                  </a:cubicBezTo>
                  <a:cubicBezTo>
                    <a:pt x="20023" y="46391"/>
                    <a:pt x="20812" y="45452"/>
                    <a:pt x="21649" y="44516"/>
                  </a:cubicBezTo>
                  <a:cubicBezTo>
                    <a:pt x="22832" y="43234"/>
                    <a:pt x="24114" y="42051"/>
                    <a:pt x="25298" y="40816"/>
                  </a:cubicBezTo>
                  <a:cubicBezTo>
                    <a:pt x="27271" y="38697"/>
                    <a:pt x="28703" y="36231"/>
                    <a:pt x="29591" y="33469"/>
                  </a:cubicBezTo>
                  <a:cubicBezTo>
                    <a:pt x="29887" y="32680"/>
                    <a:pt x="30084" y="31891"/>
                    <a:pt x="29985" y="31051"/>
                  </a:cubicBezTo>
                  <a:cubicBezTo>
                    <a:pt x="29945" y="30360"/>
                    <a:pt x="29609" y="29967"/>
                    <a:pt x="29042" y="29967"/>
                  </a:cubicBezTo>
                  <a:cubicBezTo>
                    <a:pt x="28881" y="29967"/>
                    <a:pt x="28702" y="29999"/>
                    <a:pt x="28506" y="30065"/>
                  </a:cubicBezTo>
                  <a:cubicBezTo>
                    <a:pt x="28012" y="30262"/>
                    <a:pt x="27468" y="30558"/>
                    <a:pt x="27026" y="30952"/>
                  </a:cubicBezTo>
                  <a:cubicBezTo>
                    <a:pt x="26336" y="31544"/>
                    <a:pt x="25693" y="32187"/>
                    <a:pt x="25101" y="32878"/>
                  </a:cubicBezTo>
                  <a:cubicBezTo>
                    <a:pt x="23574" y="34602"/>
                    <a:pt x="21996" y="36377"/>
                    <a:pt x="21155" y="38598"/>
                  </a:cubicBezTo>
                  <a:cubicBezTo>
                    <a:pt x="20713" y="39881"/>
                    <a:pt x="20220" y="41163"/>
                    <a:pt x="19924" y="42492"/>
                  </a:cubicBezTo>
                  <a:cubicBezTo>
                    <a:pt x="19380" y="45156"/>
                    <a:pt x="18591" y="47720"/>
                    <a:pt x="17506" y="50237"/>
                  </a:cubicBezTo>
                  <a:cubicBezTo>
                    <a:pt x="17407" y="50186"/>
                    <a:pt x="17360" y="50087"/>
                    <a:pt x="17309" y="50040"/>
                  </a:cubicBezTo>
                  <a:cubicBezTo>
                    <a:pt x="17064" y="48462"/>
                    <a:pt x="16768" y="46931"/>
                    <a:pt x="16571" y="45353"/>
                  </a:cubicBezTo>
                  <a:cubicBezTo>
                    <a:pt x="16421" y="44169"/>
                    <a:pt x="16373" y="42986"/>
                    <a:pt x="16322" y="41802"/>
                  </a:cubicBezTo>
                  <a:cubicBezTo>
                    <a:pt x="16322" y="41064"/>
                    <a:pt x="16322" y="40323"/>
                    <a:pt x="16373" y="39585"/>
                  </a:cubicBezTo>
                  <a:cubicBezTo>
                    <a:pt x="16519" y="38401"/>
                    <a:pt x="17163" y="37513"/>
                    <a:pt x="17999" y="36724"/>
                  </a:cubicBezTo>
                  <a:cubicBezTo>
                    <a:pt x="18887" y="35837"/>
                    <a:pt x="19774" y="34996"/>
                    <a:pt x="20713" y="34207"/>
                  </a:cubicBezTo>
                  <a:cubicBezTo>
                    <a:pt x="22489" y="32728"/>
                    <a:pt x="23771" y="30905"/>
                    <a:pt x="24659" y="28735"/>
                  </a:cubicBezTo>
                  <a:cubicBezTo>
                    <a:pt x="25349" y="27157"/>
                    <a:pt x="26138" y="25626"/>
                    <a:pt x="26829" y="24099"/>
                  </a:cubicBezTo>
                  <a:cubicBezTo>
                    <a:pt x="27223" y="23259"/>
                    <a:pt x="27618" y="22422"/>
                    <a:pt x="27914" y="21582"/>
                  </a:cubicBezTo>
                  <a:cubicBezTo>
                    <a:pt x="28111" y="20943"/>
                    <a:pt x="28210" y="20201"/>
                    <a:pt x="28257" y="19562"/>
                  </a:cubicBezTo>
                  <a:cubicBezTo>
                    <a:pt x="28257" y="18871"/>
                    <a:pt x="27869" y="18478"/>
                    <a:pt x="27301" y="18478"/>
                  </a:cubicBezTo>
                  <a:cubicBezTo>
                    <a:pt x="27140" y="18478"/>
                    <a:pt x="26963" y="18510"/>
                    <a:pt x="26778" y="18576"/>
                  </a:cubicBezTo>
                  <a:cubicBezTo>
                    <a:pt x="26138" y="18871"/>
                    <a:pt x="25645" y="19313"/>
                    <a:pt x="25251" y="19858"/>
                  </a:cubicBezTo>
                  <a:cubicBezTo>
                    <a:pt x="24166" y="21337"/>
                    <a:pt x="23278" y="22864"/>
                    <a:pt x="22635" y="24592"/>
                  </a:cubicBezTo>
                  <a:cubicBezTo>
                    <a:pt x="21798" y="26762"/>
                    <a:pt x="20911" y="28980"/>
                    <a:pt x="20070" y="31150"/>
                  </a:cubicBezTo>
                  <a:cubicBezTo>
                    <a:pt x="19628" y="32187"/>
                    <a:pt x="19183" y="33173"/>
                    <a:pt x="18788" y="34207"/>
                  </a:cubicBezTo>
                  <a:cubicBezTo>
                    <a:pt x="18295" y="35687"/>
                    <a:pt x="17360" y="36870"/>
                    <a:pt x="16373" y="38204"/>
                  </a:cubicBezTo>
                  <a:lnTo>
                    <a:pt x="16373" y="37758"/>
                  </a:lnTo>
                  <a:cubicBezTo>
                    <a:pt x="16421" y="35983"/>
                    <a:pt x="16519" y="34258"/>
                    <a:pt x="16571" y="32483"/>
                  </a:cubicBezTo>
                  <a:lnTo>
                    <a:pt x="16717" y="28486"/>
                  </a:lnTo>
                  <a:cubicBezTo>
                    <a:pt x="16768" y="27697"/>
                    <a:pt x="16867" y="26908"/>
                    <a:pt x="17013" y="26119"/>
                  </a:cubicBezTo>
                  <a:cubicBezTo>
                    <a:pt x="17458" y="23606"/>
                    <a:pt x="18445" y="21385"/>
                    <a:pt x="20319" y="19661"/>
                  </a:cubicBezTo>
                  <a:cubicBezTo>
                    <a:pt x="21009" y="19017"/>
                    <a:pt x="21649" y="18280"/>
                    <a:pt x="22292" y="17637"/>
                  </a:cubicBezTo>
                  <a:cubicBezTo>
                    <a:pt x="23029" y="16899"/>
                    <a:pt x="23523" y="16058"/>
                    <a:pt x="23917" y="15123"/>
                  </a:cubicBezTo>
                  <a:cubicBezTo>
                    <a:pt x="24462" y="13790"/>
                    <a:pt x="25101" y="12460"/>
                    <a:pt x="25645" y="11127"/>
                  </a:cubicBezTo>
                  <a:cubicBezTo>
                    <a:pt x="25988" y="10239"/>
                    <a:pt x="26336" y="9351"/>
                    <a:pt x="26580" y="8416"/>
                  </a:cubicBezTo>
                  <a:cubicBezTo>
                    <a:pt x="26730" y="7872"/>
                    <a:pt x="26778" y="7233"/>
                    <a:pt x="26730" y="6641"/>
                  </a:cubicBezTo>
                  <a:cubicBezTo>
                    <a:pt x="26639" y="6127"/>
                    <a:pt x="26382" y="5854"/>
                    <a:pt x="26050" y="5854"/>
                  </a:cubicBezTo>
                  <a:cubicBezTo>
                    <a:pt x="25839" y="5854"/>
                    <a:pt x="25598" y="5965"/>
                    <a:pt x="25349" y="6195"/>
                  </a:cubicBezTo>
                  <a:cubicBezTo>
                    <a:pt x="24955" y="6542"/>
                    <a:pt x="24560" y="6984"/>
                    <a:pt x="24312" y="7529"/>
                  </a:cubicBezTo>
                  <a:cubicBezTo>
                    <a:pt x="23771" y="8562"/>
                    <a:pt x="23325" y="9698"/>
                    <a:pt x="22883" y="10831"/>
                  </a:cubicBezTo>
                  <a:cubicBezTo>
                    <a:pt x="21996" y="13198"/>
                    <a:pt x="21108" y="15617"/>
                    <a:pt x="20220" y="18031"/>
                  </a:cubicBezTo>
                  <a:cubicBezTo>
                    <a:pt x="20070" y="18477"/>
                    <a:pt x="19826" y="18871"/>
                    <a:pt x="19628" y="19266"/>
                  </a:cubicBezTo>
                  <a:cubicBezTo>
                    <a:pt x="18788" y="20844"/>
                    <a:pt x="17703" y="22272"/>
                    <a:pt x="17210" y="24000"/>
                  </a:cubicBezTo>
                  <a:cubicBezTo>
                    <a:pt x="17163" y="24048"/>
                    <a:pt x="17111" y="24099"/>
                    <a:pt x="17013" y="24245"/>
                  </a:cubicBezTo>
                  <a:lnTo>
                    <a:pt x="17013" y="23409"/>
                  </a:lnTo>
                  <a:cubicBezTo>
                    <a:pt x="17163" y="21483"/>
                    <a:pt x="17261" y="19609"/>
                    <a:pt x="17407" y="17688"/>
                  </a:cubicBezTo>
                  <a:cubicBezTo>
                    <a:pt x="17506" y="16603"/>
                    <a:pt x="17656" y="15467"/>
                    <a:pt x="17802" y="14382"/>
                  </a:cubicBezTo>
                  <a:cubicBezTo>
                    <a:pt x="18098" y="12606"/>
                    <a:pt x="18642" y="10831"/>
                    <a:pt x="18788" y="9008"/>
                  </a:cubicBezTo>
                  <a:cubicBezTo>
                    <a:pt x="18887" y="7674"/>
                    <a:pt x="18887" y="6345"/>
                    <a:pt x="18642" y="5011"/>
                  </a:cubicBezTo>
                  <a:cubicBezTo>
                    <a:pt x="18394" y="3729"/>
                    <a:pt x="18196" y="2400"/>
                    <a:pt x="17999" y="1117"/>
                  </a:cubicBezTo>
                  <a:cubicBezTo>
                    <a:pt x="17900" y="723"/>
                    <a:pt x="17754" y="376"/>
                    <a:pt x="17656" y="80"/>
                  </a:cubicBezTo>
                  <a:cubicBezTo>
                    <a:pt x="17518" y="25"/>
                    <a:pt x="17396" y="0"/>
                    <a:pt x="17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72600" y="2377475"/>
              <a:ext cx="348900" cy="352650"/>
            </a:xfrm>
            <a:custGeom>
              <a:avLst/>
              <a:gdLst/>
              <a:ahLst/>
              <a:cxnLst/>
              <a:rect l="l" t="t" r="r" b="b"/>
              <a:pathLst>
                <a:path w="13956" h="14106" extrusionOk="0">
                  <a:moveTo>
                    <a:pt x="0" y="0"/>
                  </a:moveTo>
                  <a:lnTo>
                    <a:pt x="0" y="0"/>
                  </a:lnTo>
                  <a:cubicBezTo>
                    <a:pt x="4735" y="4589"/>
                    <a:pt x="9615" y="9075"/>
                    <a:pt x="13955" y="14105"/>
                  </a:cubicBezTo>
                  <a:cubicBezTo>
                    <a:pt x="13364" y="12428"/>
                    <a:pt x="2514" y="148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63300" y="2276375"/>
              <a:ext cx="189900" cy="461125"/>
            </a:xfrm>
            <a:custGeom>
              <a:avLst/>
              <a:gdLst/>
              <a:ahLst/>
              <a:cxnLst/>
              <a:rect l="l" t="t" r="r" b="b"/>
              <a:pathLst>
                <a:path w="7596" h="18445" extrusionOk="0">
                  <a:moveTo>
                    <a:pt x="7596" y="0"/>
                  </a:moveTo>
                  <a:cubicBezTo>
                    <a:pt x="7398" y="198"/>
                    <a:pt x="7249" y="395"/>
                    <a:pt x="7103" y="643"/>
                  </a:cubicBezTo>
                  <a:cubicBezTo>
                    <a:pt x="5327" y="3898"/>
                    <a:pt x="3895" y="7299"/>
                    <a:pt x="2415" y="10653"/>
                  </a:cubicBezTo>
                  <a:cubicBezTo>
                    <a:pt x="1480" y="12874"/>
                    <a:pt x="541" y="15091"/>
                    <a:pt x="99" y="17459"/>
                  </a:cubicBezTo>
                  <a:cubicBezTo>
                    <a:pt x="48" y="17755"/>
                    <a:pt x="48" y="18102"/>
                    <a:pt x="1" y="18398"/>
                  </a:cubicBezTo>
                  <a:cubicBezTo>
                    <a:pt x="99" y="18398"/>
                    <a:pt x="147" y="18398"/>
                    <a:pt x="198" y="18445"/>
                  </a:cubicBezTo>
                  <a:cubicBezTo>
                    <a:pt x="395" y="16965"/>
                    <a:pt x="837" y="15585"/>
                    <a:pt x="1382" y="14204"/>
                  </a:cubicBezTo>
                  <a:cubicBezTo>
                    <a:pt x="3157" y="9520"/>
                    <a:pt x="5228" y="4983"/>
                    <a:pt x="7398" y="446"/>
                  </a:cubicBezTo>
                  <a:cubicBezTo>
                    <a:pt x="7446" y="296"/>
                    <a:pt x="7544" y="150"/>
                    <a:pt x="7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04725" y="1916350"/>
              <a:ext cx="279975" cy="379775"/>
            </a:xfrm>
            <a:custGeom>
              <a:avLst/>
              <a:gdLst/>
              <a:ahLst/>
              <a:cxnLst/>
              <a:rect l="l" t="t" r="r" b="b"/>
              <a:pathLst>
                <a:path w="11199" h="15191" extrusionOk="0">
                  <a:moveTo>
                    <a:pt x="100" y="1"/>
                  </a:moveTo>
                  <a:cubicBezTo>
                    <a:pt x="52" y="52"/>
                    <a:pt x="52" y="99"/>
                    <a:pt x="1" y="99"/>
                  </a:cubicBezTo>
                  <a:cubicBezTo>
                    <a:pt x="100" y="297"/>
                    <a:pt x="198" y="494"/>
                    <a:pt x="297" y="644"/>
                  </a:cubicBezTo>
                  <a:cubicBezTo>
                    <a:pt x="2420" y="3847"/>
                    <a:pt x="4440" y="7004"/>
                    <a:pt x="6562" y="10160"/>
                  </a:cubicBezTo>
                  <a:cubicBezTo>
                    <a:pt x="7746" y="11888"/>
                    <a:pt x="9075" y="13466"/>
                    <a:pt x="10606" y="14847"/>
                  </a:cubicBezTo>
                  <a:cubicBezTo>
                    <a:pt x="10752" y="14993"/>
                    <a:pt x="10949" y="15044"/>
                    <a:pt x="11099" y="15190"/>
                  </a:cubicBezTo>
                  <a:cubicBezTo>
                    <a:pt x="11099" y="15143"/>
                    <a:pt x="11147" y="15092"/>
                    <a:pt x="11198" y="15044"/>
                  </a:cubicBezTo>
                  <a:cubicBezTo>
                    <a:pt x="11001" y="14847"/>
                    <a:pt x="10851" y="14650"/>
                    <a:pt x="10654" y="14453"/>
                  </a:cubicBezTo>
                  <a:cubicBezTo>
                    <a:pt x="9719" y="13415"/>
                    <a:pt x="8634" y="12381"/>
                    <a:pt x="7793" y="11245"/>
                  </a:cubicBezTo>
                  <a:cubicBezTo>
                    <a:pt x="5872" y="8535"/>
                    <a:pt x="3998" y="5773"/>
                    <a:pt x="2124" y="3011"/>
                  </a:cubicBezTo>
                  <a:cubicBezTo>
                    <a:pt x="1433" y="2025"/>
                    <a:pt x="790" y="987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23925" y="1997725"/>
              <a:ext cx="252850" cy="336675"/>
            </a:xfrm>
            <a:custGeom>
              <a:avLst/>
              <a:gdLst/>
              <a:ahLst/>
              <a:cxnLst/>
              <a:rect l="l" t="t" r="r" b="b"/>
              <a:pathLst>
                <a:path w="10114" h="13467" extrusionOk="0">
                  <a:moveTo>
                    <a:pt x="10113" y="1"/>
                  </a:moveTo>
                  <a:lnTo>
                    <a:pt x="10113" y="1"/>
                  </a:lnTo>
                  <a:cubicBezTo>
                    <a:pt x="9963" y="151"/>
                    <a:pt x="9864" y="348"/>
                    <a:pt x="9766" y="494"/>
                  </a:cubicBezTo>
                  <a:cubicBezTo>
                    <a:pt x="8732" y="2123"/>
                    <a:pt x="7695" y="3800"/>
                    <a:pt x="6610" y="5425"/>
                  </a:cubicBezTo>
                  <a:cubicBezTo>
                    <a:pt x="4834" y="8140"/>
                    <a:pt x="2664" y="10554"/>
                    <a:pt x="396" y="12874"/>
                  </a:cubicBezTo>
                  <a:cubicBezTo>
                    <a:pt x="250" y="13020"/>
                    <a:pt x="151" y="13218"/>
                    <a:pt x="1" y="13368"/>
                  </a:cubicBezTo>
                  <a:cubicBezTo>
                    <a:pt x="52" y="13415"/>
                    <a:pt x="100" y="13466"/>
                    <a:pt x="151" y="13466"/>
                  </a:cubicBezTo>
                  <a:cubicBezTo>
                    <a:pt x="4341" y="9619"/>
                    <a:pt x="7596" y="5082"/>
                    <a:pt x="10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4250" y="1230850"/>
              <a:ext cx="136825" cy="400775"/>
            </a:xfrm>
            <a:custGeom>
              <a:avLst/>
              <a:gdLst/>
              <a:ahLst/>
              <a:cxnLst/>
              <a:rect l="l" t="t" r="r" b="b"/>
              <a:pathLst>
                <a:path w="5473" h="16031" extrusionOk="0">
                  <a:moveTo>
                    <a:pt x="0" y="0"/>
                  </a:moveTo>
                  <a:cubicBezTo>
                    <a:pt x="592" y="5721"/>
                    <a:pt x="2368" y="11047"/>
                    <a:pt x="5275" y="16030"/>
                  </a:cubicBezTo>
                  <a:cubicBezTo>
                    <a:pt x="5327" y="15979"/>
                    <a:pt x="5374" y="15932"/>
                    <a:pt x="5473" y="15932"/>
                  </a:cubicBezTo>
                  <a:cubicBezTo>
                    <a:pt x="4833" y="14649"/>
                    <a:pt x="4190" y="13415"/>
                    <a:pt x="3599" y="12132"/>
                  </a:cubicBezTo>
                  <a:cubicBezTo>
                    <a:pt x="3058" y="10850"/>
                    <a:pt x="2514" y="9520"/>
                    <a:pt x="2072" y="8187"/>
                  </a:cubicBezTo>
                  <a:cubicBezTo>
                    <a:pt x="1578" y="6806"/>
                    <a:pt x="1231" y="5425"/>
                    <a:pt x="888" y="4044"/>
                  </a:cubicBezTo>
                  <a:cubicBezTo>
                    <a:pt x="541" y="2715"/>
                    <a:pt x="296" y="13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62300" y="1812775"/>
              <a:ext cx="201025" cy="315675"/>
            </a:xfrm>
            <a:custGeom>
              <a:avLst/>
              <a:gdLst/>
              <a:ahLst/>
              <a:cxnLst/>
              <a:rect l="l" t="t" r="r" b="b"/>
              <a:pathLst>
                <a:path w="8041" h="12627" extrusionOk="0">
                  <a:moveTo>
                    <a:pt x="8041" y="1"/>
                  </a:moveTo>
                  <a:lnTo>
                    <a:pt x="8041" y="1"/>
                  </a:lnTo>
                  <a:cubicBezTo>
                    <a:pt x="5425" y="4242"/>
                    <a:pt x="3156" y="8732"/>
                    <a:pt x="0" y="12626"/>
                  </a:cubicBezTo>
                  <a:cubicBezTo>
                    <a:pt x="742" y="12232"/>
                    <a:pt x="1235" y="11593"/>
                    <a:pt x="1677" y="10902"/>
                  </a:cubicBezTo>
                  <a:cubicBezTo>
                    <a:pt x="3701" y="7990"/>
                    <a:pt x="5524" y="4933"/>
                    <a:pt x="7153" y="1776"/>
                  </a:cubicBezTo>
                  <a:cubicBezTo>
                    <a:pt x="7496" y="1185"/>
                    <a:pt x="7745" y="593"/>
                    <a:pt x="8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36450" y="1529225"/>
              <a:ext cx="184975" cy="325500"/>
            </a:xfrm>
            <a:custGeom>
              <a:avLst/>
              <a:gdLst/>
              <a:ahLst/>
              <a:cxnLst/>
              <a:rect l="l" t="t" r="r" b="b"/>
              <a:pathLst>
                <a:path w="7399" h="13020" extrusionOk="0">
                  <a:moveTo>
                    <a:pt x="7398" y="0"/>
                  </a:moveTo>
                  <a:lnTo>
                    <a:pt x="7398" y="0"/>
                  </a:lnTo>
                  <a:cubicBezTo>
                    <a:pt x="7051" y="789"/>
                    <a:pt x="6708" y="1531"/>
                    <a:pt x="6360" y="2269"/>
                  </a:cubicBezTo>
                  <a:cubicBezTo>
                    <a:pt x="5966" y="3010"/>
                    <a:pt x="5623" y="3799"/>
                    <a:pt x="5275" y="4537"/>
                  </a:cubicBezTo>
                  <a:cubicBezTo>
                    <a:pt x="4932" y="5279"/>
                    <a:pt x="4538" y="6017"/>
                    <a:pt x="4190" y="6707"/>
                  </a:cubicBezTo>
                  <a:cubicBezTo>
                    <a:pt x="3796" y="7449"/>
                    <a:pt x="3354" y="8187"/>
                    <a:pt x="2908" y="8928"/>
                  </a:cubicBezTo>
                  <a:cubicBezTo>
                    <a:pt x="2466" y="9619"/>
                    <a:pt x="2020" y="10309"/>
                    <a:pt x="1527" y="11000"/>
                  </a:cubicBezTo>
                  <a:cubicBezTo>
                    <a:pt x="1034" y="11639"/>
                    <a:pt x="494" y="12231"/>
                    <a:pt x="0" y="12874"/>
                  </a:cubicBezTo>
                  <a:lnTo>
                    <a:pt x="146" y="13020"/>
                  </a:lnTo>
                  <a:cubicBezTo>
                    <a:pt x="3749" y="9323"/>
                    <a:pt x="5524" y="4636"/>
                    <a:pt x="7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17900" y="1052125"/>
              <a:ext cx="16100" cy="289700"/>
            </a:xfrm>
            <a:custGeom>
              <a:avLst/>
              <a:gdLst/>
              <a:ahLst/>
              <a:cxnLst/>
              <a:rect l="l" t="t" r="r" b="b"/>
              <a:pathLst>
                <a:path w="644" h="11588" extrusionOk="0">
                  <a:moveTo>
                    <a:pt x="1" y="0"/>
                  </a:moveTo>
                  <a:cubicBezTo>
                    <a:pt x="52" y="888"/>
                    <a:pt x="151" y="1823"/>
                    <a:pt x="151" y="2711"/>
                  </a:cubicBezTo>
                  <a:cubicBezTo>
                    <a:pt x="198" y="5425"/>
                    <a:pt x="249" y="8187"/>
                    <a:pt x="297" y="10897"/>
                  </a:cubicBezTo>
                  <a:cubicBezTo>
                    <a:pt x="297" y="11095"/>
                    <a:pt x="348" y="11292"/>
                    <a:pt x="348" y="11588"/>
                  </a:cubicBezTo>
                  <a:cubicBezTo>
                    <a:pt x="446" y="11442"/>
                    <a:pt x="545" y="11391"/>
                    <a:pt x="545" y="11343"/>
                  </a:cubicBezTo>
                  <a:cubicBezTo>
                    <a:pt x="644" y="7544"/>
                    <a:pt x="494" y="37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31775" y="1685850"/>
              <a:ext cx="107250" cy="245325"/>
            </a:xfrm>
            <a:custGeom>
              <a:avLst/>
              <a:gdLst/>
              <a:ahLst/>
              <a:cxnLst/>
              <a:rect l="l" t="t" r="r" b="b"/>
              <a:pathLst>
                <a:path w="4290" h="9813" extrusionOk="0">
                  <a:moveTo>
                    <a:pt x="1" y="0"/>
                  </a:moveTo>
                  <a:cubicBezTo>
                    <a:pt x="1" y="146"/>
                    <a:pt x="1" y="245"/>
                    <a:pt x="48" y="395"/>
                  </a:cubicBezTo>
                  <a:cubicBezTo>
                    <a:pt x="395" y="1480"/>
                    <a:pt x="738" y="2565"/>
                    <a:pt x="1133" y="3650"/>
                  </a:cubicBezTo>
                  <a:cubicBezTo>
                    <a:pt x="1776" y="5524"/>
                    <a:pt x="2514" y="7347"/>
                    <a:pt x="3552" y="9023"/>
                  </a:cubicBezTo>
                  <a:cubicBezTo>
                    <a:pt x="3698" y="9272"/>
                    <a:pt x="3895" y="9568"/>
                    <a:pt x="4092" y="9812"/>
                  </a:cubicBezTo>
                  <a:cubicBezTo>
                    <a:pt x="4143" y="9765"/>
                    <a:pt x="4242" y="9714"/>
                    <a:pt x="4289" y="9666"/>
                  </a:cubicBezTo>
                  <a:cubicBezTo>
                    <a:pt x="2317" y="6656"/>
                    <a:pt x="1232" y="330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12900" y="1188925"/>
              <a:ext cx="98650" cy="221950"/>
            </a:xfrm>
            <a:custGeom>
              <a:avLst/>
              <a:gdLst/>
              <a:ahLst/>
              <a:cxnLst/>
              <a:rect l="l" t="t" r="r" b="b"/>
              <a:pathLst>
                <a:path w="3946" h="8878" extrusionOk="0">
                  <a:moveTo>
                    <a:pt x="3945" y="0"/>
                  </a:moveTo>
                  <a:lnTo>
                    <a:pt x="3945" y="0"/>
                  </a:lnTo>
                  <a:cubicBezTo>
                    <a:pt x="3500" y="987"/>
                    <a:pt x="3105" y="2072"/>
                    <a:pt x="2711" y="3109"/>
                  </a:cubicBezTo>
                  <a:cubicBezTo>
                    <a:pt x="2020" y="5031"/>
                    <a:pt x="1381" y="6956"/>
                    <a:pt x="99" y="8633"/>
                  </a:cubicBezTo>
                  <a:cubicBezTo>
                    <a:pt x="47" y="8680"/>
                    <a:pt x="0" y="8779"/>
                    <a:pt x="0" y="8878"/>
                  </a:cubicBezTo>
                  <a:cubicBezTo>
                    <a:pt x="837" y="8187"/>
                    <a:pt x="1428" y="7299"/>
                    <a:pt x="1823" y="6266"/>
                  </a:cubicBezTo>
                  <a:cubicBezTo>
                    <a:pt x="2415" y="4688"/>
                    <a:pt x="3006" y="3058"/>
                    <a:pt x="3551" y="1480"/>
                  </a:cubicBezTo>
                  <a:cubicBezTo>
                    <a:pt x="3697" y="987"/>
                    <a:pt x="3847" y="494"/>
                    <a:pt x="3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86293" y="3893620"/>
            <a:ext cx="953219" cy="1288918"/>
            <a:chOff x="3964050" y="1010200"/>
            <a:chExt cx="1718750" cy="2324050"/>
          </a:xfrm>
        </p:grpSpPr>
        <p:sp>
          <p:nvSpPr>
            <p:cNvPr id="23" name="Google Shape;23;p2"/>
            <p:cNvSpPr/>
            <p:nvPr/>
          </p:nvSpPr>
          <p:spPr>
            <a:xfrm>
              <a:off x="3964050" y="1010200"/>
              <a:ext cx="1718750" cy="2324050"/>
            </a:xfrm>
            <a:custGeom>
              <a:avLst/>
              <a:gdLst/>
              <a:ahLst/>
              <a:cxnLst/>
              <a:rect l="l" t="t" r="r" b="b"/>
              <a:pathLst>
                <a:path w="68750" h="92962" extrusionOk="0">
                  <a:moveTo>
                    <a:pt x="17510" y="1381"/>
                  </a:moveTo>
                  <a:cubicBezTo>
                    <a:pt x="17609" y="1579"/>
                    <a:pt x="17755" y="1776"/>
                    <a:pt x="17854" y="1973"/>
                  </a:cubicBezTo>
                  <a:cubicBezTo>
                    <a:pt x="19235" y="5078"/>
                    <a:pt x="21010" y="7939"/>
                    <a:pt x="22884" y="10799"/>
                  </a:cubicBezTo>
                  <a:cubicBezTo>
                    <a:pt x="24364" y="13020"/>
                    <a:pt x="25745" y="15336"/>
                    <a:pt x="27224" y="17656"/>
                  </a:cubicBezTo>
                  <a:cubicBezTo>
                    <a:pt x="28755" y="20071"/>
                    <a:pt x="30333" y="22489"/>
                    <a:pt x="31860" y="24955"/>
                  </a:cubicBezTo>
                  <a:cubicBezTo>
                    <a:pt x="34622" y="29342"/>
                    <a:pt x="36298" y="34128"/>
                    <a:pt x="36890" y="39257"/>
                  </a:cubicBezTo>
                  <a:cubicBezTo>
                    <a:pt x="36890" y="39403"/>
                    <a:pt x="36890" y="39553"/>
                    <a:pt x="36843" y="39699"/>
                  </a:cubicBezTo>
                  <a:cubicBezTo>
                    <a:pt x="36792" y="39553"/>
                    <a:pt x="36744" y="39403"/>
                    <a:pt x="36693" y="39304"/>
                  </a:cubicBezTo>
                  <a:cubicBezTo>
                    <a:pt x="35509" y="34621"/>
                    <a:pt x="33339" y="30427"/>
                    <a:pt x="30578" y="26533"/>
                  </a:cubicBezTo>
                  <a:cubicBezTo>
                    <a:pt x="28656" y="23870"/>
                    <a:pt x="26632" y="21254"/>
                    <a:pt x="24660" y="18591"/>
                  </a:cubicBezTo>
                  <a:cubicBezTo>
                    <a:pt x="23673" y="17309"/>
                    <a:pt x="22785" y="15928"/>
                    <a:pt x="21850" y="14598"/>
                  </a:cubicBezTo>
                  <a:cubicBezTo>
                    <a:pt x="21752" y="14448"/>
                    <a:pt x="21700" y="14302"/>
                    <a:pt x="21602" y="14204"/>
                  </a:cubicBezTo>
                  <a:cubicBezTo>
                    <a:pt x="21554" y="14204"/>
                    <a:pt x="21503" y="14251"/>
                    <a:pt x="21503" y="14251"/>
                  </a:cubicBezTo>
                  <a:cubicBezTo>
                    <a:pt x="21653" y="14894"/>
                    <a:pt x="21996" y="15435"/>
                    <a:pt x="22391" y="15979"/>
                  </a:cubicBezTo>
                  <a:cubicBezTo>
                    <a:pt x="24068" y="18295"/>
                    <a:pt x="25796" y="20615"/>
                    <a:pt x="27520" y="22931"/>
                  </a:cubicBezTo>
                  <a:cubicBezTo>
                    <a:pt x="29741" y="25941"/>
                    <a:pt x="31911" y="28900"/>
                    <a:pt x="33588" y="32203"/>
                  </a:cubicBezTo>
                  <a:cubicBezTo>
                    <a:pt x="34819" y="34668"/>
                    <a:pt x="35805" y="37186"/>
                    <a:pt x="36448" y="39849"/>
                  </a:cubicBezTo>
                  <a:cubicBezTo>
                    <a:pt x="36547" y="40389"/>
                    <a:pt x="36646" y="40934"/>
                    <a:pt x="36693" y="41474"/>
                  </a:cubicBezTo>
                  <a:cubicBezTo>
                    <a:pt x="36646" y="41376"/>
                    <a:pt x="36547" y="41328"/>
                    <a:pt x="36547" y="41230"/>
                  </a:cubicBezTo>
                  <a:cubicBezTo>
                    <a:pt x="35805" y="39060"/>
                    <a:pt x="34673" y="37134"/>
                    <a:pt x="33438" y="35260"/>
                  </a:cubicBezTo>
                  <a:cubicBezTo>
                    <a:pt x="31959" y="33043"/>
                    <a:pt x="30136" y="31070"/>
                    <a:pt x="28459" y="28999"/>
                  </a:cubicBezTo>
                  <a:cubicBezTo>
                    <a:pt x="26289" y="26336"/>
                    <a:pt x="24068" y="23771"/>
                    <a:pt x="22292" y="20812"/>
                  </a:cubicBezTo>
                  <a:cubicBezTo>
                    <a:pt x="21160" y="18887"/>
                    <a:pt x="20320" y="16867"/>
                    <a:pt x="19680" y="14744"/>
                  </a:cubicBezTo>
                  <a:cubicBezTo>
                    <a:pt x="19235" y="13415"/>
                    <a:pt x="18840" y="12081"/>
                    <a:pt x="18497" y="10700"/>
                  </a:cubicBezTo>
                  <a:cubicBezTo>
                    <a:pt x="18051" y="9075"/>
                    <a:pt x="17806" y="7398"/>
                    <a:pt x="17708" y="5721"/>
                  </a:cubicBezTo>
                  <a:cubicBezTo>
                    <a:pt x="17656" y="4486"/>
                    <a:pt x="17510" y="3255"/>
                    <a:pt x="17412" y="2020"/>
                  </a:cubicBezTo>
                  <a:cubicBezTo>
                    <a:pt x="17412" y="1823"/>
                    <a:pt x="17412" y="1626"/>
                    <a:pt x="17510" y="1381"/>
                  </a:cubicBezTo>
                  <a:close/>
                  <a:moveTo>
                    <a:pt x="55177" y="14181"/>
                  </a:moveTo>
                  <a:cubicBezTo>
                    <a:pt x="56111" y="14181"/>
                    <a:pt x="56653" y="14762"/>
                    <a:pt x="56519" y="15782"/>
                  </a:cubicBezTo>
                  <a:cubicBezTo>
                    <a:pt x="56471" y="16374"/>
                    <a:pt x="56274" y="17013"/>
                    <a:pt x="56077" y="17605"/>
                  </a:cubicBezTo>
                  <a:cubicBezTo>
                    <a:pt x="55386" y="19629"/>
                    <a:pt x="54696" y="21601"/>
                    <a:pt x="54053" y="23621"/>
                  </a:cubicBezTo>
                  <a:cubicBezTo>
                    <a:pt x="53019" y="27026"/>
                    <a:pt x="52131" y="30478"/>
                    <a:pt x="51094" y="33931"/>
                  </a:cubicBezTo>
                  <a:cubicBezTo>
                    <a:pt x="50009" y="37580"/>
                    <a:pt x="48036" y="40736"/>
                    <a:pt x="45274" y="43348"/>
                  </a:cubicBezTo>
                  <a:cubicBezTo>
                    <a:pt x="43846" y="44729"/>
                    <a:pt x="42414" y="46063"/>
                    <a:pt x="40986" y="47444"/>
                  </a:cubicBezTo>
                  <a:cubicBezTo>
                    <a:pt x="40591" y="47787"/>
                    <a:pt x="40197" y="48181"/>
                    <a:pt x="39751" y="48627"/>
                  </a:cubicBezTo>
                  <a:cubicBezTo>
                    <a:pt x="39703" y="48477"/>
                    <a:pt x="39703" y="48430"/>
                    <a:pt x="39703" y="48379"/>
                  </a:cubicBezTo>
                  <a:cubicBezTo>
                    <a:pt x="40638" y="45372"/>
                    <a:pt x="41033" y="42216"/>
                    <a:pt x="41577" y="39158"/>
                  </a:cubicBezTo>
                  <a:cubicBezTo>
                    <a:pt x="42118" y="35852"/>
                    <a:pt x="42662" y="32550"/>
                    <a:pt x="43499" y="29295"/>
                  </a:cubicBezTo>
                  <a:cubicBezTo>
                    <a:pt x="44142" y="27026"/>
                    <a:pt x="44832" y="24805"/>
                    <a:pt x="46063" y="22785"/>
                  </a:cubicBezTo>
                  <a:cubicBezTo>
                    <a:pt x="47050" y="21156"/>
                    <a:pt x="48383" y="19873"/>
                    <a:pt x="49666" y="18591"/>
                  </a:cubicBezTo>
                  <a:lnTo>
                    <a:pt x="53066" y="15190"/>
                  </a:lnTo>
                  <a:cubicBezTo>
                    <a:pt x="53315" y="14942"/>
                    <a:pt x="53611" y="14697"/>
                    <a:pt x="53954" y="14500"/>
                  </a:cubicBezTo>
                  <a:cubicBezTo>
                    <a:pt x="54203" y="14350"/>
                    <a:pt x="54546" y="14251"/>
                    <a:pt x="54842" y="14204"/>
                  </a:cubicBezTo>
                  <a:cubicBezTo>
                    <a:pt x="54958" y="14188"/>
                    <a:pt x="55070" y="14181"/>
                    <a:pt x="55177" y="14181"/>
                  </a:cubicBezTo>
                  <a:close/>
                  <a:moveTo>
                    <a:pt x="1137" y="18098"/>
                  </a:moveTo>
                  <a:cubicBezTo>
                    <a:pt x="1579" y="18445"/>
                    <a:pt x="2025" y="18840"/>
                    <a:pt x="2467" y="19234"/>
                  </a:cubicBezTo>
                  <a:cubicBezTo>
                    <a:pt x="3997" y="20465"/>
                    <a:pt x="5524" y="21747"/>
                    <a:pt x="7055" y="22982"/>
                  </a:cubicBezTo>
                  <a:cubicBezTo>
                    <a:pt x="8385" y="24115"/>
                    <a:pt x="9718" y="25200"/>
                    <a:pt x="11099" y="26285"/>
                  </a:cubicBezTo>
                  <a:lnTo>
                    <a:pt x="16721" y="30427"/>
                  </a:lnTo>
                  <a:cubicBezTo>
                    <a:pt x="18544" y="31761"/>
                    <a:pt x="20418" y="33142"/>
                    <a:pt x="22194" y="34523"/>
                  </a:cubicBezTo>
                  <a:cubicBezTo>
                    <a:pt x="23377" y="35458"/>
                    <a:pt x="24514" y="36397"/>
                    <a:pt x="25599" y="37430"/>
                  </a:cubicBezTo>
                  <a:cubicBezTo>
                    <a:pt x="28163" y="39797"/>
                    <a:pt x="29986" y="42709"/>
                    <a:pt x="31418" y="45865"/>
                  </a:cubicBezTo>
                  <a:cubicBezTo>
                    <a:pt x="32404" y="47984"/>
                    <a:pt x="33095" y="50154"/>
                    <a:pt x="33635" y="52423"/>
                  </a:cubicBezTo>
                  <a:cubicBezTo>
                    <a:pt x="33687" y="52620"/>
                    <a:pt x="33734" y="52770"/>
                    <a:pt x="33785" y="52967"/>
                  </a:cubicBezTo>
                  <a:cubicBezTo>
                    <a:pt x="33785" y="53015"/>
                    <a:pt x="33734" y="53015"/>
                    <a:pt x="33734" y="53113"/>
                  </a:cubicBezTo>
                  <a:cubicBezTo>
                    <a:pt x="33339" y="52423"/>
                    <a:pt x="32996" y="51784"/>
                    <a:pt x="32602" y="51140"/>
                  </a:cubicBezTo>
                  <a:cubicBezTo>
                    <a:pt x="31465" y="49266"/>
                    <a:pt x="30037" y="47590"/>
                    <a:pt x="28360" y="46161"/>
                  </a:cubicBezTo>
                  <a:cubicBezTo>
                    <a:pt x="26190" y="44335"/>
                    <a:pt x="24068" y="42413"/>
                    <a:pt x="21898" y="40539"/>
                  </a:cubicBezTo>
                  <a:cubicBezTo>
                    <a:pt x="20371" y="39257"/>
                    <a:pt x="19089" y="37726"/>
                    <a:pt x="17755" y="36247"/>
                  </a:cubicBezTo>
                  <a:cubicBezTo>
                    <a:pt x="15636" y="33832"/>
                    <a:pt x="13415" y="31563"/>
                    <a:pt x="10949" y="29539"/>
                  </a:cubicBezTo>
                  <a:cubicBezTo>
                    <a:pt x="10880" y="29506"/>
                    <a:pt x="10836" y="29471"/>
                    <a:pt x="10763" y="29471"/>
                  </a:cubicBezTo>
                  <a:cubicBezTo>
                    <a:pt x="10733" y="29471"/>
                    <a:pt x="10698" y="29477"/>
                    <a:pt x="10653" y="29492"/>
                  </a:cubicBezTo>
                  <a:cubicBezTo>
                    <a:pt x="10752" y="29591"/>
                    <a:pt x="10803" y="29737"/>
                    <a:pt x="10902" y="29835"/>
                  </a:cubicBezTo>
                  <a:cubicBezTo>
                    <a:pt x="11691" y="30577"/>
                    <a:pt x="12527" y="31315"/>
                    <a:pt x="13316" y="32057"/>
                  </a:cubicBezTo>
                  <a:cubicBezTo>
                    <a:pt x="14895" y="33536"/>
                    <a:pt x="16374" y="35162"/>
                    <a:pt x="17806" y="36838"/>
                  </a:cubicBezTo>
                  <a:cubicBezTo>
                    <a:pt x="19136" y="38369"/>
                    <a:pt x="20517" y="39896"/>
                    <a:pt x="22095" y="41230"/>
                  </a:cubicBezTo>
                  <a:cubicBezTo>
                    <a:pt x="24020" y="42855"/>
                    <a:pt x="25942" y="44485"/>
                    <a:pt x="27816" y="46161"/>
                  </a:cubicBezTo>
                  <a:cubicBezTo>
                    <a:pt x="30037" y="48083"/>
                    <a:pt x="31860" y="50253"/>
                    <a:pt x="33193" y="52869"/>
                  </a:cubicBezTo>
                  <a:cubicBezTo>
                    <a:pt x="33292" y="53066"/>
                    <a:pt x="33391" y="53310"/>
                    <a:pt x="33391" y="53559"/>
                  </a:cubicBezTo>
                  <a:cubicBezTo>
                    <a:pt x="32996" y="53066"/>
                    <a:pt x="32649" y="52521"/>
                    <a:pt x="32207" y="52079"/>
                  </a:cubicBezTo>
                  <a:cubicBezTo>
                    <a:pt x="31221" y="51042"/>
                    <a:pt x="30234" y="49957"/>
                    <a:pt x="29098" y="49022"/>
                  </a:cubicBezTo>
                  <a:cubicBezTo>
                    <a:pt x="27473" y="47641"/>
                    <a:pt x="25745" y="46307"/>
                    <a:pt x="24020" y="45025"/>
                  </a:cubicBezTo>
                  <a:cubicBezTo>
                    <a:pt x="22344" y="43794"/>
                    <a:pt x="20568" y="42658"/>
                    <a:pt x="18840" y="41474"/>
                  </a:cubicBezTo>
                  <a:cubicBezTo>
                    <a:pt x="16228" y="39600"/>
                    <a:pt x="13762" y="37628"/>
                    <a:pt x="11640" y="35162"/>
                  </a:cubicBezTo>
                  <a:cubicBezTo>
                    <a:pt x="10606" y="33978"/>
                    <a:pt x="9766" y="32648"/>
                    <a:pt x="8878" y="31268"/>
                  </a:cubicBezTo>
                  <a:cubicBezTo>
                    <a:pt x="6365" y="27224"/>
                    <a:pt x="3800" y="23227"/>
                    <a:pt x="1532" y="19037"/>
                  </a:cubicBezTo>
                  <a:cubicBezTo>
                    <a:pt x="1334" y="18741"/>
                    <a:pt x="1184" y="18445"/>
                    <a:pt x="1038" y="18149"/>
                  </a:cubicBezTo>
                  <a:cubicBezTo>
                    <a:pt x="1086" y="18149"/>
                    <a:pt x="1137" y="18098"/>
                    <a:pt x="1137" y="18098"/>
                  </a:cubicBezTo>
                  <a:close/>
                  <a:moveTo>
                    <a:pt x="447" y="45767"/>
                  </a:moveTo>
                  <a:cubicBezTo>
                    <a:pt x="841" y="45865"/>
                    <a:pt x="1283" y="45964"/>
                    <a:pt x="1630" y="46110"/>
                  </a:cubicBezTo>
                  <a:cubicBezTo>
                    <a:pt x="2565" y="46457"/>
                    <a:pt x="3453" y="46852"/>
                    <a:pt x="4341" y="47195"/>
                  </a:cubicBezTo>
                  <a:cubicBezTo>
                    <a:pt x="7943" y="48773"/>
                    <a:pt x="11691" y="50008"/>
                    <a:pt x="15439" y="51290"/>
                  </a:cubicBezTo>
                  <a:cubicBezTo>
                    <a:pt x="18595" y="52324"/>
                    <a:pt x="21700" y="53559"/>
                    <a:pt x="24561" y="55236"/>
                  </a:cubicBezTo>
                  <a:cubicBezTo>
                    <a:pt x="26040" y="56072"/>
                    <a:pt x="27421" y="57059"/>
                    <a:pt x="28755" y="58195"/>
                  </a:cubicBezTo>
                  <a:cubicBezTo>
                    <a:pt x="30432" y="59576"/>
                    <a:pt x="31714" y="61252"/>
                    <a:pt x="33095" y="62929"/>
                  </a:cubicBezTo>
                  <a:cubicBezTo>
                    <a:pt x="33193" y="63075"/>
                    <a:pt x="33292" y="63225"/>
                    <a:pt x="33339" y="63324"/>
                  </a:cubicBezTo>
                  <a:cubicBezTo>
                    <a:pt x="31761" y="62436"/>
                    <a:pt x="30234" y="61497"/>
                    <a:pt x="28605" y="60661"/>
                  </a:cubicBezTo>
                  <a:cubicBezTo>
                    <a:pt x="25745" y="59181"/>
                    <a:pt x="22687" y="58242"/>
                    <a:pt x="19530" y="57504"/>
                  </a:cubicBezTo>
                  <a:cubicBezTo>
                    <a:pt x="17905" y="57110"/>
                    <a:pt x="16228" y="56763"/>
                    <a:pt x="14551" y="56321"/>
                  </a:cubicBezTo>
                  <a:cubicBezTo>
                    <a:pt x="11837" y="55630"/>
                    <a:pt x="9371" y="54348"/>
                    <a:pt x="7102" y="52671"/>
                  </a:cubicBezTo>
                  <a:cubicBezTo>
                    <a:pt x="5280" y="51290"/>
                    <a:pt x="3504" y="49811"/>
                    <a:pt x="1973" y="48134"/>
                  </a:cubicBezTo>
                  <a:cubicBezTo>
                    <a:pt x="1532" y="47641"/>
                    <a:pt x="1086" y="47096"/>
                    <a:pt x="691" y="46556"/>
                  </a:cubicBezTo>
                  <a:cubicBezTo>
                    <a:pt x="545" y="46359"/>
                    <a:pt x="447" y="46110"/>
                    <a:pt x="348" y="45913"/>
                  </a:cubicBezTo>
                  <a:cubicBezTo>
                    <a:pt x="395" y="45865"/>
                    <a:pt x="447" y="45814"/>
                    <a:pt x="447" y="45767"/>
                  </a:cubicBezTo>
                  <a:close/>
                  <a:moveTo>
                    <a:pt x="68026" y="42448"/>
                  </a:moveTo>
                  <a:cubicBezTo>
                    <a:pt x="68069" y="42448"/>
                    <a:pt x="68112" y="42452"/>
                    <a:pt x="68158" y="42461"/>
                  </a:cubicBezTo>
                  <a:cubicBezTo>
                    <a:pt x="67862" y="42855"/>
                    <a:pt x="67617" y="43250"/>
                    <a:pt x="67270" y="43597"/>
                  </a:cubicBezTo>
                  <a:cubicBezTo>
                    <a:pt x="65494" y="45913"/>
                    <a:pt x="63080" y="47542"/>
                    <a:pt x="60713" y="49219"/>
                  </a:cubicBezTo>
                  <a:cubicBezTo>
                    <a:pt x="59182" y="50304"/>
                    <a:pt x="57702" y="51338"/>
                    <a:pt x="56223" y="52474"/>
                  </a:cubicBezTo>
                  <a:cubicBezTo>
                    <a:pt x="54301" y="53954"/>
                    <a:pt x="52672" y="55776"/>
                    <a:pt x="51094" y="57650"/>
                  </a:cubicBezTo>
                  <a:cubicBezTo>
                    <a:pt x="50257" y="58688"/>
                    <a:pt x="49370" y="59722"/>
                    <a:pt x="48431" y="60661"/>
                  </a:cubicBezTo>
                  <a:cubicBezTo>
                    <a:pt x="47642" y="61548"/>
                    <a:pt x="46754" y="62286"/>
                    <a:pt x="45866" y="63075"/>
                  </a:cubicBezTo>
                  <a:cubicBezTo>
                    <a:pt x="43846" y="64851"/>
                    <a:pt x="41822" y="66626"/>
                    <a:pt x="39999" y="68599"/>
                  </a:cubicBezTo>
                  <a:cubicBezTo>
                    <a:pt x="39901" y="68650"/>
                    <a:pt x="39849" y="68697"/>
                    <a:pt x="39751" y="68796"/>
                  </a:cubicBezTo>
                  <a:cubicBezTo>
                    <a:pt x="39751" y="68749"/>
                    <a:pt x="39703" y="68749"/>
                    <a:pt x="39652" y="68697"/>
                  </a:cubicBezTo>
                  <a:cubicBezTo>
                    <a:pt x="39802" y="68354"/>
                    <a:pt x="39999" y="68007"/>
                    <a:pt x="40098" y="67664"/>
                  </a:cubicBezTo>
                  <a:cubicBezTo>
                    <a:pt x="40591" y="66283"/>
                    <a:pt x="41132" y="64902"/>
                    <a:pt x="41577" y="63521"/>
                  </a:cubicBezTo>
                  <a:cubicBezTo>
                    <a:pt x="42414" y="60708"/>
                    <a:pt x="43499" y="58045"/>
                    <a:pt x="45128" y="55630"/>
                  </a:cubicBezTo>
                  <a:cubicBezTo>
                    <a:pt x="47002" y="52967"/>
                    <a:pt x="49417" y="50845"/>
                    <a:pt x="52179" y="49168"/>
                  </a:cubicBezTo>
                  <a:cubicBezTo>
                    <a:pt x="55090" y="47392"/>
                    <a:pt x="58148" y="46110"/>
                    <a:pt x="61352" y="45025"/>
                  </a:cubicBezTo>
                  <a:cubicBezTo>
                    <a:pt x="63474" y="44287"/>
                    <a:pt x="65546" y="43546"/>
                    <a:pt x="67566" y="42559"/>
                  </a:cubicBezTo>
                  <a:cubicBezTo>
                    <a:pt x="67688" y="42521"/>
                    <a:pt x="67841" y="42448"/>
                    <a:pt x="68026" y="42448"/>
                  </a:cubicBezTo>
                  <a:close/>
                  <a:moveTo>
                    <a:pt x="16966" y="0"/>
                  </a:moveTo>
                  <a:cubicBezTo>
                    <a:pt x="16966" y="344"/>
                    <a:pt x="16919" y="541"/>
                    <a:pt x="16919" y="790"/>
                  </a:cubicBezTo>
                  <a:cubicBezTo>
                    <a:pt x="17065" y="2514"/>
                    <a:pt x="17262" y="4289"/>
                    <a:pt x="17361" y="6064"/>
                  </a:cubicBezTo>
                  <a:cubicBezTo>
                    <a:pt x="17459" y="7595"/>
                    <a:pt x="17708" y="9122"/>
                    <a:pt x="18102" y="10653"/>
                  </a:cubicBezTo>
                  <a:cubicBezTo>
                    <a:pt x="18300" y="11489"/>
                    <a:pt x="18544" y="12330"/>
                    <a:pt x="18793" y="13217"/>
                  </a:cubicBezTo>
                  <a:cubicBezTo>
                    <a:pt x="19925" y="17755"/>
                    <a:pt x="22146" y="21799"/>
                    <a:pt x="25054" y="25397"/>
                  </a:cubicBezTo>
                  <a:cubicBezTo>
                    <a:pt x="26979" y="27764"/>
                    <a:pt x="28901" y="30131"/>
                    <a:pt x="30874" y="32451"/>
                  </a:cubicBezTo>
                  <a:cubicBezTo>
                    <a:pt x="32156" y="34029"/>
                    <a:pt x="33339" y="35706"/>
                    <a:pt x="34377" y="37430"/>
                  </a:cubicBezTo>
                  <a:cubicBezTo>
                    <a:pt x="36496" y="40981"/>
                    <a:pt x="37435" y="44729"/>
                    <a:pt x="36989" y="48825"/>
                  </a:cubicBezTo>
                  <a:cubicBezTo>
                    <a:pt x="36792" y="50600"/>
                    <a:pt x="36496" y="52375"/>
                    <a:pt x="36101" y="54099"/>
                  </a:cubicBezTo>
                  <a:cubicBezTo>
                    <a:pt x="35857" y="55236"/>
                    <a:pt x="35659" y="56321"/>
                    <a:pt x="35411" y="57453"/>
                  </a:cubicBezTo>
                  <a:cubicBezTo>
                    <a:pt x="35411" y="57552"/>
                    <a:pt x="35363" y="57603"/>
                    <a:pt x="35265" y="57749"/>
                  </a:cubicBezTo>
                  <a:cubicBezTo>
                    <a:pt x="34969" y="56664"/>
                    <a:pt x="34622" y="55678"/>
                    <a:pt x="34424" y="54644"/>
                  </a:cubicBezTo>
                  <a:cubicBezTo>
                    <a:pt x="34030" y="52225"/>
                    <a:pt x="33391" y="49910"/>
                    <a:pt x="32550" y="47641"/>
                  </a:cubicBezTo>
                  <a:cubicBezTo>
                    <a:pt x="30775" y="42757"/>
                    <a:pt x="27966" y="38614"/>
                    <a:pt x="23922" y="35410"/>
                  </a:cubicBezTo>
                  <a:cubicBezTo>
                    <a:pt x="21259" y="33288"/>
                    <a:pt x="18497" y="31216"/>
                    <a:pt x="15735" y="29196"/>
                  </a:cubicBezTo>
                  <a:cubicBezTo>
                    <a:pt x="13021" y="27224"/>
                    <a:pt x="10259" y="25298"/>
                    <a:pt x="7694" y="23128"/>
                  </a:cubicBezTo>
                  <a:lnTo>
                    <a:pt x="742" y="17210"/>
                  </a:lnTo>
                  <a:cubicBezTo>
                    <a:pt x="644" y="17112"/>
                    <a:pt x="494" y="17064"/>
                    <a:pt x="395" y="17013"/>
                  </a:cubicBezTo>
                  <a:cubicBezTo>
                    <a:pt x="348" y="17013"/>
                    <a:pt x="297" y="17064"/>
                    <a:pt x="249" y="17064"/>
                  </a:cubicBezTo>
                  <a:cubicBezTo>
                    <a:pt x="297" y="17309"/>
                    <a:pt x="348" y="17506"/>
                    <a:pt x="447" y="17703"/>
                  </a:cubicBezTo>
                  <a:cubicBezTo>
                    <a:pt x="691" y="18248"/>
                    <a:pt x="940" y="18788"/>
                    <a:pt x="1236" y="19282"/>
                  </a:cubicBezTo>
                  <a:cubicBezTo>
                    <a:pt x="3650" y="23278"/>
                    <a:pt x="6069" y="27271"/>
                    <a:pt x="8483" y="31315"/>
                  </a:cubicBezTo>
                  <a:cubicBezTo>
                    <a:pt x="9963" y="33733"/>
                    <a:pt x="11691" y="36002"/>
                    <a:pt x="13810" y="37876"/>
                  </a:cubicBezTo>
                  <a:cubicBezTo>
                    <a:pt x="14157" y="38219"/>
                    <a:pt x="14500" y="38515"/>
                    <a:pt x="14847" y="38811"/>
                  </a:cubicBezTo>
                  <a:cubicBezTo>
                    <a:pt x="16327" y="39947"/>
                    <a:pt x="17755" y="41080"/>
                    <a:pt x="19235" y="42165"/>
                  </a:cubicBezTo>
                  <a:cubicBezTo>
                    <a:pt x="20911" y="43348"/>
                    <a:pt x="22687" y="44433"/>
                    <a:pt x="24316" y="45668"/>
                  </a:cubicBezTo>
                  <a:cubicBezTo>
                    <a:pt x="25796" y="46702"/>
                    <a:pt x="27177" y="47886"/>
                    <a:pt x="28605" y="49069"/>
                  </a:cubicBezTo>
                  <a:cubicBezTo>
                    <a:pt x="30037" y="50304"/>
                    <a:pt x="31418" y="51586"/>
                    <a:pt x="32602" y="53066"/>
                  </a:cubicBezTo>
                  <a:cubicBezTo>
                    <a:pt x="33785" y="54593"/>
                    <a:pt x="34720" y="56171"/>
                    <a:pt x="35016" y="58096"/>
                  </a:cubicBezTo>
                  <a:cubicBezTo>
                    <a:pt x="35115" y="58538"/>
                    <a:pt x="35213" y="58933"/>
                    <a:pt x="35213" y="59327"/>
                  </a:cubicBezTo>
                  <a:cubicBezTo>
                    <a:pt x="35213" y="61103"/>
                    <a:pt x="35166" y="62831"/>
                    <a:pt x="35115" y="64555"/>
                  </a:cubicBezTo>
                  <a:lnTo>
                    <a:pt x="35115" y="65198"/>
                  </a:lnTo>
                  <a:lnTo>
                    <a:pt x="34918" y="65001"/>
                  </a:lnTo>
                  <a:cubicBezTo>
                    <a:pt x="34081" y="63864"/>
                    <a:pt x="33292" y="62633"/>
                    <a:pt x="32404" y="61497"/>
                  </a:cubicBezTo>
                  <a:cubicBezTo>
                    <a:pt x="30282" y="58834"/>
                    <a:pt x="27816" y="56617"/>
                    <a:pt x="24857" y="54940"/>
                  </a:cubicBezTo>
                  <a:cubicBezTo>
                    <a:pt x="21949" y="53263"/>
                    <a:pt x="18891" y="52028"/>
                    <a:pt x="15735" y="50943"/>
                  </a:cubicBezTo>
                  <a:cubicBezTo>
                    <a:pt x="11198" y="49464"/>
                    <a:pt x="6708" y="47937"/>
                    <a:pt x="2321" y="46011"/>
                  </a:cubicBezTo>
                  <a:cubicBezTo>
                    <a:pt x="1776" y="45767"/>
                    <a:pt x="1236" y="45617"/>
                    <a:pt x="644" y="45471"/>
                  </a:cubicBezTo>
                  <a:cubicBezTo>
                    <a:pt x="594" y="45454"/>
                    <a:pt x="539" y="45448"/>
                    <a:pt x="476" y="45448"/>
                  </a:cubicBezTo>
                  <a:cubicBezTo>
                    <a:pt x="351" y="45448"/>
                    <a:pt x="198" y="45471"/>
                    <a:pt x="1" y="45471"/>
                  </a:cubicBezTo>
                  <a:cubicBezTo>
                    <a:pt x="52" y="45767"/>
                    <a:pt x="52" y="46011"/>
                    <a:pt x="151" y="46260"/>
                  </a:cubicBezTo>
                  <a:cubicBezTo>
                    <a:pt x="249" y="46505"/>
                    <a:pt x="395" y="46753"/>
                    <a:pt x="593" y="46998"/>
                  </a:cubicBezTo>
                  <a:cubicBezTo>
                    <a:pt x="1334" y="47838"/>
                    <a:pt x="2025" y="48726"/>
                    <a:pt x="2861" y="49515"/>
                  </a:cubicBezTo>
                  <a:cubicBezTo>
                    <a:pt x="3800" y="50403"/>
                    <a:pt x="4787" y="51239"/>
                    <a:pt x="5820" y="52079"/>
                  </a:cubicBezTo>
                  <a:cubicBezTo>
                    <a:pt x="8633" y="54447"/>
                    <a:pt x="11837" y="56171"/>
                    <a:pt x="15486" y="56960"/>
                  </a:cubicBezTo>
                  <a:lnTo>
                    <a:pt x="19333" y="57848"/>
                  </a:lnTo>
                  <a:cubicBezTo>
                    <a:pt x="23575" y="58834"/>
                    <a:pt x="27571" y="60313"/>
                    <a:pt x="31268" y="62535"/>
                  </a:cubicBezTo>
                  <a:cubicBezTo>
                    <a:pt x="32156" y="63075"/>
                    <a:pt x="33095" y="63620"/>
                    <a:pt x="33833" y="64409"/>
                  </a:cubicBezTo>
                  <a:cubicBezTo>
                    <a:pt x="34720" y="65344"/>
                    <a:pt x="35213" y="66381"/>
                    <a:pt x="35166" y="67711"/>
                  </a:cubicBezTo>
                  <a:cubicBezTo>
                    <a:pt x="35068" y="73531"/>
                    <a:pt x="33734" y="79054"/>
                    <a:pt x="31122" y="84234"/>
                  </a:cubicBezTo>
                  <a:cubicBezTo>
                    <a:pt x="29741" y="86996"/>
                    <a:pt x="28262" y="89659"/>
                    <a:pt x="26684" y="92224"/>
                  </a:cubicBezTo>
                  <a:cubicBezTo>
                    <a:pt x="26585" y="92421"/>
                    <a:pt x="26486" y="92666"/>
                    <a:pt x="26388" y="92863"/>
                  </a:cubicBezTo>
                  <a:cubicBezTo>
                    <a:pt x="26435" y="92914"/>
                    <a:pt x="26486" y="92914"/>
                    <a:pt x="26534" y="92962"/>
                  </a:cubicBezTo>
                  <a:cubicBezTo>
                    <a:pt x="26684" y="92764"/>
                    <a:pt x="26829" y="92618"/>
                    <a:pt x="26928" y="92468"/>
                  </a:cubicBezTo>
                  <a:cubicBezTo>
                    <a:pt x="28999" y="89213"/>
                    <a:pt x="30874" y="85812"/>
                    <a:pt x="32404" y="82309"/>
                  </a:cubicBezTo>
                  <a:cubicBezTo>
                    <a:pt x="32898" y="81177"/>
                    <a:pt x="33241" y="80040"/>
                    <a:pt x="33734" y="78908"/>
                  </a:cubicBezTo>
                  <a:cubicBezTo>
                    <a:pt x="35213" y="75700"/>
                    <a:pt x="36942" y="72643"/>
                    <a:pt x="39309" y="69980"/>
                  </a:cubicBezTo>
                  <a:cubicBezTo>
                    <a:pt x="40591" y="68500"/>
                    <a:pt x="41972" y="67119"/>
                    <a:pt x="43400" y="65790"/>
                  </a:cubicBezTo>
                  <a:cubicBezTo>
                    <a:pt x="44734" y="64507"/>
                    <a:pt x="46115" y="63371"/>
                    <a:pt x="47496" y="62140"/>
                  </a:cubicBezTo>
                  <a:cubicBezTo>
                    <a:pt x="49417" y="60412"/>
                    <a:pt x="50995" y="58341"/>
                    <a:pt x="52672" y="56419"/>
                  </a:cubicBezTo>
                  <a:cubicBezTo>
                    <a:pt x="54005" y="54841"/>
                    <a:pt x="55485" y="53460"/>
                    <a:pt x="57162" y="52277"/>
                  </a:cubicBezTo>
                  <a:cubicBezTo>
                    <a:pt x="59134" y="50797"/>
                    <a:pt x="61206" y="49365"/>
                    <a:pt x="63226" y="47886"/>
                  </a:cubicBezTo>
                  <a:cubicBezTo>
                    <a:pt x="65001" y="46603"/>
                    <a:pt x="66631" y="45124"/>
                    <a:pt x="68012" y="43348"/>
                  </a:cubicBezTo>
                  <a:cubicBezTo>
                    <a:pt x="68209" y="43052"/>
                    <a:pt x="68454" y="42709"/>
                    <a:pt x="68651" y="42413"/>
                  </a:cubicBezTo>
                  <a:cubicBezTo>
                    <a:pt x="68702" y="42263"/>
                    <a:pt x="68702" y="42066"/>
                    <a:pt x="68749" y="41869"/>
                  </a:cubicBezTo>
                  <a:cubicBezTo>
                    <a:pt x="68640" y="41833"/>
                    <a:pt x="68542" y="41818"/>
                    <a:pt x="68453" y="41818"/>
                  </a:cubicBezTo>
                  <a:cubicBezTo>
                    <a:pt x="68181" y="41818"/>
                    <a:pt x="67986" y="41956"/>
                    <a:pt x="67763" y="42066"/>
                  </a:cubicBezTo>
                  <a:cubicBezTo>
                    <a:pt x="65546" y="43104"/>
                    <a:pt x="63226" y="43940"/>
                    <a:pt x="60910" y="44729"/>
                  </a:cubicBezTo>
                  <a:cubicBezTo>
                    <a:pt x="56373" y="46359"/>
                    <a:pt x="51981" y="48280"/>
                    <a:pt x="48285" y="51488"/>
                  </a:cubicBezTo>
                  <a:cubicBezTo>
                    <a:pt x="47050" y="52620"/>
                    <a:pt x="45917" y="53804"/>
                    <a:pt x="44978" y="55184"/>
                  </a:cubicBezTo>
                  <a:cubicBezTo>
                    <a:pt x="43254" y="57650"/>
                    <a:pt x="42019" y="60313"/>
                    <a:pt x="41230" y="63225"/>
                  </a:cubicBezTo>
                  <a:cubicBezTo>
                    <a:pt x="40591" y="65494"/>
                    <a:pt x="39751" y="67711"/>
                    <a:pt x="38717" y="69834"/>
                  </a:cubicBezTo>
                  <a:cubicBezTo>
                    <a:pt x="38618" y="70078"/>
                    <a:pt x="38520" y="70276"/>
                    <a:pt x="38322" y="70473"/>
                  </a:cubicBezTo>
                  <a:cubicBezTo>
                    <a:pt x="36942" y="72300"/>
                    <a:pt x="35659" y="74272"/>
                    <a:pt x="34622" y="76344"/>
                  </a:cubicBezTo>
                  <a:cubicBezTo>
                    <a:pt x="34622" y="76442"/>
                    <a:pt x="34523" y="76490"/>
                    <a:pt x="34476" y="76588"/>
                  </a:cubicBezTo>
                  <a:cubicBezTo>
                    <a:pt x="34424" y="76442"/>
                    <a:pt x="34476" y="76292"/>
                    <a:pt x="34476" y="76194"/>
                  </a:cubicBezTo>
                  <a:cubicBezTo>
                    <a:pt x="34673" y="75061"/>
                    <a:pt x="34918" y="73976"/>
                    <a:pt x="35115" y="72840"/>
                  </a:cubicBezTo>
                  <a:cubicBezTo>
                    <a:pt x="35608" y="69932"/>
                    <a:pt x="35561" y="66973"/>
                    <a:pt x="35509" y="63963"/>
                  </a:cubicBezTo>
                  <a:cubicBezTo>
                    <a:pt x="35462" y="61694"/>
                    <a:pt x="35509" y="59426"/>
                    <a:pt x="35857" y="57110"/>
                  </a:cubicBezTo>
                  <a:cubicBezTo>
                    <a:pt x="35904" y="56763"/>
                    <a:pt x="35955" y="56368"/>
                    <a:pt x="36101" y="56025"/>
                  </a:cubicBezTo>
                  <a:cubicBezTo>
                    <a:pt x="36890" y="54151"/>
                    <a:pt x="37731" y="52277"/>
                    <a:pt x="38863" y="50549"/>
                  </a:cubicBezTo>
                  <a:cubicBezTo>
                    <a:pt x="39455" y="49661"/>
                    <a:pt x="40047" y="48773"/>
                    <a:pt x="40836" y="48083"/>
                  </a:cubicBezTo>
                  <a:cubicBezTo>
                    <a:pt x="41676" y="47294"/>
                    <a:pt x="42564" y="46556"/>
                    <a:pt x="43400" y="45767"/>
                  </a:cubicBezTo>
                  <a:cubicBezTo>
                    <a:pt x="44387" y="44781"/>
                    <a:pt x="45424" y="43794"/>
                    <a:pt x="46359" y="42757"/>
                  </a:cubicBezTo>
                  <a:cubicBezTo>
                    <a:pt x="47642" y="41427"/>
                    <a:pt x="48778" y="39947"/>
                    <a:pt x="49666" y="38318"/>
                  </a:cubicBezTo>
                  <a:cubicBezTo>
                    <a:pt x="50652" y="36444"/>
                    <a:pt x="51342" y="34471"/>
                    <a:pt x="51934" y="32400"/>
                  </a:cubicBezTo>
                  <a:cubicBezTo>
                    <a:pt x="53512" y="27271"/>
                    <a:pt x="54645" y="22043"/>
                    <a:pt x="56617" y="17064"/>
                  </a:cubicBezTo>
                  <a:cubicBezTo>
                    <a:pt x="56815" y="16571"/>
                    <a:pt x="56913" y="15979"/>
                    <a:pt x="56913" y="15435"/>
                  </a:cubicBezTo>
                  <a:cubicBezTo>
                    <a:pt x="56913" y="14500"/>
                    <a:pt x="56274" y="13857"/>
                    <a:pt x="55288" y="13809"/>
                  </a:cubicBezTo>
                  <a:cubicBezTo>
                    <a:pt x="55220" y="13805"/>
                    <a:pt x="55153" y="13803"/>
                    <a:pt x="55086" y="13803"/>
                  </a:cubicBezTo>
                  <a:cubicBezTo>
                    <a:pt x="54373" y="13803"/>
                    <a:pt x="53711" y="14053"/>
                    <a:pt x="53216" y="14547"/>
                  </a:cubicBezTo>
                  <a:cubicBezTo>
                    <a:pt x="51342" y="16421"/>
                    <a:pt x="49516" y="18295"/>
                    <a:pt x="47642" y="20122"/>
                  </a:cubicBezTo>
                  <a:cubicBezTo>
                    <a:pt x="46805" y="20958"/>
                    <a:pt x="46162" y="21897"/>
                    <a:pt x="45570" y="22884"/>
                  </a:cubicBezTo>
                  <a:cubicBezTo>
                    <a:pt x="44485" y="24706"/>
                    <a:pt x="43846" y="26730"/>
                    <a:pt x="43254" y="28750"/>
                  </a:cubicBezTo>
                  <a:cubicBezTo>
                    <a:pt x="42268" y="32353"/>
                    <a:pt x="41723" y="36101"/>
                    <a:pt x="41084" y="39797"/>
                  </a:cubicBezTo>
                  <a:cubicBezTo>
                    <a:pt x="40690" y="41869"/>
                    <a:pt x="40343" y="43940"/>
                    <a:pt x="39999" y="46011"/>
                  </a:cubicBezTo>
                  <a:cubicBezTo>
                    <a:pt x="39506" y="48825"/>
                    <a:pt x="38027" y="51140"/>
                    <a:pt x="36646" y="53559"/>
                  </a:cubicBezTo>
                  <a:cubicBezTo>
                    <a:pt x="36744" y="52916"/>
                    <a:pt x="36890" y="52277"/>
                    <a:pt x="36989" y="51634"/>
                  </a:cubicBezTo>
                  <a:cubicBezTo>
                    <a:pt x="37581" y="48529"/>
                    <a:pt x="37533" y="45372"/>
                    <a:pt x="37435" y="42216"/>
                  </a:cubicBezTo>
                  <a:cubicBezTo>
                    <a:pt x="37285" y="36101"/>
                    <a:pt x="35659" y="30380"/>
                    <a:pt x="32404" y="25152"/>
                  </a:cubicBezTo>
                  <a:cubicBezTo>
                    <a:pt x="30775" y="22536"/>
                    <a:pt x="29098" y="19925"/>
                    <a:pt x="27473" y="17309"/>
                  </a:cubicBezTo>
                  <a:cubicBezTo>
                    <a:pt x="25942" y="14942"/>
                    <a:pt x="24514" y="12574"/>
                    <a:pt x="22983" y="10258"/>
                  </a:cubicBezTo>
                  <a:cubicBezTo>
                    <a:pt x="21160" y="7544"/>
                    <a:pt x="19483" y="4782"/>
                    <a:pt x="18102" y="1776"/>
                  </a:cubicBezTo>
                  <a:cubicBezTo>
                    <a:pt x="17905" y="1283"/>
                    <a:pt x="17609" y="790"/>
                    <a:pt x="17313" y="296"/>
                  </a:cubicBezTo>
                  <a:cubicBezTo>
                    <a:pt x="17262" y="245"/>
                    <a:pt x="17163" y="198"/>
                    <a:pt x="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09500" y="2268975"/>
              <a:ext cx="202225" cy="197300"/>
            </a:xfrm>
            <a:custGeom>
              <a:avLst/>
              <a:gdLst/>
              <a:ahLst/>
              <a:cxnLst/>
              <a:rect l="l" t="t" r="r" b="b"/>
              <a:pathLst>
                <a:path w="8089" h="7892" extrusionOk="0">
                  <a:moveTo>
                    <a:pt x="8089" y="0"/>
                  </a:moveTo>
                  <a:cubicBezTo>
                    <a:pt x="4783" y="1973"/>
                    <a:pt x="2072" y="4636"/>
                    <a:pt x="1" y="7891"/>
                  </a:cubicBezTo>
                  <a:cubicBezTo>
                    <a:pt x="2218" y="4735"/>
                    <a:pt x="4932" y="2123"/>
                    <a:pt x="8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71100" y="2335550"/>
              <a:ext cx="208350" cy="70350"/>
            </a:xfrm>
            <a:custGeom>
              <a:avLst/>
              <a:gdLst/>
              <a:ahLst/>
              <a:cxnLst/>
              <a:rect l="l" t="t" r="r" b="b"/>
              <a:pathLst>
                <a:path w="8334" h="2814" extrusionOk="0">
                  <a:moveTo>
                    <a:pt x="1" y="1"/>
                  </a:moveTo>
                  <a:lnTo>
                    <a:pt x="1" y="1"/>
                  </a:lnTo>
                  <a:cubicBezTo>
                    <a:pt x="2810" y="987"/>
                    <a:pt x="5524" y="1875"/>
                    <a:pt x="8333" y="2814"/>
                  </a:cubicBezTo>
                  <a:cubicBezTo>
                    <a:pt x="7398" y="2222"/>
                    <a:pt x="888" y="5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929500" y="1364000"/>
              <a:ext cx="457400" cy="902525"/>
            </a:xfrm>
            <a:custGeom>
              <a:avLst/>
              <a:gdLst/>
              <a:ahLst/>
              <a:cxnLst/>
              <a:rect l="l" t="t" r="r" b="b"/>
              <a:pathLst>
                <a:path w="18296" h="36101" extrusionOk="0">
                  <a:moveTo>
                    <a:pt x="13857" y="9126"/>
                  </a:moveTo>
                  <a:cubicBezTo>
                    <a:pt x="13758" y="9422"/>
                    <a:pt x="13612" y="9667"/>
                    <a:pt x="13513" y="9963"/>
                  </a:cubicBezTo>
                  <a:cubicBezTo>
                    <a:pt x="12428" y="12381"/>
                    <a:pt x="11738" y="14894"/>
                    <a:pt x="10996" y="17411"/>
                  </a:cubicBezTo>
                  <a:cubicBezTo>
                    <a:pt x="10207" y="20272"/>
                    <a:pt x="8925" y="22935"/>
                    <a:pt x="7248" y="25401"/>
                  </a:cubicBezTo>
                  <a:cubicBezTo>
                    <a:pt x="6313" y="26829"/>
                    <a:pt x="5374" y="28261"/>
                    <a:pt x="4388" y="29642"/>
                  </a:cubicBezTo>
                  <a:cubicBezTo>
                    <a:pt x="3796" y="30530"/>
                    <a:pt x="3105" y="31319"/>
                    <a:pt x="2415" y="32108"/>
                  </a:cubicBezTo>
                  <a:cubicBezTo>
                    <a:pt x="2711" y="31366"/>
                    <a:pt x="3007" y="30676"/>
                    <a:pt x="3303" y="29985"/>
                  </a:cubicBezTo>
                  <a:cubicBezTo>
                    <a:pt x="4979" y="26237"/>
                    <a:pt x="6708" y="22489"/>
                    <a:pt x="8333" y="18741"/>
                  </a:cubicBezTo>
                  <a:cubicBezTo>
                    <a:pt x="9667" y="15585"/>
                    <a:pt x="11343" y="12626"/>
                    <a:pt x="13265" y="9817"/>
                  </a:cubicBezTo>
                  <a:cubicBezTo>
                    <a:pt x="13415" y="9568"/>
                    <a:pt x="13612" y="9323"/>
                    <a:pt x="13758" y="9126"/>
                  </a:cubicBezTo>
                  <a:close/>
                  <a:moveTo>
                    <a:pt x="15533" y="1"/>
                  </a:moveTo>
                  <a:lnTo>
                    <a:pt x="15533" y="1"/>
                  </a:lnTo>
                  <a:cubicBezTo>
                    <a:pt x="15238" y="99"/>
                    <a:pt x="14993" y="296"/>
                    <a:pt x="14796" y="494"/>
                  </a:cubicBezTo>
                  <a:cubicBezTo>
                    <a:pt x="13265" y="2072"/>
                    <a:pt x="11983" y="3800"/>
                    <a:pt x="10996" y="5773"/>
                  </a:cubicBezTo>
                  <a:cubicBezTo>
                    <a:pt x="9963" y="7694"/>
                    <a:pt x="8976" y="9568"/>
                    <a:pt x="7840" y="11395"/>
                  </a:cubicBezTo>
                  <a:cubicBezTo>
                    <a:pt x="6459" y="13612"/>
                    <a:pt x="5228" y="15932"/>
                    <a:pt x="4538" y="18445"/>
                  </a:cubicBezTo>
                  <a:cubicBezTo>
                    <a:pt x="3749" y="21207"/>
                    <a:pt x="3105" y="24020"/>
                    <a:pt x="2368" y="26829"/>
                  </a:cubicBezTo>
                  <a:lnTo>
                    <a:pt x="2368" y="27125"/>
                  </a:lnTo>
                  <a:cubicBezTo>
                    <a:pt x="2466" y="27078"/>
                    <a:pt x="2466" y="27026"/>
                    <a:pt x="2514" y="26928"/>
                  </a:cubicBezTo>
                  <a:cubicBezTo>
                    <a:pt x="3007" y="25006"/>
                    <a:pt x="3500" y="23132"/>
                    <a:pt x="3993" y="21207"/>
                  </a:cubicBezTo>
                  <a:cubicBezTo>
                    <a:pt x="4782" y="18149"/>
                    <a:pt x="5820" y="15242"/>
                    <a:pt x="7497" y="12578"/>
                  </a:cubicBezTo>
                  <a:cubicBezTo>
                    <a:pt x="8925" y="10310"/>
                    <a:pt x="10207" y="7943"/>
                    <a:pt x="11442" y="5575"/>
                  </a:cubicBezTo>
                  <a:cubicBezTo>
                    <a:pt x="12132" y="4194"/>
                    <a:pt x="13020" y="2912"/>
                    <a:pt x="14054" y="1677"/>
                  </a:cubicBezTo>
                  <a:lnTo>
                    <a:pt x="14054" y="1677"/>
                  </a:lnTo>
                  <a:cubicBezTo>
                    <a:pt x="13612" y="2814"/>
                    <a:pt x="13119" y="3899"/>
                    <a:pt x="12724" y="4984"/>
                  </a:cubicBezTo>
                  <a:cubicBezTo>
                    <a:pt x="12330" y="6116"/>
                    <a:pt x="12034" y="7252"/>
                    <a:pt x="11639" y="8384"/>
                  </a:cubicBezTo>
                  <a:cubicBezTo>
                    <a:pt x="10898" y="10653"/>
                    <a:pt x="10160" y="12922"/>
                    <a:pt x="9371" y="15143"/>
                  </a:cubicBezTo>
                  <a:cubicBezTo>
                    <a:pt x="7741" y="19581"/>
                    <a:pt x="5769" y="23823"/>
                    <a:pt x="3796" y="28111"/>
                  </a:cubicBezTo>
                  <a:cubicBezTo>
                    <a:pt x="2664" y="30676"/>
                    <a:pt x="1626" y="33339"/>
                    <a:pt x="146" y="35758"/>
                  </a:cubicBezTo>
                  <a:cubicBezTo>
                    <a:pt x="99" y="35856"/>
                    <a:pt x="48" y="36002"/>
                    <a:pt x="0" y="36101"/>
                  </a:cubicBezTo>
                  <a:cubicBezTo>
                    <a:pt x="146" y="36053"/>
                    <a:pt x="296" y="35955"/>
                    <a:pt x="344" y="35856"/>
                  </a:cubicBezTo>
                  <a:cubicBezTo>
                    <a:pt x="1527" y="33931"/>
                    <a:pt x="2861" y="32155"/>
                    <a:pt x="4190" y="30380"/>
                  </a:cubicBezTo>
                  <a:cubicBezTo>
                    <a:pt x="5275" y="28900"/>
                    <a:pt x="6313" y="27374"/>
                    <a:pt x="7347" y="25843"/>
                  </a:cubicBezTo>
                  <a:cubicBezTo>
                    <a:pt x="8728" y="23724"/>
                    <a:pt x="10010" y="21554"/>
                    <a:pt x="10752" y="19136"/>
                  </a:cubicBezTo>
                  <a:cubicBezTo>
                    <a:pt x="11343" y="17360"/>
                    <a:pt x="11837" y="15585"/>
                    <a:pt x="12377" y="13809"/>
                  </a:cubicBezTo>
                  <a:cubicBezTo>
                    <a:pt x="13316" y="10752"/>
                    <a:pt x="14598" y="7891"/>
                    <a:pt x="16323" y="5228"/>
                  </a:cubicBezTo>
                  <a:cubicBezTo>
                    <a:pt x="16966" y="4242"/>
                    <a:pt x="17557" y="3208"/>
                    <a:pt x="18149" y="2222"/>
                  </a:cubicBezTo>
                  <a:cubicBezTo>
                    <a:pt x="18197" y="2072"/>
                    <a:pt x="18248" y="1875"/>
                    <a:pt x="18295" y="1729"/>
                  </a:cubicBezTo>
                  <a:lnTo>
                    <a:pt x="18248" y="1729"/>
                  </a:lnTo>
                  <a:cubicBezTo>
                    <a:pt x="15533" y="5820"/>
                    <a:pt x="12870" y="9915"/>
                    <a:pt x="10207" y="14007"/>
                  </a:cubicBezTo>
                  <a:cubicBezTo>
                    <a:pt x="10357" y="13367"/>
                    <a:pt x="10602" y="12776"/>
                    <a:pt x="10799" y="12184"/>
                  </a:cubicBezTo>
                  <a:cubicBezTo>
                    <a:pt x="11588" y="9718"/>
                    <a:pt x="12330" y="7299"/>
                    <a:pt x="13119" y="4834"/>
                  </a:cubicBezTo>
                  <a:cubicBezTo>
                    <a:pt x="13561" y="3405"/>
                    <a:pt x="14204" y="2024"/>
                    <a:pt x="15040" y="742"/>
                  </a:cubicBezTo>
                  <a:cubicBezTo>
                    <a:pt x="15238" y="494"/>
                    <a:pt x="15387" y="249"/>
                    <a:pt x="15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24575" y="2206150"/>
              <a:ext cx="535100" cy="562225"/>
            </a:xfrm>
            <a:custGeom>
              <a:avLst/>
              <a:gdLst/>
              <a:ahLst/>
              <a:cxnLst/>
              <a:rect l="l" t="t" r="r" b="b"/>
              <a:pathLst>
                <a:path w="21404" h="22489" extrusionOk="0">
                  <a:moveTo>
                    <a:pt x="21404" y="0"/>
                  </a:moveTo>
                  <a:lnTo>
                    <a:pt x="20662" y="296"/>
                  </a:lnTo>
                  <a:cubicBezTo>
                    <a:pt x="19530" y="935"/>
                    <a:pt x="18394" y="1578"/>
                    <a:pt x="17309" y="2269"/>
                  </a:cubicBezTo>
                  <a:cubicBezTo>
                    <a:pt x="14941" y="3598"/>
                    <a:pt x="12771" y="5177"/>
                    <a:pt x="10799" y="7051"/>
                  </a:cubicBezTo>
                  <a:cubicBezTo>
                    <a:pt x="8877" y="8925"/>
                    <a:pt x="7398" y="11095"/>
                    <a:pt x="6064" y="13363"/>
                  </a:cubicBezTo>
                  <a:cubicBezTo>
                    <a:pt x="4585" y="15829"/>
                    <a:pt x="3006" y="18196"/>
                    <a:pt x="1282" y="20516"/>
                  </a:cubicBezTo>
                  <a:cubicBezTo>
                    <a:pt x="837" y="21155"/>
                    <a:pt x="442" y="21798"/>
                    <a:pt x="0" y="22390"/>
                  </a:cubicBezTo>
                  <a:cubicBezTo>
                    <a:pt x="0" y="22438"/>
                    <a:pt x="47" y="22438"/>
                    <a:pt x="99" y="22489"/>
                  </a:cubicBezTo>
                  <a:cubicBezTo>
                    <a:pt x="197" y="22438"/>
                    <a:pt x="296" y="22339"/>
                    <a:pt x="395" y="22240"/>
                  </a:cubicBezTo>
                  <a:cubicBezTo>
                    <a:pt x="935" y="21451"/>
                    <a:pt x="1527" y="20662"/>
                    <a:pt x="2119" y="19873"/>
                  </a:cubicBezTo>
                  <a:cubicBezTo>
                    <a:pt x="3500" y="18050"/>
                    <a:pt x="4782" y="16078"/>
                    <a:pt x="5966" y="14105"/>
                  </a:cubicBezTo>
                  <a:cubicBezTo>
                    <a:pt x="7051" y="12329"/>
                    <a:pt x="8136" y="10503"/>
                    <a:pt x="9516" y="8925"/>
                  </a:cubicBezTo>
                  <a:cubicBezTo>
                    <a:pt x="11095" y="7102"/>
                    <a:pt x="12870" y="5472"/>
                    <a:pt x="14941" y="4143"/>
                  </a:cubicBezTo>
                  <a:cubicBezTo>
                    <a:pt x="16421" y="3204"/>
                    <a:pt x="17952" y="2316"/>
                    <a:pt x="19431" y="1428"/>
                  </a:cubicBezTo>
                  <a:cubicBezTo>
                    <a:pt x="20122" y="987"/>
                    <a:pt x="20859" y="639"/>
                    <a:pt x="21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64900" y="2320750"/>
              <a:ext cx="551200" cy="297225"/>
            </a:xfrm>
            <a:custGeom>
              <a:avLst/>
              <a:gdLst/>
              <a:ahLst/>
              <a:cxnLst/>
              <a:rect l="l" t="t" r="r" b="b"/>
              <a:pathLst>
                <a:path w="22048" h="11889" extrusionOk="0">
                  <a:moveTo>
                    <a:pt x="52" y="1"/>
                  </a:moveTo>
                  <a:cubicBezTo>
                    <a:pt x="52" y="52"/>
                    <a:pt x="0" y="99"/>
                    <a:pt x="0" y="151"/>
                  </a:cubicBezTo>
                  <a:cubicBezTo>
                    <a:pt x="789" y="395"/>
                    <a:pt x="1578" y="593"/>
                    <a:pt x="2320" y="841"/>
                  </a:cubicBezTo>
                  <a:cubicBezTo>
                    <a:pt x="6167" y="2025"/>
                    <a:pt x="9962" y="3453"/>
                    <a:pt x="13513" y="5378"/>
                  </a:cubicBezTo>
                  <a:cubicBezTo>
                    <a:pt x="15439" y="6412"/>
                    <a:pt x="17313" y="7596"/>
                    <a:pt x="19037" y="8976"/>
                  </a:cubicBezTo>
                  <a:cubicBezTo>
                    <a:pt x="19925" y="9667"/>
                    <a:pt x="20714" y="10456"/>
                    <a:pt x="21404" y="11344"/>
                  </a:cubicBezTo>
                  <a:cubicBezTo>
                    <a:pt x="21554" y="11541"/>
                    <a:pt x="21751" y="11691"/>
                    <a:pt x="21949" y="11888"/>
                  </a:cubicBezTo>
                  <a:cubicBezTo>
                    <a:pt x="21949" y="11837"/>
                    <a:pt x="21996" y="11837"/>
                    <a:pt x="22047" y="11790"/>
                  </a:cubicBezTo>
                  <a:cubicBezTo>
                    <a:pt x="21700" y="11344"/>
                    <a:pt x="21404" y="10902"/>
                    <a:pt x="21010" y="10456"/>
                  </a:cubicBezTo>
                  <a:cubicBezTo>
                    <a:pt x="19779" y="9075"/>
                    <a:pt x="18299" y="7943"/>
                    <a:pt x="16721" y="6905"/>
                  </a:cubicBezTo>
                  <a:cubicBezTo>
                    <a:pt x="11738" y="3701"/>
                    <a:pt x="6266" y="1579"/>
                    <a:pt x="545" y="99"/>
                  </a:cubicBezTo>
                  <a:cubicBezTo>
                    <a:pt x="395" y="52"/>
                    <a:pt x="197" y="52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75600" y="1508300"/>
              <a:ext cx="239200" cy="343975"/>
            </a:xfrm>
            <a:custGeom>
              <a:avLst/>
              <a:gdLst/>
              <a:ahLst/>
              <a:cxnLst/>
              <a:rect l="l" t="t" r="r" b="b"/>
              <a:pathLst>
                <a:path w="9568" h="13759" extrusionOk="0">
                  <a:moveTo>
                    <a:pt x="0" y="1"/>
                  </a:moveTo>
                  <a:cubicBezTo>
                    <a:pt x="1728" y="2218"/>
                    <a:pt x="3405" y="4388"/>
                    <a:pt x="5082" y="6609"/>
                  </a:cubicBezTo>
                  <a:cubicBezTo>
                    <a:pt x="6759" y="8826"/>
                    <a:pt x="8140" y="11245"/>
                    <a:pt x="9521" y="13758"/>
                  </a:cubicBezTo>
                  <a:cubicBezTo>
                    <a:pt x="9568" y="13612"/>
                    <a:pt x="9568" y="13612"/>
                    <a:pt x="9568" y="13561"/>
                  </a:cubicBezTo>
                  <a:cubicBezTo>
                    <a:pt x="9469" y="13316"/>
                    <a:pt x="9323" y="13119"/>
                    <a:pt x="9225" y="12870"/>
                  </a:cubicBezTo>
                  <a:cubicBezTo>
                    <a:pt x="7646" y="9667"/>
                    <a:pt x="5622" y="6806"/>
                    <a:pt x="3405" y="4045"/>
                  </a:cubicBezTo>
                  <a:cubicBezTo>
                    <a:pt x="2813" y="3354"/>
                    <a:pt x="2269" y="2612"/>
                    <a:pt x="1728" y="1922"/>
                  </a:cubicBezTo>
                  <a:cubicBezTo>
                    <a:pt x="1184" y="1283"/>
                    <a:pt x="592" y="640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314200" y="1800450"/>
              <a:ext cx="265175" cy="271275"/>
            </a:xfrm>
            <a:custGeom>
              <a:avLst/>
              <a:gdLst/>
              <a:ahLst/>
              <a:cxnLst/>
              <a:rect l="l" t="t" r="r" b="b"/>
              <a:pathLst>
                <a:path w="10607" h="10851" extrusionOk="0">
                  <a:moveTo>
                    <a:pt x="1" y="1"/>
                  </a:moveTo>
                  <a:cubicBezTo>
                    <a:pt x="3603" y="3552"/>
                    <a:pt x="6807" y="7497"/>
                    <a:pt x="10606" y="10851"/>
                  </a:cubicBezTo>
                  <a:cubicBezTo>
                    <a:pt x="7004" y="7300"/>
                    <a:pt x="3800" y="335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084875" y="1585925"/>
              <a:ext cx="107350" cy="120850"/>
            </a:xfrm>
            <a:custGeom>
              <a:avLst/>
              <a:gdLst/>
              <a:ahLst/>
              <a:cxnLst/>
              <a:rect l="l" t="t" r="r" b="b"/>
              <a:pathLst>
                <a:path w="4294" h="4834" extrusionOk="0">
                  <a:moveTo>
                    <a:pt x="99" y="1"/>
                  </a:moveTo>
                  <a:cubicBezTo>
                    <a:pt x="52" y="1"/>
                    <a:pt x="52" y="52"/>
                    <a:pt x="1" y="99"/>
                  </a:cubicBezTo>
                  <a:cubicBezTo>
                    <a:pt x="1283" y="1776"/>
                    <a:pt x="2715" y="3307"/>
                    <a:pt x="4195" y="4834"/>
                  </a:cubicBezTo>
                  <a:cubicBezTo>
                    <a:pt x="4242" y="4834"/>
                    <a:pt x="4293" y="4786"/>
                    <a:pt x="4293" y="4735"/>
                  </a:cubicBezTo>
                  <a:cubicBezTo>
                    <a:pt x="2913" y="3157"/>
                    <a:pt x="1480" y="1579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504050" y="2125950"/>
              <a:ext cx="86325" cy="53100"/>
            </a:xfrm>
            <a:custGeom>
              <a:avLst/>
              <a:gdLst/>
              <a:ahLst/>
              <a:cxnLst/>
              <a:rect l="l" t="t" r="r" b="b"/>
              <a:pathLst>
                <a:path w="3453" h="2124" extrusionOk="0">
                  <a:moveTo>
                    <a:pt x="3354" y="1"/>
                  </a:moveTo>
                  <a:cubicBezTo>
                    <a:pt x="2269" y="644"/>
                    <a:pt x="1133" y="1334"/>
                    <a:pt x="0" y="1973"/>
                  </a:cubicBezTo>
                  <a:cubicBezTo>
                    <a:pt x="0" y="2025"/>
                    <a:pt x="48" y="2072"/>
                    <a:pt x="48" y="2123"/>
                  </a:cubicBezTo>
                  <a:cubicBezTo>
                    <a:pt x="1184" y="1480"/>
                    <a:pt x="2415" y="940"/>
                    <a:pt x="3453" y="151"/>
                  </a:cubicBezTo>
                  <a:cubicBezTo>
                    <a:pt x="3401" y="99"/>
                    <a:pt x="3401" y="52"/>
                    <a:pt x="3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 rot="-1556360">
            <a:off x="7282958" y="3731950"/>
            <a:ext cx="1138046" cy="1128740"/>
          </a:xfrm>
          <a:custGeom>
            <a:avLst/>
            <a:gdLst/>
            <a:ahLst/>
            <a:cxnLst/>
            <a:rect l="l" t="t" r="r" b="b"/>
            <a:pathLst>
              <a:path w="60413" h="59919" extrusionOk="0">
                <a:moveTo>
                  <a:pt x="837" y="8483"/>
                </a:moveTo>
                <a:cubicBezTo>
                  <a:pt x="1085" y="8530"/>
                  <a:pt x="1330" y="8629"/>
                  <a:pt x="1527" y="8728"/>
                </a:cubicBezTo>
                <a:cubicBezTo>
                  <a:pt x="3599" y="9813"/>
                  <a:pt x="5623" y="10850"/>
                  <a:pt x="7694" y="11884"/>
                </a:cubicBezTo>
                <a:cubicBezTo>
                  <a:pt x="9418" y="12823"/>
                  <a:pt x="11193" y="13659"/>
                  <a:pt x="12922" y="14598"/>
                </a:cubicBezTo>
                <a:cubicBezTo>
                  <a:pt x="14153" y="15289"/>
                  <a:pt x="15289" y="16125"/>
                  <a:pt x="16374" y="17013"/>
                </a:cubicBezTo>
                <a:cubicBezTo>
                  <a:pt x="20268" y="20122"/>
                  <a:pt x="22292" y="24312"/>
                  <a:pt x="23377" y="29098"/>
                </a:cubicBezTo>
                <a:cubicBezTo>
                  <a:pt x="23622" y="30183"/>
                  <a:pt x="23771" y="31315"/>
                  <a:pt x="23969" y="32400"/>
                </a:cubicBezTo>
                <a:cubicBezTo>
                  <a:pt x="23969" y="32451"/>
                  <a:pt x="23917" y="32451"/>
                  <a:pt x="23870" y="32451"/>
                </a:cubicBezTo>
                <a:cubicBezTo>
                  <a:pt x="23819" y="32301"/>
                  <a:pt x="23720" y="32104"/>
                  <a:pt x="23622" y="31907"/>
                </a:cubicBezTo>
                <a:cubicBezTo>
                  <a:pt x="22635" y="29591"/>
                  <a:pt x="21601" y="27271"/>
                  <a:pt x="20122" y="25200"/>
                </a:cubicBezTo>
                <a:cubicBezTo>
                  <a:pt x="19380" y="24115"/>
                  <a:pt x="18591" y="23081"/>
                  <a:pt x="17755" y="22095"/>
                </a:cubicBezTo>
                <a:cubicBezTo>
                  <a:pt x="17013" y="21207"/>
                  <a:pt x="16275" y="20366"/>
                  <a:pt x="15533" y="19530"/>
                </a:cubicBezTo>
                <a:cubicBezTo>
                  <a:pt x="15336" y="19282"/>
                  <a:pt x="15139" y="19037"/>
                  <a:pt x="14942" y="18887"/>
                </a:cubicBezTo>
                <a:cubicBezTo>
                  <a:pt x="13513" y="17605"/>
                  <a:pt x="12081" y="16374"/>
                  <a:pt x="10653" y="15139"/>
                </a:cubicBezTo>
                <a:cubicBezTo>
                  <a:pt x="10061" y="14646"/>
                  <a:pt x="9371" y="14153"/>
                  <a:pt x="8680" y="13711"/>
                </a:cubicBezTo>
                <a:lnTo>
                  <a:pt x="8680" y="13711"/>
                </a:lnTo>
                <a:cubicBezTo>
                  <a:pt x="9319" y="14251"/>
                  <a:pt x="9963" y="14843"/>
                  <a:pt x="10653" y="15387"/>
                </a:cubicBezTo>
                <a:cubicBezTo>
                  <a:pt x="11489" y="16125"/>
                  <a:pt x="12377" y="16867"/>
                  <a:pt x="13217" y="17656"/>
                </a:cubicBezTo>
                <a:cubicBezTo>
                  <a:pt x="13955" y="18295"/>
                  <a:pt x="14646" y="18938"/>
                  <a:pt x="15289" y="19676"/>
                </a:cubicBezTo>
                <a:cubicBezTo>
                  <a:pt x="16125" y="20564"/>
                  <a:pt x="16867" y="21451"/>
                  <a:pt x="17656" y="22390"/>
                </a:cubicBezTo>
                <a:cubicBezTo>
                  <a:pt x="18445" y="23377"/>
                  <a:pt x="19234" y="24312"/>
                  <a:pt x="19925" y="25350"/>
                </a:cubicBezTo>
                <a:cubicBezTo>
                  <a:pt x="21306" y="27322"/>
                  <a:pt x="22339" y="29492"/>
                  <a:pt x="23278" y="31709"/>
                </a:cubicBezTo>
                <a:lnTo>
                  <a:pt x="23278" y="31907"/>
                </a:lnTo>
                <a:cubicBezTo>
                  <a:pt x="22884" y="31216"/>
                  <a:pt x="22489" y="30479"/>
                  <a:pt x="22095" y="29788"/>
                </a:cubicBezTo>
                <a:cubicBezTo>
                  <a:pt x="20911" y="27863"/>
                  <a:pt x="19629" y="26040"/>
                  <a:pt x="18149" y="24265"/>
                </a:cubicBezTo>
                <a:cubicBezTo>
                  <a:pt x="16618" y="22390"/>
                  <a:pt x="15092" y="20564"/>
                  <a:pt x="13265" y="18887"/>
                </a:cubicBezTo>
                <a:cubicBezTo>
                  <a:pt x="11935" y="17703"/>
                  <a:pt x="10554" y="16520"/>
                  <a:pt x="9122" y="15336"/>
                </a:cubicBezTo>
                <a:cubicBezTo>
                  <a:pt x="8037" y="14401"/>
                  <a:pt x="6952" y="13513"/>
                  <a:pt x="5820" y="12626"/>
                </a:cubicBezTo>
                <a:cubicBezTo>
                  <a:pt x="4684" y="11687"/>
                  <a:pt x="3500" y="10799"/>
                  <a:pt x="2316" y="9864"/>
                </a:cubicBezTo>
                <a:cubicBezTo>
                  <a:pt x="1823" y="9418"/>
                  <a:pt x="1330" y="8976"/>
                  <a:pt x="789" y="8530"/>
                </a:cubicBezTo>
                <a:cubicBezTo>
                  <a:pt x="837" y="8530"/>
                  <a:pt x="837" y="8483"/>
                  <a:pt x="837" y="8483"/>
                </a:cubicBezTo>
                <a:close/>
                <a:moveTo>
                  <a:pt x="59280" y="1034"/>
                </a:moveTo>
                <a:cubicBezTo>
                  <a:pt x="59327" y="1085"/>
                  <a:pt x="59379" y="1085"/>
                  <a:pt x="59379" y="1133"/>
                </a:cubicBezTo>
                <a:cubicBezTo>
                  <a:pt x="59130" y="1480"/>
                  <a:pt x="58886" y="1823"/>
                  <a:pt x="58590" y="2170"/>
                </a:cubicBezTo>
                <a:cubicBezTo>
                  <a:pt x="57947" y="3007"/>
                  <a:pt x="57307" y="3847"/>
                  <a:pt x="56664" y="4636"/>
                </a:cubicBezTo>
                <a:cubicBezTo>
                  <a:pt x="56124" y="5327"/>
                  <a:pt x="55579" y="5966"/>
                  <a:pt x="54988" y="6609"/>
                </a:cubicBezTo>
                <a:cubicBezTo>
                  <a:pt x="54052" y="7595"/>
                  <a:pt x="53113" y="8582"/>
                  <a:pt x="52080" y="9517"/>
                </a:cubicBezTo>
                <a:cubicBezTo>
                  <a:pt x="50896" y="10700"/>
                  <a:pt x="49614" y="11785"/>
                  <a:pt x="48379" y="12870"/>
                </a:cubicBezTo>
                <a:lnTo>
                  <a:pt x="46012" y="14942"/>
                </a:lnTo>
                <a:cubicBezTo>
                  <a:pt x="45124" y="15683"/>
                  <a:pt x="44236" y="16374"/>
                  <a:pt x="43400" y="17112"/>
                </a:cubicBezTo>
                <a:cubicBezTo>
                  <a:pt x="42512" y="17853"/>
                  <a:pt x="41573" y="18591"/>
                  <a:pt x="40685" y="19380"/>
                </a:cubicBezTo>
                <a:cubicBezTo>
                  <a:pt x="39206" y="20615"/>
                  <a:pt x="37778" y="21945"/>
                  <a:pt x="36444" y="23377"/>
                </a:cubicBezTo>
                <a:cubicBezTo>
                  <a:pt x="33189" y="26876"/>
                  <a:pt x="30625" y="30873"/>
                  <a:pt x="28900" y="35312"/>
                </a:cubicBezTo>
                <a:cubicBezTo>
                  <a:pt x="28060" y="37482"/>
                  <a:pt x="27271" y="39699"/>
                  <a:pt x="26482" y="41920"/>
                </a:cubicBezTo>
                <a:cubicBezTo>
                  <a:pt x="26435" y="42019"/>
                  <a:pt x="26383" y="42117"/>
                  <a:pt x="26285" y="42216"/>
                </a:cubicBezTo>
                <a:cubicBezTo>
                  <a:pt x="26285" y="42066"/>
                  <a:pt x="26285" y="41920"/>
                  <a:pt x="26336" y="41723"/>
                </a:cubicBezTo>
                <a:cubicBezTo>
                  <a:pt x="27468" y="37430"/>
                  <a:pt x="28605" y="33090"/>
                  <a:pt x="29788" y="28750"/>
                </a:cubicBezTo>
                <a:cubicBezTo>
                  <a:pt x="30380" y="26580"/>
                  <a:pt x="31465" y="24659"/>
                  <a:pt x="32696" y="22734"/>
                </a:cubicBezTo>
                <a:cubicBezTo>
                  <a:pt x="34373" y="20169"/>
                  <a:pt x="36397" y="17901"/>
                  <a:pt x="38665" y="15829"/>
                </a:cubicBezTo>
                <a:cubicBezTo>
                  <a:pt x="39849" y="14744"/>
                  <a:pt x="41131" y="13758"/>
                  <a:pt x="42461" y="12870"/>
                </a:cubicBezTo>
                <a:cubicBezTo>
                  <a:pt x="44828" y="11292"/>
                  <a:pt x="47247" y="9864"/>
                  <a:pt x="49661" y="8333"/>
                </a:cubicBezTo>
                <a:cubicBezTo>
                  <a:pt x="50699" y="7694"/>
                  <a:pt x="51685" y="6952"/>
                  <a:pt x="52719" y="6313"/>
                </a:cubicBezTo>
                <a:cubicBezTo>
                  <a:pt x="52770" y="6262"/>
                  <a:pt x="52869" y="6163"/>
                  <a:pt x="52869" y="6064"/>
                </a:cubicBezTo>
                <a:lnTo>
                  <a:pt x="52869" y="6064"/>
                </a:lnTo>
                <a:lnTo>
                  <a:pt x="50797" y="7398"/>
                </a:lnTo>
                <a:cubicBezTo>
                  <a:pt x="49168" y="8333"/>
                  <a:pt x="47491" y="9319"/>
                  <a:pt x="45866" y="10258"/>
                </a:cubicBezTo>
                <a:cubicBezTo>
                  <a:pt x="43893" y="11442"/>
                  <a:pt x="41920" y="12724"/>
                  <a:pt x="40145" y="14204"/>
                </a:cubicBezTo>
                <a:cubicBezTo>
                  <a:pt x="38468" y="15533"/>
                  <a:pt x="36890" y="17013"/>
                  <a:pt x="35509" y="18642"/>
                </a:cubicBezTo>
                <a:cubicBezTo>
                  <a:pt x="34274" y="20122"/>
                  <a:pt x="33090" y="21649"/>
                  <a:pt x="32057" y="23278"/>
                </a:cubicBezTo>
                <a:cubicBezTo>
                  <a:pt x="31611" y="24016"/>
                  <a:pt x="31169" y="24805"/>
                  <a:pt x="30723" y="25594"/>
                </a:cubicBezTo>
                <a:cubicBezTo>
                  <a:pt x="30723" y="25547"/>
                  <a:pt x="30676" y="25547"/>
                  <a:pt x="30676" y="25547"/>
                </a:cubicBezTo>
                <a:cubicBezTo>
                  <a:pt x="30822" y="25002"/>
                  <a:pt x="30972" y="24411"/>
                  <a:pt x="31169" y="23870"/>
                </a:cubicBezTo>
                <a:cubicBezTo>
                  <a:pt x="31860" y="21550"/>
                  <a:pt x="32747" y="19333"/>
                  <a:pt x="34128" y="17261"/>
                </a:cubicBezTo>
                <a:cubicBezTo>
                  <a:pt x="35162" y="15731"/>
                  <a:pt x="36444" y="14350"/>
                  <a:pt x="37876" y="13119"/>
                </a:cubicBezTo>
                <a:cubicBezTo>
                  <a:pt x="41770" y="9714"/>
                  <a:pt x="46359" y="7445"/>
                  <a:pt x="51141" y="5473"/>
                </a:cubicBezTo>
                <a:cubicBezTo>
                  <a:pt x="53607" y="4486"/>
                  <a:pt x="55974" y="3303"/>
                  <a:pt x="58144" y="1823"/>
                </a:cubicBezTo>
                <a:cubicBezTo>
                  <a:pt x="58538" y="1579"/>
                  <a:pt x="58933" y="1330"/>
                  <a:pt x="59280" y="1034"/>
                </a:cubicBezTo>
                <a:close/>
                <a:moveTo>
                  <a:pt x="60412" y="0"/>
                </a:moveTo>
                <a:cubicBezTo>
                  <a:pt x="59623" y="494"/>
                  <a:pt x="58933" y="1034"/>
                  <a:pt x="58195" y="1480"/>
                </a:cubicBezTo>
                <a:cubicBezTo>
                  <a:pt x="55974" y="2959"/>
                  <a:pt x="53658" y="4092"/>
                  <a:pt x="51192" y="5078"/>
                </a:cubicBezTo>
                <a:cubicBezTo>
                  <a:pt x="46308" y="7051"/>
                  <a:pt x="41672" y="9371"/>
                  <a:pt x="37628" y="12870"/>
                </a:cubicBezTo>
                <a:cubicBezTo>
                  <a:pt x="36444" y="13955"/>
                  <a:pt x="35312" y="15092"/>
                  <a:pt x="34325" y="16374"/>
                </a:cubicBezTo>
                <a:cubicBezTo>
                  <a:pt x="32992" y="18149"/>
                  <a:pt x="32006" y="20122"/>
                  <a:pt x="31315" y="22241"/>
                </a:cubicBezTo>
                <a:cubicBezTo>
                  <a:pt x="30775" y="23969"/>
                  <a:pt x="30230" y="25693"/>
                  <a:pt x="29788" y="27421"/>
                </a:cubicBezTo>
                <a:cubicBezTo>
                  <a:pt x="28605" y="31662"/>
                  <a:pt x="27520" y="35903"/>
                  <a:pt x="26383" y="40145"/>
                </a:cubicBezTo>
                <a:cubicBezTo>
                  <a:pt x="26285" y="40441"/>
                  <a:pt x="26237" y="40685"/>
                  <a:pt x="26139" y="40981"/>
                </a:cubicBezTo>
                <a:lnTo>
                  <a:pt x="26040" y="40981"/>
                </a:lnTo>
                <a:cubicBezTo>
                  <a:pt x="25989" y="40737"/>
                  <a:pt x="25989" y="40539"/>
                  <a:pt x="25941" y="40342"/>
                </a:cubicBezTo>
                <a:cubicBezTo>
                  <a:pt x="25744" y="38910"/>
                  <a:pt x="25594" y="37482"/>
                  <a:pt x="25152" y="36049"/>
                </a:cubicBezTo>
                <a:cubicBezTo>
                  <a:pt x="24856" y="34964"/>
                  <a:pt x="24608" y="33832"/>
                  <a:pt x="24411" y="32747"/>
                </a:cubicBezTo>
                <a:cubicBezTo>
                  <a:pt x="24067" y="31268"/>
                  <a:pt x="23870" y="29788"/>
                  <a:pt x="23523" y="28309"/>
                </a:cubicBezTo>
                <a:cubicBezTo>
                  <a:pt x="22438" y="23819"/>
                  <a:pt x="20418" y="19925"/>
                  <a:pt x="16768" y="16914"/>
                </a:cubicBezTo>
                <a:cubicBezTo>
                  <a:pt x="15782" y="16125"/>
                  <a:pt x="14744" y="15289"/>
                  <a:pt x="13612" y="14646"/>
                </a:cubicBezTo>
                <a:cubicBezTo>
                  <a:pt x="11983" y="13711"/>
                  <a:pt x="10306" y="12922"/>
                  <a:pt x="8680" y="12034"/>
                </a:cubicBezTo>
                <a:cubicBezTo>
                  <a:pt x="6360" y="10850"/>
                  <a:pt x="4092" y="9667"/>
                  <a:pt x="1776" y="8530"/>
                </a:cubicBezTo>
                <a:cubicBezTo>
                  <a:pt x="1381" y="8333"/>
                  <a:pt x="935" y="8136"/>
                  <a:pt x="494" y="7990"/>
                </a:cubicBezTo>
                <a:cubicBezTo>
                  <a:pt x="435" y="7951"/>
                  <a:pt x="361" y="7920"/>
                  <a:pt x="288" y="7920"/>
                </a:cubicBezTo>
                <a:cubicBezTo>
                  <a:pt x="174" y="7920"/>
                  <a:pt x="60" y="7995"/>
                  <a:pt x="0" y="8234"/>
                </a:cubicBezTo>
                <a:lnTo>
                  <a:pt x="442" y="8680"/>
                </a:lnTo>
                <a:cubicBezTo>
                  <a:pt x="1283" y="9371"/>
                  <a:pt x="2119" y="10061"/>
                  <a:pt x="2908" y="10752"/>
                </a:cubicBezTo>
                <a:cubicBezTo>
                  <a:pt x="3303" y="11048"/>
                  <a:pt x="3650" y="11343"/>
                  <a:pt x="4044" y="11639"/>
                </a:cubicBezTo>
                <a:cubicBezTo>
                  <a:pt x="4782" y="12231"/>
                  <a:pt x="5571" y="12823"/>
                  <a:pt x="6313" y="13415"/>
                </a:cubicBezTo>
                <a:cubicBezTo>
                  <a:pt x="7149" y="14054"/>
                  <a:pt x="7939" y="14744"/>
                  <a:pt x="8728" y="15387"/>
                </a:cubicBezTo>
                <a:cubicBezTo>
                  <a:pt x="9963" y="16421"/>
                  <a:pt x="11193" y="17459"/>
                  <a:pt x="12377" y="18492"/>
                </a:cubicBezTo>
                <a:cubicBezTo>
                  <a:pt x="14204" y="20169"/>
                  <a:pt x="15881" y="21996"/>
                  <a:pt x="17459" y="23917"/>
                </a:cubicBezTo>
                <a:cubicBezTo>
                  <a:pt x="18741" y="25448"/>
                  <a:pt x="19972" y="27074"/>
                  <a:pt x="21057" y="28750"/>
                </a:cubicBezTo>
                <a:cubicBezTo>
                  <a:pt x="23622" y="32794"/>
                  <a:pt x="25448" y="37036"/>
                  <a:pt x="25744" y="41869"/>
                </a:cubicBezTo>
                <a:cubicBezTo>
                  <a:pt x="25744" y="42263"/>
                  <a:pt x="25744" y="42658"/>
                  <a:pt x="25693" y="43052"/>
                </a:cubicBezTo>
                <a:cubicBezTo>
                  <a:pt x="25547" y="44090"/>
                  <a:pt x="25350" y="45076"/>
                  <a:pt x="25251" y="46110"/>
                </a:cubicBezTo>
                <a:cubicBezTo>
                  <a:pt x="25054" y="48576"/>
                  <a:pt x="25101" y="51093"/>
                  <a:pt x="25200" y="53559"/>
                </a:cubicBezTo>
                <a:cubicBezTo>
                  <a:pt x="25298" y="55433"/>
                  <a:pt x="25397" y="57354"/>
                  <a:pt x="25547" y="59229"/>
                </a:cubicBezTo>
                <a:cubicBezTo>
                  <a:pt x="25547" y="59477"/>
                  <a:pt x="25646" y="59674"/>
                  <a:pt x="25693" y="59919"/>
                </a:cubicBezTo>
                <a:lnTo>
                  <a:pt x="25843" y="59919"/>
                </a:lnTo>
                <a:cubicBezTo>
                  <a:pt x="25843" y="59773"/>
                  <a:pt x="25890" y="59674"/>
                  <a:pt x="25890" y="59576"/>
                </a:cubicBezTo>
                <a:cubicBezTo>
                  <a:pt x="25791" y="57406"/>
                  <a:pt x="25744" y="55236"/>
                  <a:pt x="25646" y="53113"/>
                </a:cubicBezTo>
                <a:cubicBezTo>
                  <a:pt x="25594" y="51535"/>
                  <a:pt x="25547" y="50008"/>
                  <a:pt x="25496" y="48430"/>
                </a:cubicBezTo>
                <a:cubicBezTo>
                  <a:pt x="25448" y="47195"/>
                  <a:pt x="25646" y="45964"/>
                  <a:pt x="25989" y="44729"/>
                </a:cubicBezTo>
                <a:cubicBezTo>
                  <a:pt x="26928" y="41328"/>
                  <a:pt x="28111" y="38022"/>
                  <a:pt x="29492" y="34767"/>
                </a:cubicBezTo>
                <a:cubicBezTo>
                  <a:pt x="31315" y="30427"/>
                  <a:pt x="33832" y="26533"/>
                  <a:pt x="37135" y="23180"/>
                </a:cubicBezTo>
                <a:cubicBezTo>
                  <a:pt x="38369" y="21945"/>
                  <a:pt x="39652" y="20761"/>
                  <a:pt x="40934" y="19629"/>
                </a:cubicBezTo>
                <a:cubicBezTo>
                  <a:pt x="41770" y="18840"/>
                  <a:pt x="42658" y="18149"/>
                  <a:pt x="43546" y="17407"/>
                </a:cubicBezTo>
                <a:lnTo>
                  <a:pt x="46209" y="15190"/>
                </a:lnTo>
                <a:cubicBezTo>
                  <a:pt x="46998" y="14547"/>
                  <a:pt x="47838" y="13857"/>
                  <a:pt x="48576" y="13119"/>
                </a:cubicBezTo>
                <a:cubicBezTo>
                  <a:pt x="49910" y="11983"/>
                  <a:pt x="51192" y="10850"/>
                  <a:pt x="52423" y="9667"/>
                </a:cubicBezTo>
                <a:cubicBezTo>
                  <a:pt x="54100" y="8037"/>
                  <a:pt x="55729" y="6412"/>
                  <a:pt x="57110" y="4585"/>
                </a:cubicBezTo>
                <a:cubicBezTo>
                  <a:pt x="57998" y="3401"/>
                  <a:pt x="58886" y="2269"/>
                  <a:pt x="59773" y="1085"/>
                </a:cubicBezTo>
                <a:cubicBezTo>
                  <a:pt x="60018" y="738"/>
                  <a:pt x="60215" y="344"/>
                  <a:pt x="604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55998" y="-35775"/>
            <a:ext cx="2010543" cy="1580372"/>
          </a:xfrm>
          <a:custGeom>
            <a:avLst/>
            <a:gdLst/>
            <a:ahLst/>
            <a:cxnLst/>
            <a:rect l="l" t="t" r="r" b="b"/>
            <a:pathLst>
              <a:path w="93841" h="73763" extrusionOk="0">
                <a:moveTo>
                  <a:pt x="2767" y="0"/>
                </a:moveTo>
                <a:cubicBezTo>
                  <a:pt x="2232" y="0"/>
                  <a:pt x="1941" y="194"/>
                  <a:pt x="1700" y="632"/>
                </a:cubicBezTo>
                <a:cubicBezTo>
                  <a:pt x="292" y="2813"/>
                  <a:pt x="1" y="5191"/>
                  <a:pt x="439" y="7662"/>
                </a:cubicBezTo>
                <a:cubicBezTo>
                  <a:pt x="874" y="10234"/>
                  <a:pt x="1844" y="12659"/>
                  <a:pt x="2814" y="15084"/>
                </a:cubicBezTo>
                <a:cubicBezTo>
                  <a:pt x="4319" y="18769"/>
                  <a:pt x="6065" y="22307"/>
                  <a:pt x="8586" y="25411"/>
                </a:cubicBezTo>
                <a:cubicBezTo>
                  <a:pt x="9215" y="26187"/>
                  <a:pt x="9894" y="26916"/>
                  <a:pt x="10623" y="27595"/>
                </a:cubicBezTo>
                <a:cubicBezTo>
                  <a:pt x="12727" y="29513"/>
                  <a:pt x="15007" y="30503"/>
                  <a:pt x="17465" y="30503"/>
                </a:cubicBezTo>
                <a:cubicBezTo>
                  <a:pt x="18861" y="30503"/>
                  <a:pt x="20313" y="30184"/>
                  <a:pt x="21824" y="29535"/>
                </a:cubicBezTo>
                <a:cubicBezTo>
                  <a:pt x="24590" y="28371"/>
                  <a:pt x="27305" y="27060"/>
                  <a:pt x="30118" y="25850"/>
                </a:cubicBezTo>
                <a:cubicBezTo>
                  <a:pt x="32492" y="24829"/>
                  <a:pt x="34917" y="24007"/>
                  <a:pt x="37536" y="23859"/>
                </a:cubicBezTo>
                <a:cubicBezTo>
                  <a:pt x="37706" y="23851"/>
                  <a:pt x="37875" y="23847"/>
                  <a:pt x="38041" y="23847"/>
                </a:cubicBezTo>
                <a:cubicBezTo>
                  <a:pt x="40804" y="23847"/>
                  <a:pt x="42956" y="24981"/>
                  <a:pt x="44376" y="27498"/>
                </a:cubicBezTo>
                <a:cubicBezTo>
                  <a:pt x="45054" y="28709"/>
                  <a:pt x="45636" y="29970"/>
                  <a:pt x="46071" y="31281"/>
                </a:cubicBezTo>
                <a:cubicBezTo>
                  <a:pt x="47188" y="34722"/>
                  <a:pt x="48740" y="37876"/>
                  <a:pt x="50920" y="40735"/>
                </a:cubicBezTo>
                <a:cubicBezTo>
                  <a:pt x="52232" y="42532"/>
                  <a:pt x="53151" y="44471"/>
                  <a:pt x="53539" y="46652"/>
                </a:cubicBezTo>
                <a:cubicBezTo>
                  <a:pt x="53783" y="48107"/>
                  <a:pt x="53977" y="49561"/>
                  <a:pt x="54121" y="51016"/>
                </a:cubicBezTo>
                <a:cubicBezTo>
                  <a:pt x="54412" y="55819"/>
                  <a:pt x="56158" y="60087"/>
                  <a:pt x="58924" y="63966"/>
                </a:cubicBezTo>
                <a:cubicBezTo>
                  <a:pt x="61395" y="67361"/>
                  <a:pt x="64402" y="69980"/>
                  <a:pt x="68526" y="71143"/>
                </a:cubicBezTo>
                <a:cubicBezTo>
                  <a:pt x="70803" y="71822"/>
                  <a:pt x="73131" y="72257"/>
                  <a:pt x="75509" y="72404"/>
                </a:cubicBezTo>
                <a:cubicBezTo>
                  <a:pt x="79001" y="72645"/>
                  <a:pt x="82539" y="72742"/>
                  <a:pt x="86081" y="72986"/>
                </a:cubicBezTo>
                <a:cubicBezTo>
                  <a:pt x="88649" y="73180"/>
                  <a:pt x="91268" y="73471"/>
                  <a:pt x="93840" y="73762"/>
                </a:cubicBezTo>
                <a:lnTo>
                  <a:pt x="93840" y="50"/>
                </a:lnTo>
                <a:cubicBezTo>
                  <a:pt x="63482" y="50"/>
                  <a:pt x="33125" y="50"/>
                  <a:pt x="27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-4" y="4455159"/>
            <a:ext cx="3264808" cy="688330"/>
          </a:xfrm>
          <a:custGeom>
            <a:avLst/>
            <a:gdLst/>
            <a:ahLst/>
            <a:cxnLst/>
            <a:rect l="l" t="t" r="r" b="b"/>
            <a:pathLst>
              <a:path w="129197" h="27239" extrusionOk="0">
                <a:moveTo>
                  <a:pt x="120801" y="0"/>
                </a:moveTo>
                <a:cubicBezTo>
                  <a:pt x="119505" y="0"/>
                  <a:pt x="118206" y="72"/>
                  <a:pt x="116901" y="218"/>
                </a:cubicBezTo>
                <a:cubicBezTo>
                  <a:pt x="111745" y="864"/>
                  <a:pt x="107034" y="2550"/>
                  <a:pt x="102921" y="5723"/>
                </a:cubicBezTo>
                <a:cubicBezTo>
                  <a:pt x="100640" y="7508"/>
                  <a:pt x="98407" y="9392"/>
                  <a:pt x="96226" y="11323"/>
                </a:cubicBezTo>
                <a:cubicBezTo>
                  <a:pt x="91485" y="15455"/>
                  <a:pt x="85987" y="17542"/>
                  <a:pt x="79814" y="17542"/>
                </a:cubicBezTo>
                <a:cubicBezTo>
                  <a:pt x="79470" y="17542"/>
                  <a:pt x="79124" y="17535"/>
                  <a:pt x="78775" y="17522"/>
                </a:cubicBezTo>
                <a:cubicBezTo>
                  <a:pt x="74365" y="17423"/>
                  <a:pt x="70101" y="16578"/>
                  <a:pt x="65885" y="15242"/>
                </a:cubicBezTo>
                <a:cubicBezTo>
                  <a:pt x="61423" y="13802"/>
                  <a:pt x="56962" y="12267"/>
                  <a:pt x="52500" y="10780"/>
                </a:cubicBezTo>
                <a:cubicBezTo>
                  <a:pt x="47392" y="9134"/>
                  <a:pt x="42235" y="8182"/>
                  <a:pt x="36977" y="8182"/>
                </a:cubicBezTo>
                <a:cubicBezTo>
                  <a:pt x="34784" y="8182"/>
                  <a:pt x="32573" y="8347"/>
                  <a:pt x="30341" y="8698"/>
                </a:cubicBezTo>
                <a:cubicBezTo>
                  <a:pt x="22508" y="9935"/>
                  <a:pt x="15369" y="12909"/>
                  <a:pt x="9023" y="17720"/>
                </a:cubicBezTo>
                <a:cubicBezTo>
                  <a:pt x="5501" y="20397"/>
                  <a:pt x="2626" y="23717"/>
                  <a:pt x="0" y="27239"/>
                </a:cubicBezTo>
                <a:lnTo>
                  <a:pt x="129196" y="27239"/>
                </a:lnTo>
                <a:lnTo>
                  <a:pt x="129196" y="912"/>
                </a:lnTo>
                <a:cubicBezTo>
                  <a:pt x="129045" y="912"/>
                  <a:pt x="128847" y="912"/>
                  <a:pt x="128700" y="864"/>
                </a:cubicBezTo>
                <a:cubicBezTo>
                  <a:pt x="126071" y="298"/>
                  <a:pt x="123444" y="0"/>
                  <a:pt x="1208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" y="10"/>
            <a:ext cx="1768316" cy="1706939"/>
          </a:xfrm>
          <a:custGeom>
            <a:avLst/>
            <a:gdLst/>
            <a:ahLst/>
            <a:cxnLst/>
            <a:rect l="l" t="t" r="r" b="b"/>
            <a:pathLst>
              <a:path w="102422" h="98867" extrusionOk="0">
                <a:moveTo>
                  <a:pt x="0" y="0"/>
                </a:moveTo>
                <a:lnTo>
                  <a:pt x="0" y="1164"/>
                </a:lnTo>
                <a:lnTo>
                  <a:pt x="0" y="47137"/>
                </a:lnTo>
                <a:lnTo>
                  <a:pt x="0" y="57755"/>
                </a:lnTo>
                <a:cubicBezTo>
                  <a:pt x="0" y="58143"/>
                  <a:pt x="0" y="58434"/>
                  <a:pt x="485" y="58628"/>
                </a:cubicBezTo>
                <a:cubicBezTo>
                  <a:pt x="3833" y="59986"/>
                  <a:pt x="6402" y="62364"/>
                  <a:pt x="8632" y="65127"/>
                </a:cubicBezTo>
                <a:cubicBezTo>
                  <a:pt x="11542" y="68812"/>
                  <a:pt x="13482" y="73033"/>
                  <a:pt x="15375" y="77250"/>
                </a:cubicBezTo>
                <a:cubicBezTo>
                  <a:pt x="17070" y="81130"/>
                  <a:pt x="18770" y="85009"/>
                  <a:pt x="21194" y="88501"/>
                </a:cubicBezTo>
                <a:cubicBezTo>
                  <a:pt x="25789" y="95155"/>
                  <a:pt x="32937" y="98866"/>
                  <a:pt x="40687" y="98866"/>
                </a:cubicBezTo>
                <a:cubicBezTo>
                  <a:pt x="42426" y="98866"/>
                  <a:pt x="44196" y="98679"/>
                  <a:pt x="45973" y="98297"/>
                </a:cubicBezTo>
                <a:cubicBezTo>
                  <a:pt x="49224" y="97571"/>
                  <a:pt x="52278" y="96311"/>
                  <a:pt x="54702" y="93932"/>
                </a:cubicBezTo>
                <a:cubicBezTo>
                  <a:pt x="56254" y="92381"/>
                  <a:pt x="57030" y="90441"/>
                  <a:pt x="56499" y="88260"/>
                </a:cubicBezTo>
                <a:cubicBezTo>
                  <a:pt x="56111" y="86612"/>
                  <a:pt x="55381" y="85009"/>
                  <a:pt x="54702" y="83508"/>
                </a:cubicBezTo>
                <a:cubicBezTo>
                  <a:pt x="53829" y="81712"/>
                  <a:pt x="52716" y="80016"/>
                  <a:pt x="51940" y="78220"/>
                </a:cubicBezTo>
                <a:cubicBezTo>
                  <a:pt x="50000" y="73906"/>
                  <a:pt x="50920" y="69976"/>
                  <a:pt x="54508" y="66872"/>
                </a:cubicBezTo>
                <a:cubicBezTo>
                  <a:pt x="57321" y="64448"/>
                  <a:pt x="60619" y="63187"/>
                  <a:pt x="64304" y="62946"/>
                </a:cubicBezTo>
                <a:cubicBezTo>
                  <a:pt x="64917" y="62908"/>
                  <a:pt x="65527" y="62891"/>
                  <a:pt x="66135" y="62891"/>
                </a:cubicBezTo>
                <a:cubicBezTo>
                  <a:pt x="70149" y="62891"/>
                  <a:pt x="74078" y="63645"/>
                  <a:pt x="78077" y="64110"/>
                </a:cubicBezTo>
                <a:cubicBezTo>
                  <a:pt x="79490" y="64275"/>
                  <a:pt x="80903" y="64370"/>
                  <a:pt x="82313" y="64370"/>
                </a:cubicBezTo>
                <a:cubicBezTo>
                  <a:pt x="84630" y="64370"/>
                  <a:pt x="86939" y="64112"/>
                  <a:pt x="89231" y="63478"/>
                </a:cubicBezTo>
                <a:cubicBezTo>
                  <a:pt x="95100" y="61879"/>
                  <a:pt x="99317" y="58485"/>
                  <a:pt x="101257" y="52568"/>
                </a:cubicBezTo>
                <a:cubicBezTo>
                  <a:pt x="102421" y="48980"/>
                  <a:pt x="102324" y="45294"/>
                  <a:pt x="101354" y="41706"/>
                </a:cubicBezTo>
                <a:cubicBezTo>
                  <a:pt x="100241" y="37388"/>
                  <a:pt x="98929" y="33074"/>
                  <a:pt x="97331" y="28903"/>
                </a:cubicBezTo>
                <a:cubicBezTo>
                  <a:pt x="94518" y="21435"/>
                  <a:pt x="93692" y="13870"/>
                  <a:pt x="95585" y="6111"/>
                </a:cubicBezTo>
                <a:cubicBezTo>
                  <a:pt x="96070" y="4074"/>
                  <a:pt x="96505" y="2084"/>
                  <a:pt x="969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1122158" y="-35767"/>
            <a:ext cx="1768381" cy="834117"/>
            <a:chOff x="2772675" y="3209200"/>
            <a:chExt cx="2642925" cy="1246625"/>
          </a:xfrm>
        </p:grpSpPr>
        <p:sp>
          <p:nvSpPr>
            <p:cNvPr id="38" name="Google Shape;38;p2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7451550" y="4080026"/>
            <a:ext cx="1692515" cy="1063427"/>
          </a:xfrm>
          <a:custGeom>
            <a:avLst/>
            <a:gdLst/>
            <a:ahLst/>
            <a:cxnLst/>
            <a:rect l="l" t="t" r="r" b="b"/>
            <a:pathLst>
              <a:path w="73917" h="51479" extrusionOk="0">
                <a:moveTo>
                  <a:pt x="41377" y="1"/>
                </a:moveTo>
                <a:cubicBezTo>
                  <a:pt x="38645" y="1"/>
                  <a:pt x="36048" y="682"/>
                  <a:pt x="33613" y="2200"/>
                </a:cubicBezTo>
                <a:cubicBezTo>
                  <a:pt x="30984" y="3885"/>
                  <a:pt x="30290" y="6114"/>
                  <a:pt x="31630" y="8990"/>
                </a:cubicBezTo>
                <a:cubicBezTo>
                  <a:pt x="32174" y="10179"/>
                  <a:pt x="32868" y="11270"/>
                  <a:pt x="33462" y="12460"/>
                </a:cubicBezTo>
                <a:cubicBezTo>
                  <a:pt x="33911" y="13451"/>
                  <a:pt x="34454" y="14494"/>
                  <a:pt x="34652" y="15585"/>
                </a:cubicBezTo>
                <a:cubicBezTo>
                  <a:pt x="35100" y="17667"/>
                  <a:pt x="34355" y="19500"/>
                  <a:pt x="32868" y="20987"/>
                </a:cubicBezTo>
                <a:cubicBezTo>
                  <a:pt x="30585" y="23273"/>
                  <a:pt x="27813" y="24171"/>
                  <a:pt x="24748" y="24171"/>
                </a:cubicBezTo>
                <a:cubicBezTo>
                  <a:pt x="24288" y="24171"/>
                  <a:pt x="23822" y="24151"/>
                  <a:pt x="23349" y="24112"/>
                </a:cubicBezTo>
                <a:cubicBezTo>
                  <a:pt x="20525" y="23862"/>
                  <a:pt x="17650" y="23466"/>
                  <a:pt x="14822" y="23220"/>
                </a:cubicBezTo>
                <a:cubicBezTo>
                  <a:pt x="14316" y="23171"/>
                  <a:pt x="13814" y="23147"/>
                  <a:pt x="13316" y="23147"/>
                </a:cubicBezTo>
                <a:cubicBezTo>
                  <a:pt x="11275" y="23147"/>
                  <a:pt x="9298" y="23552"/>
                  <a:pt x="7385" y="24311"/>
                </a:cubicBezTo>
                <a:cubicBezTo>
                  <a:pt x="2626" y="26242"/>
                  <a:pt x="0" y="30704"/>
                  <a:pt x="544" y="35761"/>
                </a:cubicBezTo>
                <a:cubicBezTo>
                  <a:pt x="841" y="39132"/>
                  <a:pt x="1984" y="42305"/>
                  <a:pt x="3074" y="45478"/>
                </a:cubicBezTo>
                <a:cubicBezTo>
                  <a:pt x="3768" y="47461"/>
                  <a:pt x="4363" y="49444"/>
                  <a:pt x="5006" y="51478"/>
                </a:cubicBezTo>
                <a:lnTo>
                  <a:pt x="73917" y="51478"/>
                </a:lnTo>
                <a:lnTo>
                  <a:pt x="73917" y="27828"/>
                </a:lnTo>
                <a:cubicBezTo>
                  <a:pt x="73610" y="27849"/>
                  <a:pt x="73307" y="27858"/>
                  <a:pt x="73009" y="27858"/>
                </a:cubicBezTo>
                <a:cubicBezTo>
                  <a:pt x="68880" y="27858"/>
                  <a:pt x="65613" y="25954"/>
                  <a:pt x="63208" y="22625"/>
                </a:cubicBezTo>
                <a:cubicBezTo>
                  <a:pt x="61574" y="20344"/>
                  <a:pt x="60333" y="17814"/>
                  <a:pt x="59044" y="15335"/>
                </a:cubicBezTo>
                <a:cubicBezTo>
                  <a:pt x="57806" y="13007"/>
                  <a:pt x="56763" y="10477"/>
                  <a:pt x="55474" y="8149"/>
                </a:cubicBezTo>
                <a:cubicBezTo>
                  <a:pt x="52797" y="3489"/>
                  <a:pt x="48784" y="712"/>
                  <a:pt x="43378" y="117"/>
                </a:cubicBezTo>
                <a:cubicBezTo>
                  <a:pt x="42703" y="40"/>
                  <a:pt x="42036" y="1"/>
                  <a:pt x="413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2"/>
          <p:cNvGrpSpPr/>
          <p:nvPr/>
        </p:nvGrpSpPr>
        <p:grpSpPr>
          <a:xfrm>
            <a:off x="123430" y="1205590"/>
            <a:ext cx="487252" cy="596410"/>
            <a:chOff x="2229900" y="1049875"/>
            <a:chExt cx="958025" cy="1172650"/>
          </a:xfrm>
        </p:grpSpPr>
        <p:sp>
          <p:nvSpPr>
            <p:cNvPr id="52" name="Google Shape;52;p2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 rot="10800000">
            <a:off x="7831406" y="-35783"/>
            <a:ext cx="940294" cy="1534308"/>
          </a:xfrm>
          <a:custGeom>
            <a:avLst/>
            <a:gdLst/>
            <a:ahLst/>
            <a:cxnLst/>
            <a:rect l="l" t="t" r="r" b="b"/>
            <a:pathLst>
              <a:path w="47050" h="76773" extrusionOk="0">
                <a:moveTo>
                  <a:pt x="12921" y="1022"/>
                </a:moveTo>
                <a:cubicBezTo>
                  <a:pt x="12969" y="1172"/>
                  <a:pt x="13067" y="1369"/>
                  <a:pt x="13119" y="1515"/>
                </a:cubicBezTo>
                <a:cubicBezTo>
                  <a:pt x="13612" y="3637"/>
                  <a:pt x="14105" y="5756"/>
                  <a:pt x="14500" y="7879"/>
                </a:cubicBezTo>
                <a:cubicBezTo>
                  <a:pt x="14843" y="9654"/>
                  <a:pt x="15091" y="11477"/>
                  <a:pt x="15237" y="13304"/>
                </a:cubicBezTo>
                <a:cubicBezTo>
                  <a:pt x="15435" y="15375"/>
                  <a:pt x="15435" y="17446"/>
                  <a:pt x="15435" y="19565"/>
                </a:cubicBezTo>
                <a:cubicBezTo>
                  <a:pt x="15486" y="22327"/>
                  <a:pt x="15190" y="25041"/>
                  <a:pt x="14843" y="27803"/>
                </a:cubicBezTo>
                <a:cubicBezTo>
                  <a:pt x="14350" y="32241"/>
                  <a:pt x="13612" y="36629"/>
                  <a:pt x="12626" y="40969"/>
                </a:cubicBezTo>
                <a:cubicBezTo>
                  <a:pt x="12132" y="43434"/>
                  <a:pt x="11442" y="45853"/>
                  <a:pt x="10897" y="48268"/>
                </a:cubicBezTo>
                <a:cubicBezTo>
                  <a:pt x="10602" y="49404"/>
                  <a:pt x="10357" y="50536"/>
                  <a:pt x="10010" y="51672"/>
                </a:cubicBezTo>
                <a:cubicBezTo>
                  <a:pt x="10010" y="50785"/>
                  <a:pt x="9962" y="49897"/>
                  <a:pt x="10010" y="48958"/>
                </a:cubicBezTo>
                <a:cubicBezTo>
                  <a:pt x="10108" y="47577"/>
                  <a:pt x="10160" y="46196"/>
                  <a:pt x="10306" y="44815"/>
                </a:cubicBezTo>
                <a:cubicBezTo>
                  <a:pt x="10404" y="43434"/>
                  <a:pt x="10554" y="42054"/>
                  <a:pt x="10700" y="40673"/>
                </a:cubicBezTo>
                <a:cubicBezTo>
                  <a:pt x="10897" y="39244"/>
                  <a:pt x="11047" y="37812"/>
                  <a:pt x="11193" y="36384"/>
                </a:cubicBezTo>
                <a:cubicBezTo>
                  <a:pt x="11489" y="34411"/>
                  <a:pt x="11738" y="32486"/>
                  <a:pt x="12034" y="30565"/>
                </a:cubicBezTo>
                <a:cubicBezTo>
                  <a:pt x="12330" y="28592"/>
                  <a:pt x="12673" y="26568"/>
                  <a:pt x="12921" y="24595"/>
                </a:cubicBezTo>
                <a:cubicBezTo>
                  <a:pt x="13316" y="21885"/>
                  <a:pt x="13462" y="19170"/>
                  <a:pt x="13363" y="16409"/>
                </a:cubicBezTo>
                <a:cubicBezTo>
                  <a:pt x="13363" y="16211"/>
                  <a:pt x="13363" y="16014"/>
                  <a:pt x="13316" y="15817"/>
                </a:cubicBezTo>
                <a:cubicBezTo>
                  <a:pt x="13265" y="17099"/>
                  <a:pt x="13217" y="18433"/>
                  <a:pt x="13119" y="19715"/>
                </a:cubicBezTo>
                <a:cubicBezTo>
                  <a:pt x="12969" y="21589"/>
                  <a:pt x="12823" y="23463"/>
                  <a:pt x="12527" y="25337"/>
                </a:cubicBezTo>
                <a:cubicBezTo>
                  <a:pt x="12081" y="28395"/>
                  <a:pt x="11541" y="31500"/>
                  <a:pt x="11095" y="34557"/>
                </a:cubicBezTo>
                <a:cubicBezTo>
                  <a:pt x="10751" y="36976"/>
                  <a:pt x="10456" y="39390"/>
                  <a:pt x="10207" y="41856"/>
                </a:cubicBezTo>
                <a:cubicBezTo>
                  <a:pt x="10061" y="43387"/>
                  <a:pt x="9911" y="44965"/>
                  <a:pt x="9864" y="46543"/>
                </a:cubicBezTo>
                <a:cubicBezTo>
                  <a:pt x="9765" y="48713"/>
                  <a:pt x="9765" y="50931"/>
                  <a:pt x="9714" y="53101"/>
                </a:cubicBezTo>
                <a:cubicBezTo>
                  <a:pt x="9714" y="53251"/>
                  <a:pt x="9666" y="53397"/>
                  <a:pt x="9666" y="53495"/>
                </a:cubicBezTo>
                <a:lnTo>
                  <a:pt x="9517" y="53495"/>
                </a:lnTo>
                <a:cubicBezTo>
                  <a:pt x="9418" y="52706"/>
                  <a:pt x="9319" y="51917"/>
                  <a:pt x="9221" y="51081"/>
                </a:cubicBezTo>
                <a:cubicBezTo>
                  <a:pt x="8976" y="49353"/>
                  <a:pt x="8727" y="47676"/>
                  <a:pt x="8530" y="45952"/>
                </a:cubicBezTo>
                <a:lnTo>
                  <a:pt x="7938" y="41513"/>
                </a:lnTo>
                <a:cubicBezTo>
                  <a:pt x="7694" y="39489"/>
                  <a:pt x="7741" y="37469"/>
                  <a:pt x="7792" y="35398"/>
                </a:cubicBezTo>
                <a:cubicBezTo>
                  <a:pt x="7891" y="32833"/>
                  <a:pt x="8286" y="30269"/>
                  <a:pt x="8826" y="27752"/>
                </a:cubicBezTo>
                <a:cubicBezTo>
                  <a:pt x="9615" y="23857"/>
                  <a:pt x="10554" y="19959"/>
                  <a:pt x="11292" y="16065"/>
                </a:cubicBezTo>
                <a:cubicBezTo>
                  <a:pt x="11738" y="13844"/>
                  <a:pt x="12034" y="11575"/>
                  <a:pt x="12330" y="9307"/>
                </a:cubicBezTo>
                <a:cubicBezTo>
                  <a:pt x="12673" y="6695"/>
                  <a:pt x="12771" y="4079"/>
                  <a:pt x="12771" y="1467"/>
                </a:cubicBezTo>
                <a:cubicBezTo>
                  <a:pt x="12771" y="1317"/>
                  <a:pt x="12823" y="1219"/>
                  <a:pt x="12921" y="1022"/>
                </a:cubicBezTo>
                <a:close/>
                <a:moveTo>
                  <a:pt x="26778" y="28986"/>
                </a:moveTo>
                <a:cubicBezTo>
                  <a:pt x="26778" y="29480"/>
                  <a:pt x="26829" y="29973"/>
                  <a:pt x="26829" y="30466"/>
                </a:cubicBezTo>
                <a:cubicBezTo>
                  <a:pt x="26580" y="34707"/>
                  <a:pt x="25693" y="38799"/>
                  <a:pt x="24115" y="42795"/>
                </a:cubicBezTo>
                <a:cubicBezTo>
                  <a:pt x="22536" y="46689"/>
                  <a:pt x="20465" y="50390"/>
                  <a:pt x="18248" y="53941"/>
                </a:cubicBezTo>
                <a:cubicBezTo>
                  <a:pt x="18196" y="54040"/>
                  <a:pt x="18098" y="54138"/>
                  <a:pt x="17999" y="54237"/>
                </a:cubicBezTo>
                <a:cubicBezTo>
                  <a:pt x="17999" y="54237"/>
                  <a:pt x="17952" y="54186"/>
                  <a:pt x="17901" y="54186"/>
                </a:cubicBezTo>
                <a:cubicBezTo>
                  <a:pt x="19281" y="50390"/>
                  <a:pt x="20662" y="46591"/>
                  <a:pt x="22043" y="42744"/>
                </a:cubicBezTo>
                <a:lnTo>
                  <a:pt x="22043" y="42744"/>
                </a:lnTo>
                <a:cubicBezTo>
                  <a:pt x="20220" y="46492"/>
                  <a:pt x="18986" y="50489"/>
                  <a:pt x="17360" y="54336"/>
                </a:cubicBezTo>
                <a:cubicBezTo>
                  <a:pt x="17309" y="54237"/>
                  <a:pt x="17309" y="54186"/>
                  <a:pt x="17309" y="54087"/>
                </a:cubicBezTo>
                <a:cubicBezTo>
                  <a:pt x="17999" y="51376"/>
                  <a:pt x="18642" y="48615"/>
                  <a:pt x="19431" y="45900"/>
                </a:cubicBezTo>
                <a:cubicBezTo>
                  <a:pt x="19873" y="44373"/>
                  <a:pt x="20465" y="42894"/>
                  <a:pt x="21108" y="41462"/>
                </a:cubicBezTo>
                <a:cubicBezTo>
                  <a:pt x="22931" y="37568"/>
                  <a:pt x="24706" y="33670"/>
                  <a:pt x="26285" y="29626"/>
                </a:cubicBezTo>
                <a:cubicBezTo>
                  <a:pt x="26383" y="29428"/>
                  <a:pt x="26482" y="29184"/>
                  <a:pt x="26580" y="28986"/>
                </a:cubicBezTo>
                <a:close/>
                <a:moveTo>
                  <a:pt x="45814" y="35050"/>
                </a:moveTo>
                <a:cubicBezTo>
                  <a:pt x="45866" y="35102"/>
                  <a:pt x="45913" y="35149"/>
                  <a:pt x="45964" y="35149"/>
                </a:cubicBezTo>
                <a:cubicBezTo>
                  <a:pt x="45866" y="35299"/>
                  <a:pt x="45814" y="35398"/>
                  <a:pt x="45716" y="35544"/>
                </a:cubicBezTo>
                <a:cubicBezTo>
                  <a:pt x="43250" y="38897"/>
                  <a:pt x="40737" y="42251"/>
                  <a:pt x="38219" y="45604"/>
                </a:cubicBezTo>
                <a:cubicBezTo>
                  <a:pt x="35951" y="48662"/>
                  <a:pt x="33536" y="51522"/>
                  <a:pt x="30676" y="54040"/>
                </a:cubicBezTo>
                <a:cubicBezTo>
                  <a:pt x="28407" y="56012"/>
                  <a:pt x="25890" y="57638"/>
                  <a:pt x="23128" y="58873"/>
                </a:cubicBezTo>
                <a:cubicBezTo>
                  <a:pt x="23030" y="58873"/>
                  <a:pt x="22931" y="58920"/>
                  <a:pt x="22734" y="58971"/>
                </a:cubicBezTo>
                <a:cubicBezTo>
                  <a:pt x="24462" y="57638"/>
                  <a:pt x="26186" y="56407"/>
                  <a:pt x="27764" y="55026"/>
                </a:cubicBezTo>
                <a:cubicBezTo>
                  <a:pt x="29342" y="53645"/>
                  <a:pt x="30920" y="52213"/>
                  <a:pt x="32400" y="50733"/>
                </a:cubicBezTo>
                <a:cubicBezTo>
                  <a:pt x="33931" y="49254"/>
                  <a:pt x="35410" y="47774"/>
                  <a:pt x="36692" y="46098"/>
                </a:cubicBezTo>
                <a:lnTo>
                  <a:pt x="36692" y="46098"/>
                </a:lnTo>
                <a:cubicBezTo>
                  <a:pt x="32597" y="50193"/>
                  <a:pt x="28506" y="54284"/>
                  <a:pt x="23720" y="57638"/>
                </a:cubicBezTo>
                <a:cubicBezTo>
                  <a:pt x="23720" y="57590"/>
                  <a:pt x="23720" y="57492"/>
                  <a:pt x="23771" y="57492"/>
                </a:cubicBezTo>
                <a:cubicBezTo>
                  <a:pt x="25298" y="55815"/>
                  <a:pt x="26632" y="53988"/>
                  <a:pt x="27914" y="52114"/>
                </a:cubicBezTo>
                <a:cubicBezTo>
                  <a:pt x="29638" y="49550"/>
                  <a:pt x="31958" y="47431"/>
                  <a:pt x="34373" y="45506"/>
                </a:cubicBezTo>
                <a:cubicBezTo>
                  <a:pt x="37679" y="42843"/>
                  <a:pt x="40835" y="40081"/>
                  <a:pt x="43696" y="37023"/>
                </a:cubicBezTo>
                <a:cubicBezTo>
                  <a:pt x="44386" y="36333"/>
                  <a:pt x="45124" y="35694"/>
                  <a:pt x="45814" y="35050"/>
                </a:cubicBezTo>
                <a:close/>
                <a:moveTo>
                  <a:pt x="12770" y="1"/>
                </a:moveTo>
                <a:cubicBezTo>
                  <a:pt x="12712" y="1"/>
                  <a:pt x="12647" y="11"/>
                  <a:pt x="12574" y="35"/>
                </a:cubicBezTo>
                <a:cubicBezTo>
                  <a:pt x="12527" y="233"/>
                  <a:pt x="12476" y="382"/>
                  <a:pt x="12476" y="580"/>
                </a:cubicBezTo>
                <a:cubicBezTo>
                  <a:pt x="12330" y="3046"/>
                  <a:pt x="12231" y="5511"/>
                  <a:pt x="12034" y="7977"/>
                </a:cubicBezTo>
                <a:cubicBezTo>
                  <a:pt x="11884" y="9753"/>
                  <a:pt x="11687" y="11575"/>
                  <a:pt x="11343" y="13351"/>
                </a:cubicBezTo>
                <a:cubicBezTo>
                  <a:pt x="10653" y="17198"/>
                  <a:pt x="9812" y="21096"/>
                  <a:pt x="8976" y="24942"/>
                </a:cubicBezTo>
                <a:cubicBezTo>
                  <a:pt x="8286" y="28047"/>
                  <a:pt x="7642" y="31156"/>
                  <a:pt x="7398" y="34360"/>
                </a:cubicBezTo>
                <a:cubicBezTo>
                  <a:pt x="7248" y="36925"/>
                  <a:pt x="7248" y="39540"/>
                  <a:pt x="7544" y="42105"/>
                </a:cubicBezTo>
                <a:cubicBezTo>
                  <a:pt x="7891" y="44768"/>
                  <a:pt x="8333" y="47380"/>
                  <a:pt x="8629" y="50043"/>
                </a:cubicBezTo>
                <a:cubicBezTo>
                  <a:pt x="8877" y="52067"/>
                  <a:pt x="9122" y="54040"/>
                  <a:pt x="9221" y="56060"/>
                </a:cubicBezTo>
                <a:cubicBezTo>
                  <a:pt x="9319" y="58624"/>
                  <a:pt x="8925" y="61090"/>
                  <a:pt x="8234" y="63556"/>
                </a:cubicBezTo>
                <a:cubicBezTo>
                  <a:pt x="6806" y="68586"/>
                  <a:pt x="3993" y="72729"/>
                  <a:pt x="245" y="76331"/>
                </a:cubicBezTo>
                <a:cubicBezTo>
                  <a:pt x="146" y="76430"/>
                  <a:pt x="99" y="76528"/>
                  <a:pt x="0" y="76627"/>
                </a:cubicBezTo>
                <a:cubicBezTo>
                  <a:pt x="48" y="76674"/>
                  <a:pt x="99" y="76726"/>
                  <a:pt x="99" y="76773"/>
                </a:cubicBezTo>
                <a:cubicBezTo>
                  <a:pt x="343" y="76576"/>
                  <a:pt x="639" y="76430"/>
                  <a:pt x="837" y="76232"/>
                </a:cubicBezTo>
                <a:cubicBezTo>
                  <a:pt x="1874" y="75147"/>
                  <a:pt x="2908" y="74011"/>
                  <a:pt x="3894" y="72879"/>
                </a:cubicBezTo>
                <a:cubicBezTo>
                  <a:pt x="4537" y="72188"/>
                  <a:pt x="4979" y="71348"/>
                  <a:pt x="5622" y="70658"/>
                </a:cubicBezTo>
                <a:cubicBezTo>
                  <a:pt x="6360" y="69821"/>
                  <a:pt x="7149" y="69079"/>
                  <a:pt x="7938" y="68243"/>
                </a:cubicBezTo>
                <a:cubicBezTo>
                  <a:pt x="9911" y="66219"/>
                  <a:pt x="12132" y="64396"/>
                  <a:pt x="14697" y="63161"/>
                </a:cubicBezTo>
                <a:cubicBezTo>
                  <a:pt x="16965" y="62029"/>
                  <a:pt x="19333" y="60991"/>
                  <a:pt x="21700" y="60005"/>
                </a:cubicBezTo>
                <a:cubicBezTo>
                  <a:pt x="25349" y="58427"/>
                  <a:pt x="28750" y="56505"/>
                  <a:pt x="31662" y="53744"/>
                </a:cubicBezTo>
                <a:cubicBezTo>
                  <a:pt x="34128" y="51376"/>
                  <a:pt x="36345" y="48812"/>
                  <a:pt x="38417" y="46050"/>
                </a:cubicBezTo>
                <a:cubicBezTo>
                  <a:pt x="41080" y="42448"/>
                  <a:pt x="43743" y="38897"/>
                  <a:pt x="46406" y="35299"/>
                </a:cubicBezTo>
                <a:cubicBezTo>
                  <a:pt x="46603" y="35050"/>
                  <a:pt x="46801" y="34806"/>
                  <a:pt x="46899" y="34510"/>
                </a:cubicBezTo>
                <a:cubicBezTo>
                  <a:pt x="46998" y="34313"/>
                  <a:pt x="46998" y="34115"/>
                  <a:pt x="47049" y="33918"/>
                </a:cubicBezTo>
                <a:cubicBezTo>
                  <a:pt x="46998" y="33867"/>
                  <a:pt x="46951" y="33820"/>
                  <a:pt x="46899" y="33820"/>
                </a:cubicBezTo>
                <a:cubicBezTo>
                  <a:pt x="46655" y="33966"/>
                  <a:pt x="46359" y="34064"/>
                  <a:pt x="46161" y="34261"/>
                </a:cubicBezTo>
                <a:cubicBezTo>
                  <a:pt x="45372" y="34952"/>
                  <a:pt x="44583" y="35595"/>
                  <a:pt x="43893" y="36285"/>
                </a:cubicBezTo>
                <a:cubicBezTo>
                  <a:pt x="40784" y="39442"/>
                  <a:pt x="37580" y="42448"/>
                  <a:pt x="34077" y="45163"/>
                </a:cubicBezTo>
                <a:cubicBezTo>
                  <a:pt x="30972" y="47577"/>
                  <a:pt x="28407" y="50437"/>
                  <a:pt x="26237" y="53692"/>
                </a:cubicBezTo>
                <a:cubicBezTo>
                  <a:pt x="25397" y="55026"/>
                  <a:pt x="24264" y="56257"/>
                  <a:pt x="23227" y="57441"/>
                </a:cubicBezTo>
                <a:cubicBezTo>
                  <a:pt x="21897" y="58873"/>
                  <a:pt x="20366" y="59958"/>
                  <a:pt x="18544" y="60695"/>
                </a:cubicBezTo>
                <a:cubicBezTo>
                  <a:pt x="17802" y="60991"/>
                  <a:pt x="17064" y="61437"/>
                  <a:pt x="16322" y="61780"/>
                </a:cubicBezTo>
                <a:cubicBezTo>
                  <a:pt x="15336" y="62325"/>
                  <a:pt x="14302" y="62865"/>
                  <a:pt x="13119" y="63509"/>
                </a:cubicBezTo>
                <a:cubicBezTo>
                  <a:pt x="13265" y="63260"/>
                  <a:pt x="13316" y="63161"/>
                  <a:pt x="13363" y="63114"/>
                </a:cubicBezTo>
                <a:cubicBezTo>
                  <a:pt x="14448" y="61733"/>
                  <a:pt x="15289" y="60202"/>
                  <a:pt x="15928" y="58624"/>
                </a:cubicBezTo>
                <a:cubicBezTo>
                  <a:pt x="16125" y="58131"/>
                  <a:pt x="16322" y="57689"/>
                  <a:pt x="16571" y="57295"/>
                </a:cubicBezTo>
                <a:cubicBezTo>
                  <a:pt x="17952" y="55026"/>
                  <a:pt x="19431" y="52805"/>
                  <a:pt x="20761" y="50536"/>
                </a:cubicBezTo>
                <a:cubicBezTo>
                  <a:pt x="23278" y="46247"/>
                  <a:pt x="25298" y="41758"/>
                  <a:pt x="26336" y="36877"/>
                </a:cubicBezTo>
                <a:cubicBezTo>
                  <a:pt x="26876" y="34360"/>
                  <a:pt x="27322" y="31796"/>
                  <a:pt x="27224" y="29132"/>
                </a:cubicBezTo>
                <a:lnTo>
                  <a:pt x="27074" y="28099"/>
                </a:lnTo>
                <a:cubicBezTo>
                  <a:pt x="26975" y="28099"/>
                  <a:pt x="26876" y="28047"/>
                  <a:pt x="26778" y="28000"/>
                </a:cubicBezTo>
                <a:cubicBezTo>
                  <a:pt x="26632" y="28146"/>
                  <a:pt x="26482" y="28296"/>
                  <a:pt x="26383" y="28442"/>
                </a:cubicBezTo>
                <a:cubicBezTo>
                  <a:pt x="26186" y="28738"/>
                  <a:pt x="26087" y="29034"/>
                  <a:pt x="25989" y="29330"/>
                </a:cubicBezTo>
                <a:cubicBezTo>
                  <a:pt x="24462" y="33176"/>
                  <a:pt x="22832" y="36976"/>
                  <a:pt x="21010" y="40724"/>
                </a:cubicBezTo>
                <a:cubicBezTo>
                  <a:pt x="19826" y="43040"/>
                  <a:pt x="19037" y="45506"/>
                  <a:pt x="18394" y="47972"/>
                </a:cubicBezTo>
                <a:cubicBezTo>
                  <a:pt x="17557" y="51128"/>
                  <a:pt x="16816" y="54284"/>
                  <a:pt x="15880" y="57393"/>
                </a:cubicBezTo>
                <a:cubicBezTo>
                  <a:pt x="14993" y="60451"/>
                  <a:pt x="13363" y="63063"/>
                  <a:pt x="10897" y="65087"/>
                </a:cubicBezTo>
                <a:cubicBezTo>
                  <a:pt x="9469" y="66270"/>
                  <a:pt x="8088" y="67501"/>
                  <a:pt x="6853" y="68933"/>
                </a:cubicBezTo>
                <a:cubicBezTo>
                  <a:pt x="6755" y="69079"/>
                  <a:pt x="6656" y="69131"/>
                  <a:pt x="6510" y="69229"/>
                </a:cubicBezTo>
                <a:cubicBezTo>
                  <a:pt x="6557" y="68933"/>
                  <a:pt x="6656" y="68685"/>
                  <a:pt x="6806" y="68440"/>
                </a:cubicBezTo>
                <a:cubicBezTo>
                  <a:pt x="8629" y="64838"/>
                  <a:pt x="9371" y="60991"/>
                  <a:pt x="9812" y="57046"/>
                </a:cubicBezTo>
                <a:cubicBezTo>
                  <a:pt x="9911" y="56308"/>
                  <a:pt x="9864" y="55519"/>
                  <a:pt x="10010" y="54730"/>
                </a:cubicBezTo>
                <a:cubicBezTo>
                  <a:pt x="10456" y="52363"/>
                  <a:pt x="10897" y="49996"/>
                  <a:pt x="11489" y="47628"/>
                </a:cubicBezTo>
                <a:cubicBezTo>
                  <a:pt x="12428" y="43829"/>
                  <a:pt x="13415" y="40034"/>
                  <a:pt x="14054" y="36187"/>
                </a:cubicBezTo>
                <a:cubicBezTo>
                  <a:pt x="14547" y="32979"/>
                  <a:pt x="14993" y="29823"/>
                  <a:pt x="15435" y="26619"/>
                </a:cubicBezTo>
                <a:cubicBezTo>
                  <a:pt x="15782" y="24201"/>
                  <a:pt x="15880" y="21735"/>
                  <a:pt x="15880" y="19269"/>
                </a:cubicBezTo>
                <a:cubicBezTo>
                  <a:pt x="15928" y="16361"/>
                  <a:pt x="15829" y="13450"/>
                  <a:pt x="15387" y="10542"/>
                </a:cubicBezTo>
                <a:cubicBezTo>
                  <a:pt x="14993" y="7977"/>
                  <a:pt x="14448" y="5460"/>
                  <a:pt x="13908" y="2896"/>
                </a:cubicBezTo>
                <a:cubicBezTo>
                  <a:pt x="13758" y="2107"/>
                  <a:pt x="13462" y="1317"/>
                  <a:pt x="13265" y="528"/>
                </a:cubicBezTo>
                <a:cubicBezTo>
                  <a:pt x="13182" y="281"/>
                  <a:pt x="13067" y="1"/>
                  <a:pt x="127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5693349" y="4811798"/>
            <a:ext cx="2419636" cy="331713"/>
          </a:xfrm>
          <a:custGeom>
            <a:avLst/>
            <a:gdLst/>
            <a:ahLst/>
            <a:cxnLst/>
            <a:rect l="l" t="t" r="r" b="b"/>
            <a:pathLst>
              <a:path w="43258" h="14517" extrusionOk="0">
                <a:moveTo>
                  <a:pt x="22145" y="0"/>
                </a:moveTo>
                <a:cubicBezTo>
                  <a:pt x="21060" y="0"/>
                  <a:pt x="19965" y="85"/>
                  <a:pt x="18867" y="259"/>
                </a:cubicBezTo>
                <a:cubicBezTo>
                  <a:pt x="12853" y="1229"/>
                  <a:pt x="7810" y="3899"/>
                  <a:pt x="3880" y="8554"/>
                </a:cubicBezTo>
                <a:cubicBezTo>
                  <a:pt x="2328" y="10346"/>
                  <a:pt x="1118" y="12434"/>
                  <a:pt x="0" y="14517"/>
                </a:cubicBezTo>
                <a:lnTo>
                  <a:pt x="43258" y="14517"/>
                </a:lnTo>
                <a:cubicBezTo>
                  <a:pt x="42967" y="13888"/>
                  <a:pt x="42726" y="13256"/>
                  <a:pt x="42385" y="12628"/>
                </a:cubicBezTo>
                <a:cubicBezTo>
                  <a:pt x="38598" y="5227"/>
                  <a:pt x="30688" y="0"/>
                  <a:pt x="221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2"/>
          <p:cNvGrpSpPr/>
          <p:nvPr/>
        </p:nvGrpSpPr>
        <p:grpSpPr>
          <a:xfrm rot="6756436">
            <a:off x="-156230" y="4048994"/>
            <a:ext cx="666453" cy="494641"/>
            <a:chOff x="7371599" y="1417781"/>
            <a:chExt cx="952389" cy="706864"/>
          </a:xfrm>
        </p:grpSpPr>
        <p:sp>
          <p:nvSpPr>
            <p:cNvPr id="65" name="Google Shape;65;p2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2"/>
          <p:cNvSpPr/>
          <p:nvPr/>
        </p:nvSpPr>
        <p:spPr>
          <a:xfrm rot="7698701">
            <a:off x="-27547" y="-249713"/>
            <a:ext cx="879808" cy="1435460"/>
          </a:xfrm>
          <a:custGeom>
            <a:avLst/>
            <a:gdLst/>
            <a:ahLst/>
            <a:cxnLst/>
            <a:rect l="l" t="t" r="r" b="b"/>
            <a:pathLst>
              <a:path w="47050" h="76773" extrusionOk="0">
                <a:moveTo>
                  <a:pt x="12921" y="1022"/>
                </a:moveTo>
                <a:cubicBezTo>
                  <a:pt x="12969" y="1172"/>
                  <a:pt x="13067" y="1369"/>
                  <a:pt x="13119" y="1515"/>
                </a:cubicBezTo>
                <a:cubicBezTo>
                  <a:pt x="13612" y="3637"/>
                  <a:pt x="14105" y="5756"/>
                  <a:pt x="14500" y="7879"/>
                </a:cubicBezTo>
                <a:cubicBezTo>
                  <a:pt x="14843" y="9654"/>
                  <a:pt x="15091" y="11477"/>
                  <a:pt x="15237" y="13304"/>
                </a:cubicBezTo>
                <a:cubicBezTo>
                  <a:pt x="15435" y="15375"/>
                  <a:pt x="15435" y="17446"/>
                  <a:pt x="15435" y="19565"/>
                </a:cubicBezTo>
                <a:cubicBezTo>
                  <a:pt x="15486" y="22327"/>
                  <a:pt x="15190" y="25041"/>
                  <a:pt x="14843" y="27803"/>
                </a:cubicBezTo>
                <a:cubicBezTo>
                  <a:pt x="14350" y="32241"/>
                  <a:pt x="13612" y="36629"/>
                  <a:pt x="12626" y="40969"/>
                </a:cubicBezTo>
                <a:cubicBezTo>
                  <a:pt x="12132" y="43434"/>
                  <a:pt x="11442" y="45853"/>
                  <a:pt x="10897" y="48268"/>
                </a:cubicBezTo>
                <a:cubicBezTo>
                  <a:pt x="10602" y="49404"/>
                  <a:pt x="10357" y="50536"/>
                  <a:pt x="10010" y="51672"/>
                </a:cubicBezTo>
                <a:cubicBezTo>
                  <a:pt x="10010" y="50785"/>
                  <a:pt x="9962" y="49897"/>
                  <a:pt x="10010" y="48958"/>
                </a:cubicBezTo>
                <a:cubicBezTo>
                  <a:pt x="10108" y="47577"/>
                  <a:pt x="10160" y="46196"/>
                  <a:pt x="10306" y="44815"/>
                </a:cubicBezTo>
                <a:cubicBezTo>
                  <a:pt x="10404" y="43434"/>
                  <a:pt x="10554" y="42054"/>
                  <a:pt x="10700" y="40673"/>
                </a:cubicBezTo>
                <a:cubicBezTo>
                  <a:pt x="10897" y="39244"/>
                  <a:pt x="11047" y="37812"/>
                  <a:pt x="11193" y="36384"/>
                </a:cubicBezTo>
                <a:cubicBezTo>
                  <a:pt x="11489" y="34411"/>
                  <a:pt x="11738" y="32486"/>
                  <a:pt x="12034" y="30565"/>
                </a:cubicBezTo>
                <a:cubicBezTo>
                  <a:pt x="12330" y="28592"/>
                  <a:pt x="12673" y="26568"/>
                  <a:pt x="12921" y="24595"/>
                </a:cubicBezTo>
                <a:cubicBezTo>
                  <a:pt x="13316" y="21885"/>
                  <a:pt x="13462" y="19170"/>
                  <a:pt x="13363" y="16409"/>
                </a:cubicBezTo>
                <a:cubicBezTo>
                  <a:pt x="13363" y="16211"/>
                  <a:pt x="13363" y="16014"/>
                  <a:pt x="13316" y="15817"/>
                </a:cubicBezTo>
                <a:cubicBezTo>
                  <a:pt x="13265" y="17099"/>
                  <a:pt x="13217" y="18433"/>
                  <a:pt x="13119" y="19715"/>
                </a:cubicBezTo>
                <a:cubicBezTo>
                  <a:pt x="12969" y="21589"/>
                  <a:pt x="12823" y="23463"/>
                  <a:pt x="12527" y="25337"/>
                </a:cubicBezTo>
                <a:cubicBezTo>
                  <a:pt x="12081" y="28395"/>
                  <a:pt x="11541" y="31500"/>
                  <a:pt x="11095" y="34557"/>
                </a:cubicBezTo>
                <a:cubicBezTo>
                  <a:pt x="10751" y="36976"/>
                  <a:pt x="10456" y="39390"/>
                  <a:pt x="10207" y="41856"/>
                </a:cubicBezTo>
                <a:cubicBezTo>
                  <a:pt x="10061" y="43387"/>
                  <a:pt x="9911" y="44965"/>
                  <a:pt x="9864" y="46543"/>
                </a:cubicBezTo>
                <a:cubicBezTo>
                  <a:pt x="9765" y="48713"/>
                  <a:pt x="9765" y="50931"/>
                  <a:pt x="9714" y="53101"/>
                </a:cubicBezTo>
                <a:cubicBezTo>
                  <a:pt x="9714" y="53251"/>
                  <a:pt x="9666" y="53397"/>
                  <a:pt x="9666" y="53495"/>
                </a:cubicBezTo>
                <a:lnTo>
                  <a:pt x="9517" y="53495"/>
                </a:lnTo>
                <a:cubicBezTo>
                  <a:pt x="9418" y="52706"/>
                  <a:pt x="9319" y="51917"/>
                  <a:pt x="9221" y="51081"/>
                </a:cubicBezTo>
                <a:cubicBezTo>
                  <a:pt x="8976" y="49353"/>
                  <a:pt x="8727" y="47676"/>
                  <a:pt x="8530" y="45952"/>
                </a:cubicBezTo>
                <a:lnTo>
                  <a:pt x="7938" y="41513"/>
                </a:lnTo>
                <a:cubicBezTo>
                  <a:pt x="7694" y="39489"/>
                  <a:pt x="7741" y="37469"/>
                  <a:pt x="7792" y="35398"/>
                </a:cubicBezTo>
                <a:cubicBezTo>
                  <a:pt x="7891" y="32833"/>
                  <a:pt x="8286" y="30269"/>
                  <a:pt x="8826" y="27752"/>
                </a:cubicBezTo>
                <a:cubicBezTo>
                  <a:pt x="9615" y="23857"/>
                  <a:pt x="10554" y="19959"/>
                  <a:pt x="11292" y="16065"/>
                </a:cubicBezTo>
                <a:cubicBezTo>
                  <a:pt x="11738" y="13844"/>
                  <a:pt x="12034" y="11575"/>
                  <a:pt x="12330" y="9307"/>
                </a:cubicBezTo>
                <a:cubicBezTo>
                  <a:pt x="12673" y="6695"/>
                  <a:pt x="12771" y="4079"/>
                  <a:pt x="12771" y="1467"/>
                </a:cubicBezTo>
                <a:cubicBezTo>
                  <a:pt x="12771" y="1317"/>
                  <a:pt x="12823" y="1219"/>
                  <a:pt x="12921" y="1022"/>
                </a:cubicBezTo>
                <a:close/>
                <a:moveTo>
                  <a:pt x="26778" y="28986"/>
                </a:moveTo>
                <a:cubicBezTo>
                  <a:pt x="26778" y="29480"/>
                  <a:pt x="26829" y="29973"/>
                  <a:pt x="26829" y="30466"/>
                </a:cubicBezTo>
                <a:cubicBezTo>
                  <a:pt x="26580" y="34707"/>
                  <a:pt x="25693" y="38799"/>
                  <a:pt x="24115" y="42795"/>
                </a:cubicBezTo>
                <a:cubicBezTo>
                  <a:pt x="22536" y="46689"/>
                  <a:pt x="20465" y="50390"/>
                  <a:pt x="18248" y="53941"/>
                </a:cubicBezTo>
                <a:cubicBezTo>
                  <a:pt x="18196" y="54040"/>
                  <a:pt x="18098" y="54138"/>
                  <a:pt x="17999" y="54237"/>
                </a:cubicBezTo>
                <a:cubicBezTo>
                  <a:pt x="17999" y="54237"/>
                  <a:pt x="17952" y="54186"/>
                  <a:pt x="17901" y="54186"/>
                </a:cubicBezTo>
                <a:cubicBezTo>
                  <a:pt x="19281" y="50390"/>
                  <a:pt x="20662" y="46591"/>
                  <a:pt x="22043" y="42744"/>
                </a:cubicBezTo>
                <a:lnTo>
                  <a:pt x="22043" y="42744"/>
                </a:lnTo>
                <a:cubicBezTo>
                  <a:pt x="20220" y="46492"/>
                  <a:pt x="18986" y="50489"/>
                  <a:pt x="17360" y="54336"/>
                </a:cubicBezTo>
                <a:cubicBezTo>
                  <a:pt x="17309" y="54237"/>
                  <a:pt x="17309" y="54186"/>
                  <a:pt x="17309" y="54087"/>
                </a:cubicBezTo>
                <a:cubicBezTo>
                  <a:pt x="17999" y="51376"/>
                  <a:pt x="18642" y="48615"/>
                  <a:pt x="19431" y="45900"/>
                </a:cubicBezTo>
                <a:cubicBezTo>
                  <a:pt x="19873" y="44373"/>
                  <a:pt x="20465" y="42894"/>
                  <a:pt x="21108" y="41462"/>
                </a:cubicBezTo>
                <a:cubicBezTo>
                  <a:pt x="22931" y="37568"/>
                  <a:pt x="24706" y="33670"/>
                  <a:pt x="26285" y="29626"/>
                </a:cubicBezTo>
                <a:cubicBezTo>
                  <a:pt x="26383" y="29428"/>
                  <a:pt x="26482" y="29184"/>
                  <a:pt x="26580" y="28986"/>
                </a:cubicBezTo>
                <a:close/>
                <a:moveTo>
                  <a:pt x="45814" y="35050"/>
                </a:moveTo>
                <a:cubicBezTo>
                  <a:pt x="45866" y="35102"/>
                  <a:pt x="45913" y="35149"/>
                  <a:pt x="45964" y="35149"/>
                </a:cubicBezTo>
                <a:cubicBezTo>
                  <a:pt x="45866" y="35299"/>
                  <a:pt x="45814" y="35398"/>
                  <a:pt x="45716" y="35544"/>
                </a:cubicBezTo>
                <a:cubicBezTo>
                  <a:pt x="43250" y="38897"/>
                  <a:pt x="40737" y="42251"/>
                  <a:pt x="38219" y="45604"/>
                </a:cubicBezTo>
                <a:cubicBezTo>
                  <a:pt x="35951" y="48662"/>
                  <a:pt x="33536" y="51522"/>
                  <a:pt x="30676" y="54040"/>
                </a:cubicBezTo>
                <a:cubicBezTo>
                  <a:pt x="28407" y="56012"/>
                  <a:pt x="25890" y="57638"/>
                  <a:pt x="23128" y="58873"/>
                </a:cubicBezTo>
                <a:cubicBezTo>
                  <a:pt x="23030" y="58873"/>
                  <a:pt x="22931" y="58920"/>
                  <a:pt x="22734" y="58971"/>
                </a:cubicBezTo>
                <a:cubicBezTo>
                  <a:pt x="24462" y="57638"/>
                  <a:pt x="26186" y="56407"/>
                  <a:pt x="27764" y="55026"/>
                </a:cubicBezTo>
                <a:cubicBezTo>
                  <a:pt x="29342" y="53645"/>
                  <a:pt x="30920" y="52213"/>
                  <a:pt x="32400" y="50733"/>
                </a:cubicBezTo>
                <a:cubicBezTo>
                  <a:pt x="33931" y="49254"/>
                  <a:pt x="35410" y="47774"/>
                  <a:pt x="36692" y="46098"/>
                </a:cubicBezTo>
                <a:lnTo>
                  <a:pt x="36692" y="46098"/>
                </a:lnTo>
                <a:cubicBezTo>
                  <a:pt x="32597" y="50193"/>
                  <a:pt x="28506" y="54284"/>
                  <a:pt x="23720" y="57638"/>
                </a:cubicBezTo>
                <a:cubicBezTo>
                  <a:pt x="23720" y="57590"/>
                  <a:pt x="23720" y="57492"/>
                  <a:pt x="23771" y="57492"/>
                </a:cubicBezTo>
                <a:cubicBezTo>
                  <a:pt x="25298" y="55815"/>
                  <a:pt x="26632" y="53988"/>
                  <a:pt x="27914" y="52114"/>
                </a:cubicBezTo>
                <a:cubicBezTo>
                  <a:pt x="29638" y="49550"/>
                  <a:pt x="31958" y="47431"/>
                  <a:pt x="34373" y="45506"/>
                </a:cubicBezTo>
                <a:cubicBezTo>
                  <a:pt x="37679" y="42843"/>
                  <a:pt x="40835" y="40081"/>
                  <a:pt x="43696" y="37023"/>
                </a:cubicBezTo>
                <a:cubicBezTo>
                  <a:pt x="44386" y="36333"/>
                  <a:pt x="45124" y="35694"/>
                  <a:pt x="45814" y="35050"/>
                </a:cubicBezTo>
                <a:close/>
                <a:moveTo>
                  <a:pt x="12770" y="1"/>
                </a:moveTo>
                <a:cubicBezTo>
                  <a:pt x="12712" y="1"/>
                  <a:pt x="12647" y="11"/>
                  <a:pt x="12574" y="35"/>
                </a:cubicBezTo>
                <a:cubicBezTo>
                  <a:pt x="12527" y="233"/>
                  <a:pt x="12476" y="382"/>
                  <a:pt x="12476" y="580"/>
                </a:cubicBezTo>
                <a:cubicBezTo>
                  <a:pt x="12330" y="3046"/>
                  <a:pt x="12231" y="5511"/>
                  <a:pt x="12034" y="7977"/>
                </a:cubicBezTo>
                <a:cubicBezTo>
                  <a:pt x="11884" y="9753"/>
                  <a:pt x="11687" y="11575"/>
                  <a:pt x="11343" y="13351"/>
                </a:cubicBezTo>
                <a:cubicBezTo>
                  <a:pt x="10653" y="17198"/>
                  <a:pt x="9812" y="21096"/>
                  <a:pt x="8976" y="24942"/>
                </a:cubicBezTo>
                <a:cubicBezTo>
                  <a:pt x="8286" y="28047"/>
                  <a:pt x="7642" y="31156"/>
                  <a:pt x="7398" y="34360"/>
                </a:cubicBezTo>
                <a:cubicBezTo>
                  <a:pt x="7248" y="36925"/>
                  <a:pt x="7248" y="39540"/>
                  <a:pt x="7544" y="42105"/>
                </a:cubicBezTo>
                <a:cubicBezTo>
                  <a:pt x="7891" y="44768"/>
                  <a:pt x="8333" y="47380"/>
                  <a:pt x="8629" y="50043"/>
                </a:cubicBezTo>
                <a:cubicBezTo>
                  <a:pt x="8877" y="52067"/>
                  <a:pt x="9122" y="54040"/>
                  <a:pt x="9221" y="56060"/>
                </a:cubicBezTo>
                <a:cubicBezTo>
                  <a:pt x="9319" y="58624"/>
                  <a:pt x="8925" y="61090"/>
                  <a:pt x="8234" y="63556"/>
                </a:cubicBezTo>
                <a:cubicBezTo>
                  <a:pt x="6806" y="68586"/>
                  <a:pt x="3993" y="72729"/>
                  <a:pt x="245" y="76331"/>
                </a:cubicBezTo>
                <a:cubicBezTo>
                  <a:pt x="146" y="76430"/>
                  <a:pt x="99" y="76528"/>
                  <a:pt x="0" y="76627"/>
                </a:cubicBezTo>
                <a:cubicBezTo>
                  <a:pt x="48" y="76674"/>
                  <a:pt x="99" y="76726"/>
                  <a:pt x="99" y="76773"/>
                </a:cubicBezTo>
                <a:cubicBezTo>
                  <a:pt x="343" y="76576"/>
                  <a:pt x="639" y="76430"/>
                  <a:pt x="837" y="76232"/>
                </a:cubicBezTo>
                <a:cubicBezTo>
                  <a:pt x="1874" y="75147"/>
                  <a:pt x="2908" y="74011"/>
                  <a:pt x="3894" y="72879"/>
                </a:cubicBezTo>
                <a:cubicBezTo>
                  <a:pt x="4537" y="72188"/>
                  <a:pt x="4979" y="71348"/>
                  <a:pt x="5622" y="70658"/>
                </a:cubicBezTo>
                <a:cubicBezTo>
                  <a:pt x="6360" y="69821"/>
                  <a:pt x="7149" y="69079"/>
                  <a:pt x="7938" y="68243"/>
                </a:cubicBezTo>
                <a:cubicBezTo>
                  <a:pt x="9911" y="66219"/>
                  <a:pt x="12132" y="64396"/>
                  <a:pt x="14697" y="63161"/>
                </a:cubicBezTo>
                <a:cubicBezTo>
                  <a:pt x="16965" y="62029"/>
                  <a:pt x="19333" y="60991"/>
                  <a:pt x="21700" y="60005"/>
                </a:cubicBezTo>
                <a:cubicBezTo>
                  <a:pt x="25349" y="58427"/>
                  <a:pt x="28750" y="56505"/>
                  <a:pt x="31662" y="53744"/>
                </a:cubicBezTo>
                <a:cubicBezTo>
                  <a:pt x="34128" y="51376"/>
                  <a:pt x="36345" y="48812"/>
                  <a:pt x="38417" y="46050"/>
                </a:cubicBezTo>
                <a:cubicBezTo>
                  <a:pt x="41080" y="42448"/>
                  <a:pt x="43743" y="38897"/>
                  <a:pt x="46406" y="35299"/>
                </a:cubicBezTo>
                <a:cubicBezTo>
                  <a:pt x="46603" y="35050"/>
                  <a:pt x="46801" y="34806"/>
                  <a:pt x="46899" y="34510"/>
                </a:cubicBezTo>
                <a:cubicBezTo>
                  <a:pt x="46998" y="34313"/>
                  <a:pt x="46998" y="34115"/>
                  <a:pt x="47049" y="33918"/>
                </a:cubicBezTo>
                <a:cubicBezTo>
                  <a:pt x="46998" y="33867"/>
                  <a:pt x="46951" y="33820"/>
                  <a:pt x="46899" y="33820"/>
                </a:cubicBezTo>
                <a:cubicBezTo>
                  <a:pt x="46655" y="33966"/>
                  <a:pt x="46359" y="34064"/>
                  <a:pt x="46161" y="34261"/>
                </a:cubicBezTo>
                <a:cubicBezTo>
                  <a:pt x="45372" y="34952"/>
                  <a:pt x="44583" y="35595"/>
                  <a:pt x="43893" y="36285"/>
                </a:cubicBezTo>
                <a:cubicBezTo>
                  <a:pt x="40784" y="39442"/>
                  <a:pt x="37580" y="42448"/>
                  <a:pt x="34077" y="45163"/>
                </a:cubicBezTo>
                <a:cubicBezTo>
                  <a:pt x="30972" y="47577"/>
                  <a:pt x="28407" y="50437"/>
                  <a:pt x="26237" y="53692"/>
                </a:cubicBezTo>
                <a:cubicBezTo>
                  <a:pt x="25397" y="55026"/>
                  <a:pt x="24264" y="56257"/>
                  <a:pt x="23227" y="57441"/>
                </a:cubicBezTo>
                <a:cubicBezTo>
                  <a:pt x="21897" y="58873"/>
                  <a:pt x="20366" y="59958"/>
                  <a:pt x="18544" y="60695"/>
                </a:cubicBezTo>
                <a:cubicBezTo>
                  <a:pt x="17802" y="60991"/>
                  <a:pt x="17064" y="61437"/>
                  <a:pt x="16322" y="61780"/>
                </a:cubicBezTo>
                <a:cubicBezTo>
                  <a:pt x="15336" y="62325"/>
                  <a:pt x="14302" y="62865"/>
                  <a:pt x="13119" y="63509"/>
                </a:cubicBezTo>
                <a:cubicBezTo>
                  <a:pt x="13265" y="63260"/>
                  <a:pt x="13316" y="63161"/>
                  <a:pt x="13363" y="63114"/>
                </a:cubicBezTo>
                <a:cubicBezTo>
                  <a:pt x="14448" y="61733"/>
                  <a:pt x="15289" y="60202"/>
                  <a:pt x="15928" y="58624"/>
                </a:cubicBezTo>
                <a:cubicBezTo>
                  <a:pt x="16125" y="58131"/>
                  <a:pt x="16322" y="57689"/>
                  <a:pt x="16571" y="57295"/>
                </a:cubicBezTo>
                <a:cubicBezTo>
                  <a:pt x="17952" y="55026"/>
                  <a:pt x="19431" y="52805"/>
                  <a:pt x="20761" y="50536"/>
                </a:cubicBezTo>
                <a:cubicBezTo>
                  <a:pt x="23278" y="46247"/>
                  <a:pt x="25298" y="41758"/>
                  <a:pt x="26336" y="36877"/>
                </a:cubicBezTo>
                <a:cubicBezTo>
                  <a:pt x="26876" y="34360"/>
                  <a:pt x="27322" y="31796"/>
                  <a:pt x="27224" y="29132"/>
                </a:cubicBezTo>
                <a:lnTo>
                  <a:pt x="27074" y="28099"/>
                </a:lnTo>
                <a:cubicBezTo>
                  <a:pt x="26975" y="28099"/>
                  <a:pt x="26876" y="28047"/>
                  <a:pt x="26778" y="28000"/>
                </a:cubicBezTo>
                <a:cubicBezTo>
                  <a:pt x="26632" y="28146"/>
                  <a:pt x="26482" y="28296"/>
                  <a:pt x="26383" y="28442"/>
                </a:cubicBezTo>
                <a:cubicBezTo>
                  <a:pt x="26186" y="28738"/>
                  <a:pt x="26087" y="29034"/>
                  <a:pt x="25989" y="29330"/>
                </a:cubicBezTo>
                <a:cubicBezTo>
                  <a:pt x="24462" y="33176"/>
                  <a:pt x="22832" y="36976"/>
                  <a:pt x="21010" y="40724"/>
                </a:cubicBezTo>
                <a:cubicBezTo>
                  <a:pt x="19826" y="43040"/>
                  <a:pt x="19037" y="45506"/>
                  <a:pt x="18394" y="47972"/>
                </a:cubicBezTo>
                <a:cubicBezTo>
                  <a:pt x="17557" y="51128"/>
                  <a:pt x="16816" y="54284"/>
                  <a:pt x="15880" y="57393"/>
                </a:cubicBezTo>
                <a:cubicBezTo>
                  <a:pt x="14993" y="60451"/>
                  <a:pt x="13363" y="63063"/>
                  <a:pt x="10897" y="65087"/>
                </a:cubicBezTo>
                <a:cubicBezTo>
                  <a:pt x="9469" y="66270"/>
                  <a:pt x="8088" y="67501"/>
                  <a:pt x="6853" y="68933"/>
                </a:cubicBezTo>
                <a:cubicBezTo>
                  <a:pt x="6755" y="69079"/>
                  <a:pt x="6656" y="69131"/>
                  <a:pt x="6510" y="69229"/>
                </a:cubicBezTo>
                <a:cubicBezTo>
                  <a:pt x="6557" y="68933"/>
                  <a:pt x="6656" y="68685"/>
                  <a:pt x="6806" y="68440"/>
                </a:cubicBezTo>
                <a:cubicBezTo>
                  <a:pt x="8629" y="64838"/>
                  <a:pt x="9371" y="60991"/>
                  <a:pt x="9812" y="57046"/>
                </a:cubicBezTo>
                <a:cubicBezTo>
                  <a:pt x="9911" y="56308"/>
                  <a:pt x="9864" y="55519"/>
                  <a:pt x="10010" y="54730"/>
                </a:cubicBezTo>
                <a:cubicBezTo>
                  <a:pt x="10456" y="52363"/>
                  <a:pt x="10897" y="49996"/>
                  <a:pt x="11489" y="47628"/>
                </a:cubicBezTo>
                <a:cubicBezTo>
                  <a:pt x="12428" y="43829"/>
                  <a:pt x="13415" y="40034"/>
                  <a:pt x="14054" y="36187"/>
                </a:cubicBezTo>
                <a:cubicBezTo>
                  <a:pt x="14547" y="32979"/>
                  <a:pt x="14993" y="29823"/>
                  <a:pt x="15435" y="26619"/>
                </a:cubicBezTo>
                <a:cubicBezTo>
                  <a:pt x="15782" y="24201"/>
                  <a:pt x="15880" y="21735"/>
                  <a:pt x="15880" y="19269"/>
                </a:cubicBezTo>
                <a:cubicBezTo>
                  <a:pt x="15928" y="16361"/>
                  <a:pt x="15829" y="13450"/>
                  <a:pt x="15387" y="10542"/>
                </a:cubicBezTo>
                <a:cubicBezTo>
                  <a:pt x="14993" y="7977"/>
                  <a:pt x="14448" y="5460"/>
                  <a:pt x="13908" y="2896"/>
                </a:cubicBezTo>
                <a:cubicBezTo>
                  <a:pt x="13758" y="2107"/>
                  <a:pt x="13462" y="1317"/>
                  <a:pt x="13265" y="528"/>
                </a:cubicBezTo>
                <a:cubicBezTo>
                  <a:pt x="13182" y="281"/>
                  <a:pt x="13067" y="1"/>
                  <a:pt x="127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subTitle" idx="1"/>
          </p:nvPr>
        </p:nvSpPr>
        <p:spPr>
          <a:xfrm>
            <a:off x="2466138" y="3666250"/>
            <a:ext cx="4211700" cy="475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t"/>
              <a:buNone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t"/>
              <a:buNone/>
              <a:defRPr sz="1800">
                <a:latin typeface="Jost"/>
                <a:ea typeface="Jost"/>
                <a:cs typeface="Jost"/>
                <a:sym typeface="Jo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t"/>
              <a:buNone/>
              <a:defRPr sz="1800">
                <a:latin typeface="Jost"/>
                <a:ea typeface="Jost"/>
                <a:cs typeface="Jost"/>
                <a:sym typeface="Jo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t"/>
              <a:buNone/>
              <a:defRPr sz="1800">
                <a:latin typeface="Jost"/>
                <a:ea typeface="Jost"/>
                <a:cs typeface="Jost"/>
                <a:sym typeface="Jo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t"/>
              <a:buNone/>
              <a:defRPr sz="1800">
                <a:latin typeface="Jost"/>
                <a:ea typeface="Jost"/>
                <a:cs typeface="Jost"/>
                <a:sym typeface="Jo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t"/>
              <a:buNone/>
              <a:defRPr sz="1800">
                <a:latin typeface="Jost"/>
                <a:ea typeface="Jost"/>
                <a:cs typeface="Jost"/>
                <a:sym typeface="Jo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t"/>
              <a:buNone/>
              <a:defRPr sz="1800">
                <a:latin typeface="Jost"/>
                <a:ea typeface="Jost"/>
                <a:cs typeface="Jost"/>
                <a:sym typeface="Jo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t"/>
              <a:buNone/>
              <a:defRPr sz="1800">
                <a:latin typeface="Jost"/>
                <a:ea typeface="Jost"/>
                <a:cs typeface="Jost"/>
                <a:sym typeface="Jo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t"/>
              <a:buNone/>
              <a:defRPr sz="1800"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1656450" y="1001437"/>
            <a:ext cx="5831100" cy="2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200"/>
              <a:buFont typeface="Cormorant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2"/>
          <p:cNvSpPr/>
          <p:nvPr/>
        </p:nvSpPr>
        <p:spPr>
          <a:xfrm rot="-9682412">
            <a:off x="8138090" y="1673756"/>
            <a:ext cx="1154790" cy="2109861"/>
          </a:xfrm>
          <a:custGeom>
            <a:avLst/>
            <a:gdLst/>
            <a:ahLst/>
            <a:cxnLst/>
            <a:rect l="l" t="t" r="r" b="b"/>
            <a:pathLst>
              <a:path w="55485" h="101374" extrusionOk="0">
                <a:moveTo>
                  <a:pt x="15813" y="418"/>
                </a:moveTo>
                <a:cubicBezTo>
                  <a:pt x="16120" y="418"/>
                  <a:pt x="16327" y="577"/>
                  <a:pt x="16477" y="766"/>
                </a:cubicBezTo>
                <a:cubicBezTo>
                  <a:pt x="16871" y="1259"/>
                  <a:pt x="17313" y="1800"/>
                  <a:pt x="17609" y="2391"/>
                </a:cubicBezTo>
                <a:cubicBezTo>
                  <a:pt x="19929" y="8065"/>
                  <a:pt x="21456" y="13983"/>
                  <a:pt x="22691" y="20000"/>
                </a:cubicBezTo>
                <a:cubicBezTo>
                  <a:pt x="23184" y="22316"/>
                  <a:pt x="23184" y="24635"/>
                  <a:pt x="22837" y="27003"/>
                </a:cubicBezTo>
                <a:cubicBezTo>
                  <a:pt x="22639" y="28036"/>
                  <a:pt x="22639" y="29121"/>
                  <a:pt x="22493" y="30206"/>
                </a:cubicBezTo>
                <a:cubicBezTo>
                  <a:pt x="22442" y="30009"/>
                  <a:pt x="22344" y="29764"/>
                  <a:pt x="22296" y="29567"/>
                </a:cubicBezTo>
                <a:cubicBezTo>
                  <a:pt x="21357" y="24781"/>
                  <a:pt x="20371" y="20000"/>
                  <a:pt x="19384" y="15265"/>
                </a:cubicBezTo>
                <a:cubicBezTo>
                  <a:pt x="18990" y="13241"/>
                  <a:pt x="18449" y="11221"/>
                  <a:pt x="17956" y="9248"/>
                </a:cubicBezTo>
                <a:cubicBezTo>
                  <a:pt x="17905" y="8953"/>
                  <a:pt x="17759" y="8704"/>
                  <a:pt x="17510" y="8459"/>
                </a:cubicBezTo>
                <a:lnTo>
                  <a:pt x="17510" y="8459"/>
                </a:lnTo>
                <a:cubicBezTo>
                  <a:pt x="17660" y="9939"/>
                  <a:pt x="18201" y="11268"/>
                  <a:pt x="18497" y="12701"/>
                </a:cubicBezTo>
                <a:cubicBezTo>
                  <a:pt x="18745" y="14129"/>
                  <a:pt x="19041" y="15510"/>
                  <a:pt x="19286" y="16942"/>
                </a:cubicBezTo>
                <a:cubicBezTo>
                  <a:pt x="19582" y="18370"/>
                  <a:pt x="19830" y="19802"/>
                  <a:pt x="20126" y="21282"/>
                </a:cubicBezTo>
                <a:cubicBezTo>
                  <a:pt x="20422" y="22663"/>
                  <a:pt x="20718" y="24091"/>
                  <a:pt x="21014" y="25472"/>
                </a:cubicBezTo>
                <a:lnTo>
                  <a:pt x="21902" y="29764"/>
                </a:lnTo>
                <a:cubicBezTo>
                  <a:pt x="21850" y="29812"/>
                  <a:pt x="21803" y="29812"/>
                  <a:pt x="21752" y="29863"/>
                </a:cubicBezTo>
                <a:cubicBezTo>
                  <a:pt x="21606" y="29567"/>
                  <a:pt x="21456" y="29220"/>
                  <a:pt x="21259" y="28975"/>
                </a:cubicBezTo>
                <a:cubicBezTo>
                  <a:pt x="20718" y="28186"/>
                  <a:pt x="20174" y="27496"/>
                  <a:pt x="19633" y="26754"/>
                </a:cubicBezTo>
                <a:cubicBezTo>
                  <a:pt x="18891" y="25720"/>
                  <a:pt x="18351" y="24635"/>
                  <a:pt x="17956" y="23401"/>
                </a:cubicBezTo>
                <a:cubicBezTo>
                  <a:pt x="16773" y="19408"/>
                  <a:pt x="15589" y="15411"/>
                  <a:pt x="15045" y="11268"/>
                </a:cubicBezTo>
                <a:cubicBezTo>
                  <a:pt x="14650" y="8507"/>
                  <a:pt x="14453" y="5745"/>
                  <a:pt x="14701" y="2936"/>
                </a:cubicBezTo>
                <a:cubicBezTo>
                  <a:pt x="14749" y="2344"/>
                  <a:pt x="14946" y="1752"/>
                  <a:pt x="15096" y="1160"/>
                </a:cubicBezTo>
                <a:cubicBezTo>
                  <a:pt x="15194" y="865"/>
                  <a:pt x="15392" y="667"/>
                  <a:pt x="15490" y="470"/>
                </a:cubicBezTo>
                <a:cubicBezTo>
                  <a:pt x="15609" y="434"/>
                  <a:pt x="15716" y="418"/>
                  <a:pt x="15813" y="418"/>
                </a:cubicBezTo>
                <a:close/>
                <a:moveTo>
                  <a:pt x="29595" y="24734"/>
                </a:moveTo>
                <a:cubicBezTo>
                  <a:pt x="29694" y="25227"/>
                  <a:pt x="29497" y="25622"/>
                  <a:pt x="29299" y="26016"/>
                </a:cubicBezTo>
                <a:cubicBezTo>
                  <a:pt x="28952" y="26655"/>
                  <a:pt x="28558" y="27346"/>
                  <a:pt x="28116" y="27989"/>
                </a:cubicBezTo>
                <a:cubicBezTo>
                  <a:pt x="26782" y="29863"/>
                  <a:pt x="25748" y="31934"/>
                  <a:pt x="25204" y="34203"/>
                </a:cubicBezTo>
                <a:cubicBezTo>
                  <a:pt x="25157" y="34302"/>
                  <a:pt x="25105" y="34400"/>
                  <a:pt x="25105" y="34499"/>
                </a:cubicBezTo>
                <a:cubicBezTo>
                  <a:pt x="24809" y="33067"/>
                  <a:pt x="24514" y="31638"/>
                  <a:pt x="25303" y="30305"/>
                </a:cubicBezTo>
                <a:cubicBezTo>
                  <a:pt x="25551" y="29863"/>
                  <a:pt x="25796" y="29469"/>
                  <a:pt x="26092" y="29074"/>
                </a:cubicBezTo>
                <a:cubicBezTo>
                  <a:pt x="26932" y="27938"/>
                  <a:pt x="27721" y="26805"/>
                  <a:pt x="28558" y="25720"/>
                </a:cubicBezTo>
                <a:cubicBezTo>
                  <a:pt x="28853" y="25326"/>
                  <a:pt x="29102" y="24931"/>
                  <a:pt x="29595" y="24734"/>
                </a:cubicBezTo>
                <a:close/>
                <a:moveTo>
                  <a:pt x="10065" y="36767"/>
                </a:moveTo>
                <a:lnTo>
                  <a:pt x="10065" y="36767"/>
                </a:lnTo>
                <a:cubicBezTo>
                  <a:pt x="10164" y="36815"/>
                  <a:pt x="10263" y="36815"/>
                  <a:pt x="10361" y="36866"/>
                </a:cubicBezTo>
                <a:cubicBezTo>
                  <a:pt x="11395" y="37308"/>
                  <a:pt x="12433" y="37754"/>
                  <a:pt x="13466" y="38148"/>
                </a:cubicBezTo>
                <a:cubicBezTo>
                  <a:pt x="16524" y="39379"/>
                  <a:pt x="19041" y="41305"/>
                  <a:pt x="21259" y="43672"/>
                </a:cubicBezTo>
                <a:cubicBezTo>
                  <a:pt x="21357" y="43719"/>
                  <a:pt x="21408" y="43771"/>
                  <a:pt x="21456" y="43869"/>
                </a:cubicBezTo>
                <a:cubicBezTo>
                  <a:pt x="21456" y="43917"/>
                  <a:pt x="21456" y="44015"/>
                  <a:pt x="21554" y="44165"/>
                </a:cubicBezTo>
                <a:cubicBezTo>
                  <a:pt x="21259" y="43968"/>
                  <a:pt x="21113" y="43869"/>
                  <a:pt x="20915" y="43719"/>
                </a:cubicBezTo>
                <a:cubicBezTo>
                  <a:pt x="19089" y="42291"/>
                  <a:pt x="17116" y="41107"/>
                  <a:pt x="15045" y="39971"/>
                </a:cubicBezTo>
                <a:cubicBezTo>
                  <a:pt x="13368" y="39083"/>
                  <a:pt x="11841" y="38050"/>
                  <a:pt x="10211" y="37063"/>
                </a:cubicBezTo>
                <a:cubicBezTo>
                  <a:pt x="10164" y="37012"/>
                  <a:pt x="10065" y="36913"/>
                  <a:pt x="10065" y="36767"/>
                </a:cubicBezTo>
                <a:close/>
                <a:moveTo>
                  <a:pt x="1871" y="26736"/>
                </a:moveTo>
                <a:cubicBezTo>
                  <a:pt x="1948" y="26736"/>
                  <a:pt x="2032" y="26742"/>
                  <a:pt x="2123" y="26754"/>
                </a:cubicBezTo>
                <a:cubicBezTo>
                  <a:pt x="2569" y="26805"/>
                  <a:pt x="2964" y="26904"/>
                  <a:pt x="3358" y="27050"/>
                </a:cubicBezTo>
                <a:cubicBezTo>
                  <a:pt x="4147" y="27397"/>
                  <a:pt x="4984" y="27740"/>
                  <a:pt x="5773" y="28186"/>
                </a:cubicBezTo>
                <a:cubicBezTo>
                  <a:pt x="10065" y="30601"/>
                  <a:pt x="14157" y="33363"/>
                  <a:pt x="18004" y="36472"/>
                </a:cubicBezTo>
                <a:cubicBezTo>
                  <a:pt x="19878" y="37998"/>
                  <a:pt x="21408" y="39825"/>
                  <a:pt x="22442" y="41995"/>
                </a:cubicBezTo>
                <a:cubicBezTo>
                  <a:pt x="22888" y="42930"/>
                  <a:pt x="23184" y="43869"/>
                  <a:pt x="23527" y="44804"/>
                </a:cubicBezTo>
                <a:cubicBezTo>
                  <a:pt x="23724" y="45250"/>
                  <a:pt x="23922" y="45645"/>
                  <a:pt x="23973" y="46138"/>
                </a:cubicBezTo>
                <a:cubicBezTo>
                  <a:pt x="23724" y="45791"/>
                  <a:pt x="23429" y="45495"/>
                  <a:pt x="23184" y="45151"/>
                </a:cubicBezTo>
                <a:cubicBezTo>
                  <a:pt x="20371" y="41502"/>
                  <a:pt x="16919" y="38444"/>
                  <a:pt x="13368" y="35533"/>
                </a:cubicBezTo>
                <a:cubicBezTo>
                  <a:pt x="11150" y="33757"/>
                  <a:pt x="8882" y="32033"/>
                  <a:pt x="6613" y="30356"/>
                </a:cubicBezTo>
                <a:cubicBezTo>
                  <a:pt x="6365" y="30159"/>
                  <a:pt x="6120" y="30009"/>
                  <a:pt x="5871" y="29863"/>
                </a:cubicBezTo>
                <a:lnTo>
                  <a:pt x="5871" y="29863"/>
                </a:lnTo>
                <a:cubicBezTo>
                  <a:pt x="9817" y="33264"/>
                  <a:pt x="14011" y="36274"/>
                  <a:pt x="17759" y="39971"/>
                </a:cubicBezTo>
                <a:cubicBezTo>
                  <a:pt x="17660" y="39924"/>
                  <a:pt x="17562" y="39924"/>
                  <a:pt x="17463" y="39872"/>
                </a:cubicBezTo>
                <a:cubicBezTo>
                  <a:pt x="16082" y="38839"/>
                  <a:pt x="14504" y="38148"/>
                  <a:pt x="12926" y="37458"/>
                </a:cubicBezTo>
                <a:cubicBezTo>
                  <a:pt x="11296" y="36767"/>
                  <a:pt x="9671" y="36026"/>
                  <a:pt x="8093" y="35288"/>
                </a:cubicBezTo>
                <a:cubicBezTo>
                  <a:pt x="6416" y="34499"/>
                  <a:pt x="5082" y="33264"/>
                  <a:pt x="3851" y="31934"/>
                </a:cubicBezTo>
                <a:cubicBezTo>
                  <a:pt x="2964" y="30948"/>
                  <a:pt x="2222" y="29910"/>
                  <a:pt x="1630" y="28727"/>
                </a:cubicBezTo>
                <a:cubicBezTo>
                  <a:pt x="1484" y="28384"/>
                  <a:pt x="1334" y="28036"/>
                  <a:pt x="1287" y="27693"/>
                </a:cubicBezTo>
                <a:cubicBezTo>
                  <a:pt x="1156" y="27043"/>
                  <a:pt x="1330" y="26736"/>
                  <a:pt x="1871" y="26736"/>
                </a:cubicBezTo>
                <a:close/>
                <a:moveTo>
                  <a:pt x="33654" y="24363"/>
                </a:moveTo>
                <a:cubicBezTo>
                  <a:pt x="34140" y="24363"/>
                  <a:pt x="34595" y="24688"/>
                  <a:pt x="34772" y="25275"/>
                </a:cubicBezTo>
                <a:cubicBezTo>
                  <a:pt x="35067" y="26064"/>
                  <a:pt x="35119" y="26853"/>
                  <a:pt x="34969" y="27642"/>
                </a:cubicBezTo>
                <a:cubicBezTo>
                  <a:pt x="34772" y="28679"/>
                  <a:pt x="34527" y="29764"/>
                  <a:pt x="34278" y="30798"/>
                </a:cubicBezTo>
                <a:cubicBezTo>
                  <a:pt x="33687" y="32921"/>
                  <a:pt x="33047" y="34992"/>
                  <a:pt x="32503" y="37111"/>
                </a:cubicBezTo>
                <a:cubicBezTo>
                  <a:pt x="31962" y="39036"/>
                  <a:pt x="31568" y="40957"/>
                  <a:pt x="31075" y="42930"/>
                </a:cubicBezTo>
                <a:cubicBezTo>
                  <a:pt x="30680" y="43277"/>
                  <a:pt x="30234" y="43719"/>
                  <a:pt x="29741" y="44212"/>
                </a:cubicBezTo>
                <a:cubicBezTo>
                  <a:pt x="30088" y="39675"/>
                  <a:pt x="31075" y="35288"/>
                  <a:pt x="32061" y="30897"/>
                </a:cubicBezTo>
                <a:lnTo>
                  <a:pt x="32061" y="30897"/>
                </a:lnTo>
                <a:cubicBezTo>
                  <a:pt x="31075" y="33808"/>
                  <a:pt x="30333" y="36767"/>
                  <a:pt x="29891" y="39825"/>
                </a:cubicBezTo>
                <a:cubicBezTo>
                  <a:pt x="29643" y="41549"/>
                  <a:pt x="29445" y="43277"/>
                  <a:pt x="29248" y="45001"/>
                </a:cubicBezTo>
                <a:cubicBezTo>
                  <a:pt x="29201" y="45349"/>
                  <a:pt x="29149" y="45645"/>
                  <a:pt x="29051" y="45940"/>
                </a:cubicBezTo>
                <a:cubicBezTo>
                  <a:pt x="28853" y="46481"/>
                  <a:pt x="28656" y="47073"/>
                  <a:pt x="28412" y="47763"/>
                </a:cubicBezTo>
                <a:cubicBezTo>
                  <a:pt x="28313" y="47467"/>
                  <a:pt x="28262" y="47321"/>
                  <a:pt x="28214" y="47223"/>
                </a:cubicBezTo>
                <a:cubicBezTo>
                  <a:pt x="27524" y="44954"/>
                  <a:pt x="27524" y="42634"/>
                  <a:pt x="27867" y="40366"/>
                </a:cubicBezTo>
                <a:cubicBezTo>
                  <a:pt x="28510" y="36176"/>
                  <a:pt x="29398" y="32080"/>
                  <a:pt x="30925" y="28186"/>
                </a:cubicBezTo>
                <a:cubicBezTo>
                  <a:pt x="31221" y="27397"/>
                  <a:pt x="31568" y="26655"/>
                  <a:pt x="31911" y="25965"/>
                </a:cubicBezTo>
                <a:cubicBezTo>
                  <a:pt x="32108" y="25523"/>
                  <a:pt x="32404" y="25129"/>
                  <a:pt x="32700" y="24833"/>
                </a:cubicBezTo>
                <a:cubicBezTo>
                  <a:pt x="32980" y="24513"/>
                  <a:pt x="33324" y="24363"/>
                  <a:pt x="33654" y="24363"/>
                </a:cubicBezTo>
                <a:close/>
                <a:moveTo>
                  <a:pt x="18844" y="52596"/>
                </a:moveTo>
                <a:cubicBezTo>
                  <a:pt x="20371" y="52596"/>
                  <a:pt x="23283" y="55015"/>
                  <a:pt x="24368" y="56988"/>
                </a:cubicBezTo>
                <a:cubicBezTo>
                  <a:pt x="23973" y="56640"/>
                  <a:pt x="23677" y="56396"/>
                  <a:pt x="23381" y="56147"/>
                </a:cubicBezTo>
                <a:cubicBezTo>
                  <a:pt x="22344" y="55409"/>
                  <a:pt x="21357" y="54719"/>
                  <a:pt x="20323" y="53977"/>
                </a:cubicBezTo>
                <a:cubicBezTo>
                  <a:pt x="19732" y="53634"/>
                  <a:pt x="19239" y="53239"/>
                  <a:pt x="18844" y="52596"/>
                </a:cubicBezTo>
                <a:close/>
                <a:moveTo>
                  <a:pt x="46909" y="38060"/>
                </a:moveTo>
                <a:cubicBezTo>
                  <a:pt x="47092" y="38060"/>
                  <a:pt x="47287" y="38113"/>
                  <a:pt x="47496" y="38247"/>
                </a:cubicBezTo>
                <a:cubicBezTo>
                  <a:pt x="47645" y="39036"/>
                  <a:pt x="47496" y="39774"/>
                  <a:pt x="47200" y="40417"/>
                </a:cubicBezTo>
                <a:cubicBezTo>
                  <a:pt x="46659" y="41648"/>
                  <a:pt x="46115" y="42883"/>
                  <a:pt x="45475" y="44015"/>
                </a:cubicBezTo>
                <a:cubicBezTo>
                  <a:pt x="43700" y="47171"/>
                  <a:pt x="41826" y="50280"/>
                  <a:pt x="39952" y="53437"/>
                </a:cubicBezTo>
                <a:cubicBezTo>
                  <a:pt x="39755" y="53780"/>
                  <a:pt x="39459" y="54127"/>
                  <a:pt x="39210" y="54522"/>
                </a:cubicBezTo>
                <a:cubicBezTo>
                  <a:pt x="38421" y="55654"/>
                  <a:pt x="37486" y="56593"/>
                  <a:pt x="36204" y="57232"/>
                </a:cubicBezTo>
                <a:cubicBezTo>
                  <a:pt x="35415" y="57678"/>
                  <a:pt x="34673" y="58171"/>
                  <a:pt x="33837" y="58613"/>
                </a:cubicBezTo>
                <a:cubicBezTo>
                  <a:pt x="36006" y="54076"/>
                  <a:pt x="38966" y="50032"/>
                  <a:pt x="41873" y="45940"/>
                </a:cubicBezTo>
                <a:lnTo>
                  <a:pt x="41873" y="45940"/>
                </a:lnTo>
                <a:cubicBezTo>
                  <a:pt x="38717" y="49539"/>
                  <a:pt x="36054" y="53484"/>
                  <a:pt x="33738" y="57725"/>
                </a:cubicBezTo>
                <a:cubicBezTo>
                  <a:pt x="33738" y="57579"/>
                  <a:pt x="33738" y="57429"/>
                  <a:pt x="33785" y="57232"/>
                </a:cubicBezTo>
                <a:cubicBezTo>
                  <a:pt x="33837" y="56739"/>
                  <a:pt x="33884" y="56246"/>
                  <a:pt x="33935" y="55705"/>
                </a:cubicBezTo>
                <a:cubicBezTo>
                  <a:pt x="33982" y="53930"/>
                  <a:pt x="34476" y="52253"/>
                  <a:pt x="35415" y="50722"/>
                </a:cubicBezTo>
                <a:cubicBezTo>
                  <a:pt x="37881" y="46580"/>
                  <a:pt x="40840" y="42784"/>
                  <a:pt x="44438" y="39577"/>
                </a:cubicBezTo>
                <a:cubicBezTo>
                  <a:pt x="44931" y="39083"/>
                  <a:pt x="45523" y="38740"/>
                  <a:pt x="46115" y="38346"/>
                </a:cubicBezTo>
                <a:cubicBezTo>
                  <a:pt x="46357" y="38193"/>
                  <a:pt x="46618" y="38060"/>
                  <a:pt x="46909" y="38060"/>
                </a:cubicBezTo>
                <a:close/>
                <a:moveTo>
                  <a:pt x="31393" y="43354"/>
                </a:moveTo>
                <a:cubicBezTo>
                  <a:pt x="31449" y="43354"/>
                  <a:pt x="31507" y="43361"/>
                  <a:pt x="31568" y="43376"/>
                </a:cubicBezTo>
                <a:cubicBezTo>
                  <a:pt x="31962" y="43475"/>
                  <a:pt x="32207" y="43771"/>
                  <a:pt x="32258" y="44165"/>
                </a:cubicBezTo>
                <a:cubicBezTo>
                  <a:pt x="32357" y="45001"/>
                  <a:pt x="32456" y="45791"/>
                  <a:pt x="32404" y="46580"/>
                </a:cubicBezTo>
                <a:cubicBezTo>
                  <a:pt x="32404" y="47763"/>
                  <a:pt x="32207" y="48947"/>
                  <a:pt x="32160" y="50130"/>
                </a:cubicBezTo>
                <a:cubicBezTo>
                  <a:pt x="32108" y="52596"/>
                  <a:pt x="32108" y="55062"/>
                  <a:pt x="32108" y="57528"/>
                </a:cubicBezTo>
                <a:cubicBezTo>
                  <a:pt x="32160" y="60933"/>
                  <a:pt x="31517" y="64137"/>
                  <a:pt x="30136" y="67194"/>
                </a:cubicBezTo>
                <a:cubicBezTo>
                  <a:pt x="29840" y="67837"/>
                  <a:pt x="29595" y="68528"/>
                  <a:pt x="29299" y="69266"/>
                </a:cubicBezTo>
                <a:cubicBezTo>
                  <a:pt x="29248" y="69120"/>
                  <a:pt x="29201" y="69068"/>
                  <a:pt x="29201" y="68970"/>
                </a:cubicBezTo>
                <a:cubicBezTo>
                  <a:pt x="29299" y="66898"/>
                  <a:pt x="29445" y="64827"/>
                  <a:pt x="29544" y="62708"/>
                </a:cubicBezTo>
                <a:cubicBezTo>
                  <a:pt x="29694" y="59303"/>
                  <a:pt x="30088" y="55903"/>
                  <a:pt x="30629" y="52498"/>
                </a:cubicBezTo>
                <a:cubicBezTo>
                  <a:pt x="30779" y="51760"/>
                  <a:pt x="30877" y="51018"/>
                  <a:pt x="30976" y="50229"/>
                </a:cubicBezTo>
                <a:lnTo>
                  <a:pt x="30976" y="50229"/>
                </a:lnTo>
                <a:cubicBezTo>
                  <a:pt x="29398" y="56198"/>
                  <a:pt x="29102" y="62314"/>
                  <a:pt x="28952" y="68429"/>
                </a:cubicBezTo>
                <a:lnTo>
                  <a:pt x="28806" y="68429"/>
                </a:lnTo>
                <a:cubicBezTo>
                  <a:pt x="28755" y="68279"/>
                  <a:pt x="28656" y="68133"/>
                  <a:pt x="28656" y="67983"/>
                </a:cubicBezTo>
                <a:cubicBezTo>
                  <a:pt x="28313" y="66701"/>
                  <a:pt x="27966" y="65419"/>
                  <a:pt x="27721" y="64137"/>
                </a:cubicBezTo>
                <a:cubicBezTo>
                  <a:pt x="27473" y="62953"/>
                  <a:pt x="27275" y="61722"/>
                  <a:pt x="27228" y="60487"/>
                </a:cubicBezTo>
                <a:cubicBezTo>
                  <a:pt x="26932" y="55555"/>
                  <a:pt x="27670" y="50821"/>
                  <a:pt x="29398" y="46236"/>
                </a:cubicBezTo>
                <a:cubicBezTo>
                  <a:pt x="29595" y="45593"/>
                  <a:pt x="29938" y="45001"/>
                  <a:pt x="30234" y="44410"/>
                </a:cubicBezTo>
                <a:cubicBezTo>
                  <a:pt x="30333" y="44165"/>
                  <a:pt x="30483" y="43968"/>
                  <a:pt x="30629" y="43818"/>
                </a:cubicBezTo>
                <a:cubicBezTo>
                  <a:pt x="30839" y="43567"/>
                  <a:pt x="31084" y="43354"/>
                  <a:pt x="31393" y="43354"/>
                </a:cubicBezTo>
                <a:close/>
                <a:moveTo>
                  <a:pt x="6736" y="45916"/>
                </a:moveTo>
                <a:cubicBezTo>
                  <a:pt x="6821" y="45916"/>
                  <a:pt x="6912" y="45924"/>
                  <a:pt x="7008" y="45940"/>
                </a:cubicBezTo>
                <a:cubicBezTo>
                  <a:pt x="7943" y="46138"/>
                  <a:pt x="8633" y="46730"/>
                  <a:pt x="9225" y="47420"/>
                </a:cubicBezTo>
                <a:cubicBezTo>
                  <a:pt x="10211" y="48604"/>
                  <a:pt x="11150" y="49835"/>
                  <a:pt x="12038" y="51069"/>
                </a:cubicBezTo>
                <a:cubicBezTo>
                  <a:pt x="12827" y="52103"/>
                  <a:pt x="13616" y="53188"/>
                  <a:pt x="14405" y="54273"/>
                </a:cubicBezTo>
                <a:cubicBezTo>
                  <a:pt x="14847" y="54916"/>
                  <a:pt x="15293" y="55607"/>
                  <a:pt x="15735" y="56297"/>
                </a:cubicBezTo>
                <a:cubicBezTo>
                  <a:pt x="16524" y="57481"/>
                  <a:pt x="17266" y="58712"/>
                  <a:pt x="18055" y="59895"/>
                </a:cubicBezTo>
                <a:cubicBezTo>
                  <a:pt x="19337" y="61821"/>
                  <a:pt x="20667" y="63793"/>
                  <a:pt x="21949" y="65766"/>
                </a:cubicBezTo>
                <a:cubicBezTo>
                  <a:pt x="23429" y="67983"/>
                  <a:pt x="24861" y="70252"/>
                  <a:pt x="25157" y="73014"/>
                </a:cubicBezTo>
                <a:cubicBezTo>
                  <a:pt x="25204" y="73164"/>
                  <a:pt x="25204" y="73361"/>
                  <a:pt x="25204" y="73460"/>
                </a:cubicBezTo>
                <a:cubicBezTo>
                  <a:pt x="24762" y="72718"/>
                  <a:pt x="24368" y="71980"/>
                  <a:pt x="23922" y="71290"/>
                </a:cubicBezTo>
                <a:cubicBezTo>
                  <a:pt x="22639" y="69266"/>
                  <a:pt x="21357" y="67246"/>
                  <a:pt x="20028" y="65222"/>
                </a:cubicBezTo>
                <a:cubicBezTo>
                  <a:pt x="18891" y="63643"/>
                  <a:pt x="17759" y="62065"/>
                  <a:pt x="16575" y="60487"/>
                </a:cubicBezTo>
                <a:cubicBezTo>
                  <a:pt x="15688" y="59256"/>
                  <a:pt x="14749" y="58073"/>
                  <a:pt x="13814" y="56838"/>
                </a:cubicBezTo>
                <a:cubicBezTo>
                  <a:pt x="13368" y="56246"/>
                  <a:pt x="12973" y="55654"/>
                  <a:pt x="12579" y="55062"/>
                </a:cubicBezTo>
                <a:cubicBezTo>
                  <a:pt x="11644" y="53681"/>
                  <a:pt x="10756" y="52352"/>
                  <a:pt x="9817" y="51018"/>
                </a:cubicBezTo>
                <a:cubicBezTo>
                  <a:pt x="9718" y="50821"/>
                  <a:pt x="9521" y="50675"/>
                  <a:pt x="9324" y="50525"/>
                </a:cubicBezTo>
                <a:lnTo>
                  <a:pt x="9324" y="50525"/>
                </a:lnTo>
                <a:cubicBezTo>
                  <a:pt x="10211" y="51906"/>
                  <a:pt x="11099" y="53239"/>
                  <a:pt x="11987" y="54569"/>
                </a:cubicBezTo>
                <a:cubicBezTo>
                  <a:pt x="12531" y="55409"/>
                  <a:pt x="13072" y="56246"/>
                  <a:pt x="13616" y="57035"/>
                </a:cubicBezTo>
                <a:cubicBezTo>
                  <a:pt x="14354" y="58120"/>
                  <a:pt x="15143" y="59158"/>
                  <a:pt x="15932" y="60191"/>
                </a:cubicBezTo>
                <a:cubicBezTo>
                  <a:pt x="16623" y="61130"/>
                  <a:pt x="17266" y="62065"/>
                  <a:pt x="17956" y="63004"/>
                </a:cubicBezTo>
                <a:cubicBezTo>
                  <a:pt x="18844" y="64235"/>
                  <a:pt x="19732" y="65470"/>
                  <a:pt x="20568" y="66701"/>
                </a:cubicBezTo>
                <a:cubicBezTo>
                  <a:pt x="21211" y="67687"/>
                  <a:pt x="21850" y="68674"/>
                  <a:pt x="22541" y="69759"/>
                </a:cubicBezTo>
                <a:cubicBezTo>
                  <a:pt x="22395" y="69660"/>
                  <a:pt x="22344" y="69660"/>
                  <a:pt x="22344" y="69660"/>
                </a:cubicBezTo>
                <a:cubicBezTo>
                  <a:pt x="20619" y="68133"/>
                  <a:pt x="18891" y="66654"/>
                  <a:pt x="17266" y="65024"/>
                </a:cubicBezTo>
                <a:cubicBezTo>
                  <a:pt x="16031" y="63742"/>
                  <a:pt x="14899" y="62314"/>
                  <a:pt x="13762" y="60933"/>
                </a:cubicBezTo>
                <a:cubicBezTo>
                  <a:pt x="12531" y="59355"/>
                  <a:pt x="11296" y="57725"/>
                  <a:pt x="10113" y="56049"/>
                </a:cubicBezTo>
                <a:cubicBezTo>
                  <a:pt x="8831" y="54226"/>
                  <a:pt x="7548" y="52352"/>
                  <a:pt x="6712" y="50229"/>
                </a:cubicBezTo>
                <a:cubicBezTo>
                  <a:pt x="6365" y="49491"/>
                  <a:pt x="6120" y="48702"/>
                  <a:pt x="5923" y="47913"/>
                </a:cubicBezTo>
                <a:cubicBezTo>
                  <a:pt x="5824" y="47519"/>
                  <a:pt x="5824" y="47073"/>
                  <a:pt x="5923" y="46631"/>
                </a:cubicBezTo>
                <a:cubicBezTo>
                  <a:pt x="6005" y="46135"/>
                  <a:pt x="6296" y="45916"/>
                  <a:pt x="6736" y="45916"/>
                </a:cubicBezTo>
                <a:close/>
                <a:moveTo>
                  <a:pt x="53538" y="57197"/>
                </a:moveTo>
                <a:cubicBezTo>
                  <a:pt x="53760" y="57197"/>
                  <a:pt x="53982" y="57208"/>
                  <a:pt x="54203" y="57232"/>
                </a:cubicBezTo>
                <a:cubicBezTo>
                  <a:pt x="54550" y="57283"/>
                  <a:pt x="54846" y="57429"/>
                  <a:pt x="54992" y="57923"/>
                </a:cubicBezTo>
                <a:cubicBezTo>
                  <a:pt x="54893" y="58664"/>
                  <a:pt x="54499" y="59205"/>
                  <a:pt x="54005" y="59698"/>
                </a:cubicBezTo>
                <a:cubicBezTo>
                  <a:pt x="53070" y="60538"/>
                  <a:pt x="52131" y="61375"/>
                  <a:pt x="51145" y="62164"/>
                </a:cubicBezTo>
                <a:cubicBezTo>
                  <a:pt x="46608" y="65813"/>
                  <a:pt x="42268" y="69711"/>
                  <a:pt x="38275" y="73953"/>
                </a:cubicBezTo>
                <a:cubicBezTo>
                  <a:pt x="37091" y="75184"/>
                  <a:pt x="35857" y="76367"/>
                  <a:pt x="34330" y="77109"/>
                </a:cubicBezTo>
                <a:cubicBezTo>
                  <a:pt x="33639" y="77452"/>
                  <a:pt x="32949" y="77748"/>
                  <a:pt x="32258" y="78095"/>
                </a:cubicBezTo>
                <a:cubicBezTo>
                  <a:pt x="31714" y="78340"/>
                  <a:pt x="31221" y="78636"/>
                  <a:pt x="30680" y="78833"/>
                </a:cubicBezTo>
                <a:cubicBezTo>
                  <a:pt x="33146" y="75235"/>
                  <a:pt x="36105" y="71980"/>
                  <a:pt x="39261" y="68871"/>
                </a:cubicBezTo>
                <a:cubicBezTo>
                  <a:pt x="42366" y="65715"/>
                  <a:pt x="45870" y="63052"/>
                  <a:pt x="49322" y="60341"/>
                </a:cubicBezTo>
                <a:lnTo>
                  <a:pt x="49322" y="60341"/>
                </a:lnTo>
                <a:cubicBezTo>
                  <a:pt x="41826" y="65222"/>
                  <a:pt x="35612" y="71487"/>
                  <a:pt x="30234" y="78687"/>
                </a:cubicBezTo>
                <a:lnTo>
                  <a:pt x="30234" y="78241"/>
                </a:lnTo>
                <a:cubicBezTo>
                  <a:pt x="30384" y="76123"/>
                  <a:pt x="31319" y="74347"/>
                  <a:pt x="32602" y="72718"/>
                </a:cubicBezTo>
                <a:cubicBezTo>
                  <a:pt x="35067" y="69416"/>
                  <a:pt x="37829" y="66405"/>
                  <a:pt x="41037" y="63793"/>
                </a:cubicBezTo>
                <a:cubicBezTo>
                  <a:pt x="43254" y="61919"/>
                  <a:pt x="45574" y="60290"/>
                  <a:pt x="48087" y="58960"/>
                </a:cubicBezTo>
                <a:cubicBezTo>
                  <a:pt x="49618" y="58171"/>
                  <a:pt x="51145" y="57429"/>
                  <a:pt x="52873" y="57232"/>
                </a:cubicBezTo>
                <a:cubicBezTo>
                  <a:pt x="53094" y="57208"/>
                  <a:pt x="53316" y="57197"/>
                  <a:pt x="53538" y="57197"/>
                </a:cubicBezTo>
                <a:close/>
                <a:moveTo>
                  <a:pt x="1312" y="59151"/>
                </a:moveTo>
                <a:cubicBezTo>
                  <a:pt x="1457" y="59151"/>
                  <a:pt x="1614" y="59185"/>
                  <a:pt x="1780" y="59256"/>
                </a:cubicBezTo>
                <a:cubicBezTo>
                  <a:pt x="2372" y="59501"/>
                  <a:pt x="2964" y="59797"/>
                  <a:pt x="3457" y="60242"/>
                </a:cubicBezTo>
                <a:cubicBezTo>
                  <a:pt x="5331" y="61722"/>
                  <a:pt x="7205" y="63249"/>
                  <a:pt x="9028" y="64878"/>
                </a:cubicBezTo>
                <a:cubicBezTo>
                  <a:pt x="10756" y="66405"/>
                  <a:pt x="12433" y="68035"/>
                  <a:pt x="14011" y="69759"/>
                </a:cubicBezTo>
                <a:cubicBezTo>
                  <a:pt x="15143" y="70942"/>
                  <a:pt x="16130" y="72276"/>
                  <a:pt x="17017" y="73657"/>
                </a:cubicBezTo>
                <a:cubicBezTo>
                  <a:pt x="18055" y="75184"/>
                  <a:pt x="18595" y="77010"/>
                  <a:pt x="19187" y="78735"/>
                </a:cubicBezTo>
                <a:cubicBezTo>
                  <a:pt x="19436" y="79425"/>
                  <a:pt x="19680" y="80115"/>
                  <a:pt x="19878" y="80660"/>
                </a:cubicBezTo>
                <a:cubicBezTo>
                  <a:pt x="14847" y="74939"/>
                  <a:pt x="9770" y="69167"/>
                  <a:pt x="4542" y="63545"/>
                </a:cubicBezTo>
                <a:cubicBezTo>
                  <a:pt x="4246" y="63249"/>
                  <a:pt x="3899" y="63004"/>
                  <a:pt x="3556" y="62756"/>
                </a:cubicBezTo>
                <a:lnTo>
                  <a:pt x="3556" y="62756"/>
                </a:lnTo>
                <a:cubicBezTo>
                  <a:pt x="4049" y="63399"/>
                  <a:pt x="4589" y="63991"/>
                  <a:pt x="5134" y="64630"/>
                </a:cubicBezTo>
                <a:lnTo>
                  <a:pt x="11348" y="71585"/>
                </a:lnTo>
                <a:cubicBezTo>
                  <a:pt x="12926" y="73408"/>
                  <a:pt x="14551" y="75184"/>
                  <a:pt x="16181" y="76959"/>
                </a:cubicBezTo>
                <a:cubicBezTo>
                  <a:pt x="17806" y="78735"/>
                  <a:pt x="19337" y="80561"/>
                  <a:pt x="20568" y="82633"/>
                </a:cubicBezTo>
                <a:cubicBezTo>
                  <a:pt x="20667" y="82830"/>
                  <a:pt x="20817" y="83027"/>
                  <a:pt x="20864" y="83272"/>
                </a:cubicBezTo>
                <a:cubicBezTo>
                  <a:pt x="20765" y="83224"/>
                  <a:pt x="20667" y="83173"/>
                  <a:pt x="20568" y="83074"/>
                </a:cubicBezTo>
                <a:cubicBezTo>
                  <a:pt x="19337" y="81843"/>
                  <a:pt x="17905" y="80956"/>
                  <a:pt x="16425" y="80115"/>
                </a:cubicBezTo>
                <a:cubicBezTo>
                  <a:pt x="14157" y="78833"/>
                  <a:pt x="12334" y="77109"/>
                  <a:pt x="10460" y="75432"/>
                </a:cubicBezTo>
                <a:cubicBezTo>
                  <a:pt x="8389" y="73507"/>
                  <a:pt x="6463" y="71487"/>
                  <a:pt x="4786" y="69266"/>
                </a:cubicBezTo>
                <a:cubicBezTo>
                  <a:pt x="3504" y="67640"/>
                  <a:pt x="2419" y="65865"/>
                  <a:pt x="1583" y="63991"/>
                </a:cubicBezTo>
                <a:cubicBezTo>
                  <a:pt x="1188" y="63103"/>
                  <a:pt x="841" y="62215"/>
                  <a:pt x="545" y="61327"/>
                </a:cubicBezTo>
                <a:cubicBezTo>
                  <a:pt x="399" y="60933"/>
                  <a:pt x="399" y="60487"/>
                  <a:pt x="447" y="60093"/>
                </a:cubicBezTo>
                <a:cubicBezTo>
                  <a:pt x="521" y="59493"/>
                  <a:pt x="854" y="59151"/>
                  <a:pt x="1312" y="59151"/>
                </a:cubicBezTo>
                <a:close/>
                <a:moveTo>
                  <a:pt x="33343" y="86972"/>
                </a:moveTo>
                <a:lnTo>
                  <a:pt x="33343" y="86972"/>
                </a:lnTo>
                <a:cubicBezTo>
                  <a:pt x="33047" y="87809"/>
                  <a:pt x="32503" y="88255"/>
                  <a:pt x="31962" y="88748"/>
                </a:cubicBezTo>
                <a:cubicBezTo>
                  <a:pt x="30877" y="89636"/>
                  <a:pt x="28214" y="90768"/>
                  <a:pt x="26585" y="91016"/>
                </a:cubicBezTo>
                <a:cubicBezTo>
                  <a:pt x="28510" y="89044"/>
                  <a:pt x="30976" y="88203"/>
                  <a:pt x="33343" y="86972"/>
                </a:cubicBezTo>
                <a:close/>
                <a:moveTo>
                  <a:pt x="15784" y="1"/>
                </a:moveTo>
                <a:cubicBezTo>
                  <a:pt x="15374" y="1"/>
                  <a:pt x="15014" y="297"/>
                  <a:pt x="14800" y="912"/>
                </a:cubicBezTo>
                <a:cubicBezTo>
                  <a:pt x="14551" y="1555"/>
                  <a:pt x="14405" y="2245"/>
                  <a:pt x="14307" y="2936"/>
                </a:cubicBezTo>
                <a:cubicBezTo>
                  <a:pt x="14011" y="6191"/>
                  <a:pt x="14307" y="9347"/>
                  <a:pt x="14847" y="12551"/>
                </a:cubicBezTo>
                <a:cubicBezTo>
                  <a:pt x="15439" y="16153"/>
                  <a:pt x="16477" y="19652"/>
                  <a:pt x="17510" y="23156"/>
                </a:cubicBezTo>
                <a:cubicBezTo>
                  <a:pt x="17905" y="24340"/>
                  <a:pt x="18351" y="25523"/>
                  <a:pt x="19089" y="26557"/>
                </a:cubicBezTo>
                <a:cubicBezTo>
                  <a:pt x="19633" y="27397"/>
                  <a:pt x="20225" y="28186"/>
                  <a:pt x="20817" y="28975"/>
                </a:cubicBezTo>
                <a:cubicBezTo>
                  <a:pt x="21704" y="30159"/>
                  <a:pt x="22296" y="31390"/>
                  <a:pt x="22639" y="32771"/>
                </a:cubicBezTo>
                <a:cubicBezTo>
                  <a:pt x="23677" y="36472"/>
                  <a:pt x="24663" y="40121"/>
                  <a:pt x="25650" y="43818"/>
                </a:cubicBezTo>
                <a:cubicBezTo>
                  <a:pt x="26242" y="46138"/>
                  <a:pt x="26782" y="48454"/>
                  <a:pt x="27327" y="50821"/>
                </a:cubicBezTo>
                <a:cubicBezTo>
                  <a:pt x="27425" y="51018"/>
                  <a:pt x="27374" y="51314"/>
                  <a:pt x="27425" y="51563"/>
                </a:cubicBezTo>
                <a:cubicBezTo>
                  <a:pt x="27228" y="51464"/>
                  <a:pt x="27129" y="51365"/>
                  <a:pt x="27078" y="51267"/>
                </a:cubicBezTo>
                <a:cubicBezTo>
                  <a:pt x="26388" y="49933"/>
                  <a:pt x="25697" y="48604"/>
                  <a:pt x="25058" y="47223"/>
                </a:cubicBezTo>
                <a:cubicBezTo>
                  <a:pt x="24565" y="46284"/>
                  <a:pt x="24218" y="45297"/>
                  <a:pt x="23776" y="44362"/>
                </a:cubicBezTo>
                <a:cubicBezTo>
                  <a:pt x="23429" y="43475"/>
                  <a:pt x="23184" y="42587"/>
                  <a:pt x="22738" y="41747"/>
                </a:cubicBezTo>
                <a:cubicBezTo>
                  <a:pt x="21752" y="39675"/>
                  <a:pt x="20323" y="37900"/>
                  <a:pt x="18497" y="36373"/>
                </a:cubicBezTo>
                <a:cubicBezTo>
                  <a:pt x="14405" y="33019"/>
                  <a:pt x="10014" y="30060"/>
                  <a:pt x="5331" y="27496"/>
                </a:cubicBezTo>
                <a:cubicBezTo>
                  <a:pt x="4589" y="27101"/>
                  <a:pt x="3753" y="26805"/>
                  <a:pt x="2964" y="26509"/>
                </a:cubicBezTo>
                <a:cubicBezTo>
                  <a:pt x="2617" y="26411"/>
                  <a:pt x="2222" y="26360"/>
                  <a:pt x="1827" y="26360"/>
                </a:cubicBezTo>
                <a:cubicBezTo>
                  <a:pt x="1188" y="26360"/>
                  <a:pt x="794" y="26754"/>
                  <a:pt x="841" y="27397"/>
                </a:cubicBezTo>
                <a:cubicBezTo>
                  <a:pt x="940" y="27938"/>
                  <a:pt x="1090" y="28482"/>
                  <a:pt x="1287" y="28924"/>
                </a:cubicBezTo>
                <a:cubicBezTo>
                  <a:pt x="2175" y="30751"/>
                  <a:pt x="3504" y="32278"/>
                  <a:pt x="4984" y="33611"/>
                </a:cubicBezTo>
                <a:cubicBezTo>
                  <a:pt x="7994" y="36322"/>
                  <a:pt x="11348" y="38444"/>
                  <a:pt x="14899" y="40366"/>
                </a:cubicBezTo>
                <a:cubicBezTo>
                  <a:pt x="16773" y="41403"/>
                  <a:pt x="18647" y="42437"/>
                  <a:pt x="20323" y="43771"/>
                </a:cubicBezTo>
                <a:cubicBezTo>
                  <a:pt x="21554" y="44757"/>
                  <a:pt x="22738" y="45791"/>
                  <a:pt x="23874" y="46927"/>
                </a:cubicBezTo>
                <a:cubicBezTo>
                  <a:pt x="25255" y="48256"/>
                  <a:pt x="26044" y="50032"/>
                  <a:pt x="26979" y="51661"/>
                </a:cubicBezTo>
                <a:cubicBezTo>
                  <a:pt x="27177" y="52005"/>
                  <a:pt x="27275" y="52399"/>
                  <a:pt x="27228" y="52746"/>
                </a:cubicBezTo>
                <a:cubicBezTo>
                  <a:pt x="26833" y="54865"/>
                  <a:pt x="26782" y="56936"/>
                  <a:pt x="26782" y="59059"/>
                </a:cubicBezTo>
                <a:cubicBezTo>
                  <a:pt x="26782" y="59256"/>
                  <a:pt x="26782" y="59453"/>
                  <a:pt x="26735" y="59698"/>
                </a:cubicBezTo>
                <a:cubicBezTo>
                  <a:pt x="26190" y="59355"/>
                  <a:pt x="25993" y="58810"/>
                  <a:pt x="25748" y="58368"/>
                </a:cubicBezTo>
                <a:cubicBezTo>
                  <a:pt x="24959" y="56889"/>
                  <a:pt x="23973" y="55508"/>
                  <a:pt x="22691" y="54324"/>
                </a:cubicBezTo>
                <a:cubicBezTo>
                  <a:pt x="21704" y="53385"/>
                  <a:pt x="20568" y="52596"/>
                  <a:pt x="19239" y="52202"/>
                </a:cubicBezTo>
                <a:cubicBezTo>
                  <a:pt x="19113" y="52160"/>
                  <a:pt x="18987" y="52118"/>
                  <a:pt x="18861" y="52118"/>
                </a:cubicBezTo>
                <a:cubicBezTo>
                  <a:pt x="18691" y="52118"/>
                  <a:pt x="18521" y="52194"/>
                  <a:pt x="18351" y="52450"/>
                </a:cubicBezTo>
                <a:cubicBezTo>
                  <a:pt x="18595" y="52746"/>
                  <a:pt x="18793" y="53188"/>
                  <a:pt x="19089" y="53437"/>
                </a:cubicBezTo>
                <a:cubicBezTo>
                  <a:pt x="19732" y="53977"/>
                  <a:pt x="20422" y="54470"/>
                  <a:pt x="21113" y="54916"/>
                </a:cubicBezTo>
                <a:cubicBezTo>
                  <a:pt x="22987" y="56198"/>
                  <a:pt x="24663" y="57627"/>
                  <a:pt x="26044" y="59453"/>
                </a:cubicBezTo>
                <a:cubicBezTo>
                  <a:pt x="26486" y="60045"/>
                  <a:pt x="26881" y="60684"/>
                  <a:pt x="26932" y="61525"/>
                </a:cubicBezTo>
                <a:cubicBezTo>
                  <a:pt x="26979" y="63004"/>
                  <a:pt x="27327" y="64484"/>
                  <a:pt x="27768" y="65912"/>
                </a:cubicBezTo>
                <a:cubicBezTo>
                  <a:pt x="28459" y="68181"/>
                  <a:pt x="28558" y="70500"/>
                  <a:pt x="28214" y="72816"/>
                </a:cubicBezTo>
                <a:cubicBezTo>
                  <a:pt x="27966" y="74545"/>
                  <a:pt x="27473" y="76320"/>
                  <a:pt x="27129" y="78044"/>
                </a:cubicBezTo>
                <a:cubicBezTo>
                  <a:pt x="27078" y="78194"/>
                  <a:pt x="27031" y="78340"/>
                  <a:pt x="26932" y="78537"/>
                </a:cubicBezTo>
                <a:cubicBezTo>
                  <a:pt x="26289" y="76565"/>
                  <a:pt x="25748" y="74690"/>
                  <a:pt x="25453" y="72718"/>
                </a:cubicBezTo>
                <a:cubicBezTo>
                  <a:pt x="25255" y="70994"/>
                  <a:pt x="24663" y="69416"/>
                  <a:pt x="23724" y="67936"/>
                </a:cubicBezTo>
                <a:cubicBezTo>
                  <a:pt x="22789" y="66456"/>
                  <a:pt x="21803" y="65024"/>
                  <a:pt x="20864" y="63545"/>
                </a:cubicBezTo>
                <a:cubicBezTo>
                  <a:pt x="19878" y="62018"/>
                  <a:pt x="18943" y="60487"/>
                  <a:pt x="17956" y="58960"/>
                </a:cubicBezTo>
                <a:cubicBezTo>
                  <a:pt x="17364" y="57974"/>
                  <a:pt x="16721" y="56988"/>
                  <a:pt x="16031" y="56049"/>
                </a:cubicBezTo>
                <a:cubicBezTo>
                  <a:pt x="14847" y="54372"/>
                  <a:pt x="13664" y="52648"/>
                  <a:pt x="12480" y="50971"/>
                </a:cubicBezTo>
                <a:cubicBezTo>
                  <a:pt x="11545" y="49736"/>
                  <a:pt x="10559" y="48454"/>
                  <a:pt x="9572" y="47223"/>
                </a:cubicBezTo>
                <a:cubicBezTo>
                  <a:pt x="9028" y="46532"/>
                  <a:pt x="8337" y="45988"/>
                  <a:pt x="7501" y="45645"/>
                </a:cubicBezTo>
                <a:cubicBezTo>
                  <a:pt x="7255" y="45555"/>
                  <a:pt x="7017" y="45511"/>
                  <a:pt x="6795" y="45511"/>
                </a:cubicBezTo>
                <a:cubicBezTo>
                  <a:pt x="6039" y="45511"/>
                  <a:pt x="5477" y="46022"/>
                  <a:pt x="5477" y="46974"/>
                </a:cubicBezTo>
                <a:cubicBezTo>
                  <a:pt x="5430" y="47467"/>
                  <a:pt x="5477" y="47961"/>
                  <a:pt x="5627" y="48406"/>
                </a:cubicBezTo>
                <a:cubicBezTo>
                  <a:pt x="6219" y="50379"/>
                  <a:pt x="7154" y="52154"/>
                  <a:pt x="8239" y="53879"/>
                </a:cubicBezTo>
                <a:lnTo>
                  <a:pt x="8980" y="54916"/>
                </a:lnTo>
                <a:cubicBezTo>
                  <a:pt x="9817" y="56147"/>
                  <a:pt x="10606" y="57382"/>
                  <a:pt x="11494" y="58613"/>
                </a:cubicBezTo>
                <a:cubicBezTo>
                  <a:pt x="12480" y="59895"/>
                  <a:pt x="13518" y="61178"/>
                  <a:pt x="14551" y="62460"/>
                </a:cubicBezTo>
                <a:cubicBezTo>
                  <a:pt x="16228" y="64531"/>
                  <a:pt x="18004" y="66504"/>
                  <a:pt x="20075" y="68133"/>
                </a:cubicBezTo>
                <a:cubicBezTo>
                  <a:pt x="21310" y="69120"/>
                  <a:pt x="22442" y="70205"/>
                  <a:pt x="23381" y="71436"/>
                </a:cubicBezTo>
                <a:cubicBezTo>
                  <a:pt x="24959" y="73657"/>
                  <a:pt x="25946" y="76123"/>
                  <a:pt x="26585" y="78735"/>
                </a:cubicBezTo>
                <a:cubicBezTo>
                  <a:pt x="26683" y="79279"/>
                  <a:pt x="26683" y="79772"/>
                  <a:pt x="26538" y="80313"/>
                </a:cubicBezTo>
                <a:cubicBezTo>
                  <a:pt x="25599" y="83370"/>
                  <a:pt x="24663" y="86428"/>
                  <a:pt x="23776" y="89486"/>
                </a:cubicBezTo>
                <a:cubicBezTo>
                  <a:pt x="23724" y="89537"/>
                  <a:pt x="23677" y="89636"/>
                  <a:pt x="23578" y="89782"/>
                </a:cubicBezTo>
                <a:cubicBezTo>
                  <a:pt x="23527" y="89537"/>
                  <a:pt x="23480" y="89438"/>
                  <a:pt x="23480" y="89340"/>
                </a:cubicBezTo>
                <a:cubicBezTo>
                  <a:pt x="23133" y="87268"/>
                  <a:pt x="22344" y="85296"/>
                  <a:pt x="21456" y="83422"/>
                </a:cubicBezTo>
                <a:cubicBezTo>
                  <a:pt x="20667" y="81792"/>
                  <a:pt x="20028" y="80167"/>
                  <a:pt x="19483" y="78439"/>
                </a:cubicBezTo>
                <a:cubicBezTo>
                  <a:pt x="18891" y="76714"/>
                  <a:pt x="18300" y="74986"/>
                  <a:pt x="17313" y="73460"/>
                </a:cubicBezTo>
                <a:cubicBezTo>
                  <a:pt x="16378" y="71881"/>
                  <a:pt x="15194" y="70402"/>
                  <a:pt x="13912" y="69068"/>
                </a:cubicBezTo>
                <a:cubicBezTo>
                  <a:pt x="10705" y="65616"/>
                  <a:pt x="7106" y="62610"/>
                  <a:pt x="3406" y="59698"/>
                </a:cubicBezTo>
                <a:cubicBezTo>
                  <a:pt x="2964" y="59355"/>
                  <a:pt x="2471" y="59059"/>
                  <a:pt x="1977" y="58862"/>
                </a:cubicBezTo>
                <a:cubicBezTo>
                  <a:pt x="1767" y="58791"/>
                  <a:pt x="1565" y="58757"/>
                  <a:pt x="1376" y="58757"/>
                </a:cubicBezTo>
                <a:cubicBezTo>
                  <a:pt x="633" y="58757"/>
                  <a:pt x="93" y="59279"/>
                  <a:pt x="52" y="60144"/>
                </a:cubicBezTo>
                <a:cubicBezTo>
                  <a:pt x="1" y="60586"/>
                  <a:pt x="52" y="61079"/>
                  <a:pt x="202" y="61525"/>
                </a:cubicBezTo>
                <a:cubicBezTo>
                  <a:pt x="644" y="62708"/>
                  <a:pt x="1090" y="63892"/>
                  <a:pt x="1681" y="65024"/>
                </a:cubicBezTo>
                <a:cubicBezTo>
                  <a:pt x="2569" y="66898"/>
                  <a:pt x="3702" y="68575"/>
                  <a:pt x="5035" y="70205"/>
                </a:cubicBezTo>
                <a:cubicBezTo>
                  <a:pt x="6759" y="72323"/>
                  <a:pt x="8732" y="74347"/>
                  <a:pt x="10756" y="76221"/>
                </a:cubicBezTo>
                <a:cubicBezTo>
                  <a:pt x="12630" y="77945"/>
                  <a:pt x="14603" y="79524"/>
                  <a:pt x="16820" y="80758"/>
                </a:cubicBezTo>
                <a:cubicBezTo>
                  <a:pt x="17660" y="81252"/>
                  <a:pt x="18449" y="81792"/>
                  <a:pt x="19187" y="82384"/>
                </a:cubicBezTo>
                <a:cubicBezTo>
                  <a:pt x="20422" y="83272"/>
                  <a:pt x="21456" y="84357"/>
                  <a:pt x="22048" y="85738"/>
                </a:cubicBezTo>
                <a:cubicBezTo>
                  <a:pt x="22691" y="87170"/>
                  <a:pt x="23133" y="88649"/>
                  <a:pt x="23283" y="90176"/>
                </a:cubicBezTo>
                <a:cubicBezTo>
                  <a:pt x="23330" y="90622"/>
                  <a:pt x="23283" y="91115"/>
                  <a:pt x="23133" y="91557"/>
                </a:cubicBezTo>
                <a:cubicBezTo>
                  <a:pt x="22738" y="93234"/>
                  <a:pt x="22245" y="94863"/>
                  <a:pt x="21850" y="96540"/>
                </a:cubicBezTo>
                <a:cubicBezTo>
                  <a:pt x="21507" y="98118"/>
                  <a:pt x="21211" y="99744"/>
                  <a:pt x="20864" y="101322"/>
                </a:cubicBezTo>
                <a:cubicBezTo>
                  <a:pt x="20915" y="101322"/>
                  <a:pt x="20963" y="101373"/>
                  <a:pt x="21061" y="101373"/>
                </a:cubicBezTo>
                <a:cubicBezTo>
                  <a:pt x="21160" y="100979"/>
                  <a:pt x="21259" y="100631"/>
                  <a:pt x="21357" y="100288"/>
                </a:cubicBezTo>
                <a:cubicBezTo>
                  <a:pt x="21902" y="98166"/>
                  <a:pt x="22395" y="96047"/>
                  <a:pt x="22935" y="93976"/>
                </a:cubicBezTo>
                <a:cubicBezTo>
                  <a:pt x="22987" y="93680"/>
                  <a:pt x="23085" y="93384"/>
                  <a:pt x="23283" y="93234"/>
                </a:cubicBezTo>
                <a:cubicBezTo>
                  <a:pt x="23776" y="92839"/>
                  <a:pt x="24269" y="92445"/>
                  <a:pt x="24861" y="92200"/>
                </a:cubicBezTo>
                <a:cubicBezTo>
                  <a:pt x="25650" y="91806"/>
                  <a:pt x="26538" y="91510"/>
                  <a:pt x="27374" y="91214"/>
                </a:cubicBezTo>
                <a:cubicBezTo>
                  <a:pt x="28755" y="90721"/>
                  <a:pt x="30187" y="90373"/>
                  <a:pt x="31418" y="89537"/>
                </a:cubicBezTo>
                <a:cubicBezTo>
                  <a:pt x="32456" y="88847"/>
                  <a:pt x="33343" y="88006"/>
                  <a:pt x="33837" y="86823"/>
                </a:cubicBezTo>
                <a:cubicBezTo>
                  <a:pt x="33935" y="86677"/>
                  <a:pt x="33982" y="86479"/>
                  <a:pt x="34034" y="86132"/>
                </a:cubicBezTo>
                <a:lnTo>
                  <a:pt x="34034" y="86132"/>
                </a:lnTo>
                <a:cubicBezTo>
                  <a:pt x="33738" y="86282"/>
                  <a:pt x="33541" y="86381"/>
                  <a:pt x="33391" y="86428"/>
                </a:cubicBezTo>
                <a:cubicBezTo>
                  <a:pt x="32258" y="87071"/>
                  <a:pt x="31075" y="87762"/>
                  <a:pt x="29891" y="88302"/>
                </a:cubicBezTo>
                <a:cubicBezTo>
                  <a:pt x="28558" y="88894"/>
                  <a:pt x="27425" y="89782"/>
                  <a:pt x="26340" y="90721"/>
                </a:cubicBezTo>
                <a:cubicBezTo>
                  <a:pt x="25453" y="91510"/>
                  <a:pt x="24466" y="92050"/>
                  <a:pt x="23381" y="92642"/>
                </a:cubicBezTo>
                <a:lnTo>
                  <a:pt x="23381" y="92299"/>
                </a:lnTo>
                <a:cubicBezTo>
                  <a:pt x="23874" y="90425"/>
                  <a:pt x="24415" y="88551"/>
                  <a:pt x="25453" y="86823"/>
                </a:cubicBezTo>
                <a:cubicBezTo>
                  <a:pt x="26782" y="84653"/>
                  <a:pt x="28163" y="82483"/>
                  <a:pt x="29544" y="80313"/>
                </a:cubicBezTo>
                <a:cubicBezTo>
                  <a:pt x="29643" y="80115"/>
                  <a:pt x="29840" y="79969"/>
                  <a:pt x="30037" y="79772"/>
                </a:cubicBezTo>
                <a:cubicBezTo>
                  <a:pt x="30925" y="78932"/>
                  <a:pt x="32061" y="78537"/>
                  <a:pt x="33146" y="78044"/>
                </a:cubicBezTo>
                <a:cubicBezTo>
                  <a:pt x="34377" y="77504"/>
                  <a:pt x="35612" y="76912"/>
                  <a:pt x="36646" y="75973"/>
                </a:cubicBezTo>
                <a:cubicBezTo>
                  <a:pt x="37585" y="75038"/>
                  <a:pt x="38571" y="74099"/>
                  <a:pt x="39506" y="73112"/>
                </a:cubicBezTo>
                <a:cubicBezTo>
                  <a:pt x="42564" y="70007"/>
                  <a:pt x="45720" y="67048"/>
                  <a:pt x="49125" y="64334"/>
                </a:cubicBezTo>
                <a:cubicBezTo>
                  <a:pt x="50652" y="63103"/>
                  <a:pt x="52131" y="61821"/>
                  <a:pt x="53611" y="60538"/>
                </a:cubicBezTo>
                <a:cubicBezTo>
                  <a:pt x="54254" y="59947"/>
                  <a:pt x="54846" y="59355"/>
                  <a:pt x="55189" y="58566"/>
                </a:cubicBezTo>
                <a:cubicBezTo>
                  <a:pt x="55485" y="57777"/>
                  <a:pt x="55386" y="57232"/>
                  <a:pt x="54353" y="56936"/>
                </a:cubicBezTo>
                <a:cubicBezTo>
                  <a:pt x="54104" y="56838"/>
                  <a:pt x="53859" y="56838"/>
                  <a:pt x="53611" y="56838"/>
                </a:cubicBezTo>
                <a:cubicBezTo>
                  <a:pt x="52873" y="56936"/>
                  <a:pt x="52131" y="56988"/>
                  <a:pt x="51441" y="57185"/>
                </a:cubicBezTo>
                <a:cubicBezTo>
                  <a:pt x="49764" y="57627"/>
                  <a:pt x="48237" y="58416"/>
                  <a:pt x="46706" y="59303"/>
                </a:cubicBezTo>
                <a:cubicBezTo>
                  <a:pt x="45870" y="59797"/>
                  <a:pt x="45081" y="60341"/>
                  <a:pt x="44241" y="60882"/>
                </a:cubicBezTo>
                <a:cubicBezTo>
                  <a:pt x="43649" y="61327"/>
                  <a:pt x="43010" y="61722"/>
                  <a:pt x="42418" y="62164"/>
                </a:cubicBezTo>
                <a:cubicBezTo>
                  <a:pt x="41037" y="63348"/>
                  <a:pt x="39605" y="64484"/>
                  <a:pt x="38322" y="65715"/>
                </a:cubicBezTo>
                <a:cubicBezTo>
                  <a:pt x="35711" y="68181"/>
                  <a:pt x="33343" y="70844"/>
                  <a:pt x="31371" y="73803"/>
                </a:cubicBezTo>
                <a:cubicBezTo>
                  <a:pt x="30530" y="75085"/>
                  <a:pt x="30037" y="76419"/>
                  <a:pt x="29891" y="77898"/>
                </a:cubicBezTo>
                <a:cubicBezTo>
                  <a:pt x="29792" y="78932"/>
                  <a:pt x="29347" y="79871"/>
                  <a:pt x="28853" y="80707"/>
                </a:cubicBezTo>
                <a:lnTo>
                  <a:pt x="25453" y="86183"/>
                </a:lnTo>
                <a:cubicBezTo>
                  <a:pt x="25401" y="86282"/>
                  <a:pt x="25303" y="86381"/>
                  <a:pt x="25157" y="86578"/>
                </a:cubicBezTo>
                <a:lnTo>
                  <a:pt x="25157" y="86329"/>
                </a:lnTo>
                <a:cubicBezTo>
                  <a:pt x="25255" y="85935"/>
                  <a:pt x="25401" y="85592"/>
                  <a:pt x="25500" y="85244"/>
                </a:cubicBezTo>
                <a:cubicBezTo>
                  <a:pt x="26683" y="81548"/>
                  <a:pt x="27768" y="77799"/>
                  <a:pt x="28459" y="73953"/>
                </a:cubicBezTo>
                <a:cubicBezTo>
                  <a:pt x="28905" y="71585"/>
                  <a:pt x="29643" y="69317"/>
                  <a:pt x="30582" y="67096"/>
                </a:cubicBezTo>
                <a:cubicBezTo>
                  <a:pt x="31221" y="65667"/>
                  <a:pt x="31615" y="64188"/>
                  <a:pt x="32061" y="62657"/>
                </a:cubicBezTo>
                <a:cubicBezTo>
                  <a:pt x="32306" y="61722"/>
                  <a:pt x="32752" y="60783"/>
                  <a:pt x="33146" y="59895"/>
                </a:cubicBezTo>
                <a:cubicBezTo>
                  <a:pt x="33245" y="59651"/>
                  <a:pt x="33489" y="59453"/>
                  <a:pt x="33738" y="59303"/>
                </a:cubicBezTo>
                <a:cubicBezTo>
                  <a:pt x="34823" y="58566"/>
                  <a:pt x="35908" y="57875"/>
                  <a:pt x="36993" y="57185"/>
                </a:cubicBezTo>
                <a:lnTo>
                  <a:pt x="37881" y="56593"/>
                </a:lnTo>
                <a:cubicBezTo>
                  <a:pt x="38768" y="55851"/>
                  <a:pt x="39459" y="54916"/>
                  <a:pt x="40051" y="53977"/>
                </a:cubicBezTo>
                <a:cubicBezTo>
                  <a:pt x="41037" y="52352"/>
                  <a:pt x="42023" y="50774"/>
                  <a:pt x="42958" y="49144"/>
                </a:cubicBezTo>
                <a:cubicBezTo>
                  <a:pt x="44339" y="46730"/>
                  <a:pt x="45673" y="44311"/>
                  <a:pt x="47002" y="41845"/>
                </a:cubicBezTo>
                <a:cubicBezTo>
                  <a:pt x="47496" y="41009"/>
                  <a:pt x="47791" y="40070"/>
                  <a:pt x="47890" y="39083"/>
                </a:cubicBezTo>
                <a:cubicBezTo>
                  <a:pt x="47989" y="38543"/>
                  <a:pt x="47890" y="38097"/>
                  <a:pt x="47350" y="37703"/>
                </a:cubicBezTo>
                <a:cubicBezTo>
                  <a:pt x="47101" y="37754"/>
                  <a:pt x="46706" y="37754"/>
                  <a:pt x="46411" y="37900"/>
                </a:cubicBezTo>
                <a:cubicBezTo>
                  <a:pt x="45720" y="38247"/>
                  <a:pt x="44982" y="38642"/>
                  <a:pt x="44390" y="39135"/>
                </a:cubicBezTo>
                <a:cubicBezTo>
                  <a:pt x="42812" y="40366"/>
                  <a:pt x="41479" y="41798"/>
                  <a:pt x="40248" y="43325"/>
                </a:cubicBezTo>
                <a:cubicBezTo>
                  <a:pt x="38322" y="45645"/>
                  <a:pt x="36500" y="48012"/>
                  <a:pt x="35020" y="50624"/>
                </a:cubicBezTo>
                <a:cubicBezTo>
                  <a:pt x="34132" y="52154"/>
                  <a:pt x="33639" y="53780"/>
                  <a:pt x="33541" y="55508"/>
                </a:cubicBezTo>
                <a:cubicBezTo>
                  <a:pt x="33541" y="56344"/>
                  <a:pt x="33391" y="57134"/>
                  <a:pt x="33292" y="57974"/>
                </a:cubicBezTo>
                <a:cubicBezTo>
                  <a:pt x="33193" y="58613"/>
                  <a:pt x="32898" y="59205"/>
                  <a:pt x="32503" y="59797"/>
                </a:cubicBezTo>
                <a:cubicBezTo>
                  <a:pt x="32456" y="59651"/>
                  <a:pt x="32456" y="59501"/>
                  <a:pt x="32456" y="59355"/>
                </a:cubicBezTo>
                <a:cubicBezTo>
                  <a:pt x="32456" y="58368"/>
                  <a:pt x="32503" y="57382"/>
                  <a:pt x="32503" y="56396"/>
                </a:cubicBezTo>
                <a:cubicBezTo>
                  <a:pt x="32404" y="53287"/>
                  <a:pt x="32503" y="50130"/>
                  <a:pt x="32799" y="46974"/>
                </a:cubicBezTo>
                <a:cubicBezTo>
                  <a:pt x="32850" y="46236"/>
                  <a:pt x="32799" y="45495"/>
                  <a:pt x="32752" y="44757"/>
                </a:cubicBezTo>
                <a:cubicBezTo>
                  <a:pt x="32653" y="43968"/>
                  <a:pt x="32456" y="43179"/>
                  <a:pt x="31517" y="42883"/>
                </a:cubicBezTo>
                <a:cubicBezTo>
                  <a:pt x="31667" y="42042"/>
                  <a:pt x="31813" y="41206"/>
                  <a:pt x="32010" y="40417"/>
                </a:cubicBezTo>
                <a:cubicBezTo>
                  <a:pt x="32850" y="37458"/>
                  <a:pt x="33687" y="34546"/>
                  <a:pt x="34428" y="31638"/>
                </a:cubicBezTo>
                <a:cubicBezTo>
                  <a:pt x="34823" y="30305"/>
                  <a:pt x="35119" y="28924"/>
                  <a:pt x="35363" y="27543"/>
                </a:cubicBezTo>
                <a:cubicBezTo>
                  <a:pt x="35513" y="26707"/>
                  <a:pt x="35415" y="25866"/>
                  <a:pt x="35119" y="25077"/>
                </a:cubicBezTo>
                <a:cubicBezTo>
                  <a:pt x="34845" y="24351"/>
                  <a:pt x="34275" y="23959"/>
                  <a:pt x="33671" y="23959"/>
                </a:cubicBezTo>
                <a:cubicBezTo>
                  <a:pt x="33291" y="23959"/>
                  <a:pt x="32897" y="24114"/>
                  <a:pt x="32554" y="24438"/>
                </a:cubicBezTo>
                <a:cubicBezTo>
                  <a:pt x="32160" y="24833"/>
                  <a:pt x="31813" y="25326"/>
                  <a:pt x="31568" y="25768"/>
                </a:cubicBezTo>
                <a:cubicBezTo>
                  <a:pt x="31075" y="26707"/>
                  <a:pt x="30680" y="27642"/>
                  <a:pt x="30333" y="28628"/>
                </a:cubicBezTo>
                <a:cubicBezTo>
                  <a:pt x="29003" y="32230"/>
                  <a:pt x="28214" y="35927"/>
                  <a:pt x="27571" y="39727"/>
                </a:cubicBezTo>
                <a:cubicBezTo>
                  <a:pt x="27177" y="42192"/>
                  <a:pt x="27129" y="44658"/>
                  <a:pt x="27768" y="47124"/>
                </a:cubicBezTo>
                <a:cubicBezTo>
                  <a:pt x="27966" y="47862"/>
                  <a:pt x="27918" y="48651"/>
                  <a:pt x="27918" y="49440"/>
                </a:cubicBezTo>
                <a:cubicBezTo>
                  <a:pt x="27918" y="49637"/>
                  <a:pt x="27820" y="49835"/>
                  <a:pt x="27768" y="50032"/>
                </a:cubicBezTo>
                <a:cubicBezTo>
                  <a:pt x="27623" y="49933"/>
                  <a:pt x="27571" y="49835"/>
                  <a:pt x="27524" y="49736"/>
                </a:cubicBezTo>
                <a:cubicBezTo>
                  <a:pt x="26683" y="46481"/>
                  <a:pt x="25894" y="43226"/>
                  <a:pt x="25007" y="39971"/>
                </a:cubicBezTo>
                <a:cubicBezTo>
                  <a:pt x="24762" y="39135"/>
                  <a:pt x="24809" y="38346"/>
                  <a:pt x="24908" y="37505"/>
                </a:cubicBezTo>
                <a:cubicBezTo>
                  <a:pt x="24959" y="37261"/>
                  <a:pt x="25007" y="37063"/>
                  <a:pt x="25058" y="36866"/>
                </a:cubicBezTo>
                <a:cubicBezTo>
                  <a:pt x="25401" y="33808"/>
                  <a:pt x="26439" y="30995"/>
                  <a:pt x="28214" y="28482"/>
                </a:cubicBezTo>
                <a:cubicBezTo>
                  <a:pt x="28510" y="28088"/>
                  <a:pt x="28755" y="27740"/>
                  <a:pt x="28952" y="27346"/>
                </a:cubicBezTo>
                <a:cubicBezTo>
                  <a:pt x="29299" y="26707"/>
                  <a:pt x="29595" y="26016"/>
                  <a:pt x="29891" y="25326"/>
                </a:cubicBezTo>
                <a:cubicBezTo>
                  <a:pt x="29990" y="25077"/>
                  <a:pt x="29938" y="24781"/>
                  <a:pt x="29990" y="24387"/>
                </a:cubicBezTo>
                <a:lnTo>
                  <a:pt x="29990" y="24387"/>
                </a:lnTo>
                <a:cubicBezTo>
                  <a:pt x="29201" y="24486"/>
                  <a:pt x="28806" y="24880"/>
                  <a:pt x="28412" y="25373"/>
                </a:cubicBezTo>
                <a:cubicBezTo>
                  <a:pt x="27473" y="26608"/>
                  <a:pt x="26585" y="27890"/>
                  <a:pt x="25599" y="29121"/>
                </a:cubicBezTo>
                <a:cubicBezTo>
                  <a:pt x="24612" y="30356"/>
                  <a:pt x="24269" y="31784"/>
                  <a:pt x="24466" y="33363"/>
                </a:cubicBezTo>
                <a:cubicBezTo>
                  <a:pt x="24612" y="34104"/>
                  <a:pt x="24663" y="34893"/>
                  <a:pt x="24762" y="35631"/>
                </a:cubicBezTo>
                <a:cubicBezTo>
                  <a:pt x="24809" y="36322"/>
                  <a:pt x="24663" y="36965"/>
                  <a:pt x="24466" y="37655"/>
                </a:cubicBezTo>
                <a:cubicBezTo>
                  <a:pt x="24170" y="36913"/>
                  <a:pt x="23973" y="36176"/>
                  <a:pt x="23776" y="35434"/>
                </a:cubicBezTo>
                <a:cubicBezTo>
                  <a:pt x="22987" y="32672"/>
                  <a:pt x="22738" y="29812"/>
                  <a:pt x="23231" y="26951"/>
                </a:cubicBezTo>
                <a:cubicBezTo>
                  <a:pt x="23578" y="24635"/>
                  <a:pt x="23578" y="22316"/>
                  <a:pt x="23085" y="20000"/>
                </a:cubicBezTo>
                <a:cubicBezTo>
                  <a:pt x="21949" y="14279"/>
                  <a:pt x="20422" y="8704"/>
                  <a:pt x="18398" y="3232"/>
                </a:cubicBezTo>
                <a:cubicBezTo>
                  <a:pt x="18004" y="2293"/>
                  <a:pt x="17562" y="1358"/>
                  <a:pt x="16871" y="616"/>
                </a:cubicBezTo>
                <a:cubicBezTo>
                  <a:pt x="16511" y="210"/>
                  <a:pt x="16130" y="1"/>
                  <a:pt x="15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8765351" y="1068376"/>
            <a:ext cx="435126" cy="947155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1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1"/>
          <p:cNvSpPr txBox="1">
            <a:spLocks noGrp="1"/>
          </p:cNvSpPr>
          <p:nvPr>
            <p:ph type="title" hasCustomPrompt="1"/>
          </p:nvPr>
        </p:nvSpPr>
        <p:spPr>
          <a:xfrm>
            <a:off x="1549075" y="1468336"/>
            <a:ext cx="60459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2" name="Google Shape;362;p11"/>
          <p:cNvSpPr txBox="1">
            <a:spLocks noGrp="1"/>
          </p:cNvSpPr>
          <p:nvPr>
            <p:ph type="subTitle" idx="1"/>
          </p:nvPr>
        </p:nvSpPr>
        <p:spPr>
          <a:xfrm>
            <a:off x="1549025" y="2873250"/>
            <a:ext cx="6045900" cy="45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3" name="Google Shape;363;p11"/>
          <p:cNvSpPr/>
          <p:nvPr/>
        </p:nvSpPr>
        <p:spPr>
          <a:xfrm rot="10800000">
            <a:off x="7821120" y="14"/>
            <a:ext cx="1322880" cy="847686"/>
          </a:xfrm>
          <a:custGeom>
            <a:avLst/>
            <a:gdLst/>
            <a:ahLst/>
            <a:cxnLst/>
            <a:rect l="l" t="t" r="r" b="b"/>
            <a:pathLst>
              <a:path w="68623" h="36253" extrusionOk="0">
                <a:moveTo>
                  <a:pt x="21980" y="0"/>
                </a:moveTo>
                <a:cubicBezTo>
                  <a:pt x="14392" y="0"/>
                  <a:pt x="7232" y="1887"/>
                  <a:pt x="536" y="5507"/>
                </a:cubicBezTo>
                <a:cubicBezTo>
                  <a:pt x="148" y="5701"/>
                  <a:pt x="0" y="5946"/>
                  <a:pt x="0" y="6380"/>
                </a:cubicBezTo>
                <a:lnTo>
                  <a:pt x="0" y="36253"/>
                </a:lnTo>
                <a:lnTo>
                  <a:pt x="67602" y="36253"/>
                </a:lnTo>
                <a:cubicBezTo>
                  <a:pt x="67652" y="36206"/>
                  <a:pt x="67602" y="36109"/>
                  <a:pt x="67652" y="36059"/>
                </a:cubicBezTo>
                <a:cubicBezTo>
                  <a:pt x="68622" y="33537"/>
                  <a:pt x="68525" y="31015"/>
                  <a:pt x="67699" y="28494"/>
                </a:cubicBezTo>
                <a:cubicBezTo>
                  <a:pt x="66779" y="25538"/>
                  <a:pt x="65033" y="23016"/>
                  <a:pt x="63094" y="20638"/>
                </a:cubicBezTo>
                <a:cubicBezTo>
                  <a:pt x="60087" y="17002"/>
                  <a:pt x="56545" y="13945"/>
                  <a:pt x="52910" y="10989"/>
                </a:cubicBezTo>
                <a:cubicBezTo>
                  <a:pt x="44324" y="4200"/>
                  <a:pt x="34579" y="464"/>
                  <a:pt x="23619" y="29"/>
                </a:cubicBezTo>
                <a:cubicBezTo>
                  <a:pt x="23070" y="10"/>
                  <a:pt x="22524" y="0"/>
                  <a:pt x="21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1"/>
          <p:cNvSpPr/>
          <p:nvPr/>
        </p:nvSpPr>
        <p:spPr>
          <a:xfrm rot="-5400000">
            <a:off x="7063359" y="3062861"/>
            <a:ext cx="607055" cy="3554223"/>
          </a:xfrm>
          <a:custGeom>
            <a:avLst/>
            <a:gdLst/>
            <a:ahLst/>
            <a:cxnLst/>
            <a:rect l="l" t="t" r="r" b="b"/>
            <a:pathLst>
              <a:path w="35161" h="126812" extrusionOk="0">
                <a:moveTo>
                  <a:pt x="0" y="1"/>
                </a:moveTo>
                <a:lnTo>
                  <a:pt x="0" y="126812"/>
                </a:lnTo>
                <a:lnTo>
                  <a:pt x="35161" y="126812"/>
                </a:lnTo>
                <a:cubicBezTo>
                  <a:pt x="35064" y="126668"/>
                  <a:pt x="34967" y="126474"/>
                  <a:pt x="34819" y="126327"/>
                </a:cubicBezTo>
                <a:cubicBezTo>
                  <a:pt x="32879" y="123953"/>
                  <a:pt x="30990" y="121625"/>
                  <a:pt x="29050" y="119297"/>
                </a:cubicBezTo>
                <a:cubicBezTo>
                  <a:pt x="26916" y="116775"/>
                  <a:pt x="24783" y="114203"/>
                  <a:pt x="23328" y="111247"/>
                </a:cubicBezTo>
                <a:cubicBezTo>
                  <a:pt x="20709" y="105816"/>
                  <a:pt x="20224" y="100093"/>
                  <a:pt x="20806" y="94224"/>
                </a:cubicBezTo>
                <a:cubicBezTo>
                  <a:pt x="21241" y="89715"/>
                  <a:pt x="22308" y="85398"/>
                  <a:pt x="23716" y="81130"/>
                </a:cubicBezTo>
                <a:cubicBezTo>
                  <a:pt x="25314" y="76378"/>
                  <a:pt x="26963" y="71625"/>
                  <a:pt x="28515" y="66826"/>
                </a:cubicBezTo>
                <a:cubicBezTo>
                  <a:pt x="30164" y="61783"/>
                  <a:pt x="31231" y="56592"/>
                  <a:pt x="31475" y="51308"/>
                </a:cubicBezTo>
                <a:cubicBezTo>
                  <a:pt x="31716" y="44662"/>
                  <a:pt x="30796" y="38261"/>
                  <a:pt x="28662" y="31957"/>
                </a:cubicBezTo>
                <a:cubicBezTo>
                  <a:pt x="26141" y="24442"/>
                  <a:pt x="22261" y="17653"/>
                  <a:pt x="16585" y="11977"/>
                </a:cubicBezTo>
                <a:cubicBezTo>
                  <a:pt x="11833" y="7275"/>
                  <a:pt x="6452" y="3442"/>
                  <a:pt x="582" y="292"/>
                </a:cubicBezTo>
                <a:cubicBezTo>
                  <a:pt x="438" y="195"/>
                  <a:pt x="244" y="98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11"/>
          <p:cNvGrpSpPr/>
          <p:nvPr/>
        </p:nvGrpSpPr>
        <p:grpSpPr>
          <a:xfrm rot="-1027728">
            <a:off x="8416829" y="4303896"/>
            <a:ext cx="526307" cy="747553"/>
            <a:chOff x="2229900" y="1049875"/>
            <a:chExt cx="958025" cy="1172650"/>
          </a:xfrm>
        </p:grpSpPr>
        <p:sp>
          <p:nvSpPr>
            <p:cNvPr id="366" name="Google Shape;366;p11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1"/>
          <p:cNvGrpSpPr/>
          <p:nvPr/>
        </p:nvGrpSpPr>
        <p:grpSpPr>
          <a:xfrm>
            <a:off x="6122273" y="4536436"/>
            <a:ext cx="526301" cy="607072"/>
            <a:chOff x="4153450" y="2187950"/>
            <a:chExt cx="1609975" cy="2086875"/>
          </a:xfrm>
        </p:grpSpPr>
        <p:sp>
          <p:nvSpPr>
            <p:cNvPr id="377" name="Google Shape;377;p11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1"/>
          <p:cNvGrpSpPr/>
          <p:nvPr/>
        </p:nvGrpSpPr>
        <p:grpSpPr>
          <a:xfrm rot="5400000">
            <a:off x="8172770" y="670454"/>
            <a:ext cx="1319877" cy="622565"/>
            <a:chOff x="2772675" y="3209200"/>
            <a:chExt cx="2642925" cy="1246625"/>
          </a:xfrm>
        </p:grpSpPr>
        <p:sp>
          <p:nvSpPr>
            <p:cNvPr id="382" name="Google Shape;382;p11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11"/>
          <p:cNvSpPr/>
          <p:nvPr/>
        </p:nvSpPr>
        <p:spPr>
          <a:xfrm flipH="1">
            <a:off x="106" y="25"/>
            <a:ext cx="1117694" cy="847654"/>
          </a:xfrm>
          <a:custGeom>
            <a:avLst/>
            <a:gdLst/>
            <a:ahLst/>
            <a:cxnLst/>
            <a:rect l="l" t="t" r="r" b="b"/>
            <a:pathLst>
              <a:path w="88794" h="62859" extrusionOk="0">
                <a:moveTo>
                  <a:pt x="88793" y="0"/>
                </a:moveTo>
                <a:cubicBezTo>
                  <a:pt x="88048" y="0"/>
                  <a:pt x="87254" y="0"/>
                  <a:pt x="86513" y="52"/>
                </a:cubicBezTo>
                <a:cubicBezTo>
                  <a:pt x="80909" y="496"/>
                  <a:pt x="75257" y="845"/>
                  <a:pt x="69704" y="1487"/>
                </a:cubicBezTo>
                <a:cubicBezTo>
                  <a:pt x="62617" y="2233"/>
                  <a:pt x="55625" y="3125"/>
                  <a:pt x="48585" y="4164"/>
                </a:cubicBezTo>
                <a:cubicBezTo>
                  <a:pt x="41148" y="5207"/>
                  <a:pt x="33712" y="6445"/>
                  <a:pt x="26228" y="7686"/>
                </a:cubicBezTo>
                <a:cubicBezTo>
                  <a:pt x="22063" y="8380"/>
                  <a:pt x="17847" y="9122"/>
                  <a:pt x="13735" y="10114"/>
                </a:cubicBezTo>
                <a:cubicBezTo>
                  <a:pt x="10114" y="10907"/>
                  <a:pt x="6893" y="12545"/>
                  <a:pt x="4561" y="15567"/>
                </a:cubicBezTo>
                <a:cubicBezTo>
                  <a:pt x="0" y="21417"/>
                  <a:pt x="1935" y="28012"/>
                  <a:pt x="8924" y="30539"/>
                </a:cubicBezTo>
                <a:cubicBezTo>
                  <a:pt x="11052" y="31303"/>
                  <a:pt x="13211" y="31513"/>
                  <a:pt x="15401" y="31513"/>
                </a:cubicBezTo>
                <a:cubicBezTo>
                  <a:pt x="15918" y="31513"/>
                  <a:pt x="16435" y="31502"/>
                  <a:pt x="16955" y="31483"/>
                </a:cubicBezTo>
                <a:cubicBezTo>
                  <a:pt x="19324" y="31381"/>
                  <a:pt x="21691" y="31253"/>
                  <a:pt x="24059" y="31253"/>
                </a:cubicBezTo>
                <a:cubicBezTo>
                  <a:pt x="26302" y="31253"/>
                  <a:pt x="28545" y="31368"/>
                  <a:pt x="30789" y="31729"/>
                </a:cubicBezTo>
                <a:cubicBezTo>
                  <a:pt x="42041" y="33664"/>
                  <a:pt x="51512" y="38820"/>
                  <a:pt x="58948" y="47446"/>
                </a:cubicBezTo>
                <a:cubicBezTo>
                  <a:pt x="61030" y="49874"/>
                  <a:pt x="62914" y="52404"/>
                  <a:pt x="64897" y="54831"/>
                </a:cubicBezTo>
                <a:cubicBezTo>
                  <a:pt x="67226" y="57659"/>
                  <a:pt x="69954" y="59939"/>
                  <a:pt x="73472" y="61129"/>
                </a:cubicBezTo>
                <a:cubicBezTo>
                  <a:pt x="76348" y="62069"/>
                  <a:pt x="79275" y="62664"/>
                  <a:pt x="82249" y="62815"/>
                </a:cubicBezTo>
                <a:cubicBezTo>
                  <a:pt x="82976" y="62848"/>
                  <a:pt x="83703" y="62859"/>
                  <a:pt x="84430" y="62859"/>
                </a:cubicBezTo>
                <a:cubicBezTo>
                  <a:pt x="85885" y="62859"/>
                  <a:pt x="87339" y="62815"/>
                  <a:pt x="88793" y="62815"/>
                </a:cubicBezTo>
                <a:lnTo>
                  <a:pt x="887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11"/>
          <p:cNvGrpSpPr/>
          <p:nvPr/>
        </p:nvGrpSpPr>
        <p:grpSpPr>
          <a:xfrm rot="10361028">
            <a:off x="75576" y="-75687"/>
            <a:ext cx="966743" cy="1517282"/>
            <a:chOff x="2393300" y="1206650"/>
            <a:chExt cx="1306900" cy="2051150"/>
          </a:xfrm>
        </p:grpSpPr>
        <p:sp>
          <p:nvSpPr>
            <p:cNvPr id="396" name="Google Shape;396;p11"/>
            <p:cNvSpPr/>
            <p:nvPr/>
          </p:nvSpPr>
          <p:spPr>
            <a:xfrm>
              <a:off x="2393300" y="1206650"/>
              <a:ext cx="1306900" cy="2051150"/>
            </a:xfrm>
            <a:custGeom>
              <a:avLst/>
              <a:gdLst/>
              <a:ahLst/>
              <a:cxnLst/>
              <a:rect l="l" t="t" r="r" b="b"/>
              <a:pathLst>
                <a:path w="52276" h="82046" extrusionOk="0">
                  <a:moveTo>
                    <a:pt x="33883" y="278"/>
                  </a:moveTo>
                  <a:cubicBezTo>
                    <a:pt x="34672" y="376"/>
                    <a:pt x="35067" y="921"/>
                    <a:pt x="35312" y="1560"/>
                  </a:cubicBezTo>
                  <a:cubicBezTo>
                    <a:pt x="35560" y="2302"/>
                    <a:pt x="35805" y="3040"/>
                    <a:pt x="35955" y="3829"/>
                  </a:cubicBezTo>
                  <a:cubicBezTo>
                    <a:pt x="36349" y="5999"/>
                    <a:pt x="36645" y="8220"/>
                    <a:pt x="36645" y="10488"/>
                  </a:cubicBezTo>
                  <a:cubicBezTo>
                    <a:pt x="36645" y="12658"/>
                    <a:pt x="36251" y="14777"/>
                    <a:pt x="35461" y="16801"/>
                  </a:cubicBezTo>
                  <a:cubicBezTo>
                    <a:pt x="34475" y="19267"/>
                    <a:pt x="33536" y="21681"/>
                    <a:pt x="32550" y="24100"/>
                  </a:cubicBezTo>
                  <a:cubicBezTo>
                    <a:pt x="32502" y="24147"/>
                    <a:pt x="32451" y="24246"/>
                    <a:pt x="32352" y="24297"/>
                  </a:cubicBezTo>
                  <a:cubicBezTo>
                    <a:pt x="32798" y="21634"/>
                    <a:pt x="33240" y="18971"/>
                    <a:pt x="33587" y="16308"/>
                  </a:cubicBezTo>
                  <a:cubicBezTo>
                    <a:pt x="33982" y="13645"/>
                    <a:pt x="34179" y="10982"/>
                    <a:pt x="34424" y="8267"/>
                  </a:cubicBezTo>
                  <a:lnTo>
                    <a:pt x="34424" y="8267"/>
                  </a:lnTo>
                  <a:cubicBezTo>
                    <a:pt x="34029" y="9845"/>
                    <a:pt x="33785" y="11424"/>
                    <a:pt x="33635" y="13053"/>
                  </a:cubicBezTo>
                  <a:cubicBezTo>
                    <a:pt x="33489" y="14580"/>
                    <a:pt x="33339" y="16059"/>
                    <a:pt x="33094" y="17590"/>
                  </a:cubicBezTo>
                  <a:cubicBezTo>
                    <a:pt x="32700" y="20005"/>
                    <a:pt x="32254" y="22423"/>
                    <a:pt x="31812" y="24790"/>
                  </a:cubicBezTo>
                  <a:cubicBezTo>
                    <a:pt x="31761" y="25284"/>
                    <a:pt x="31615" y="25777"/>
                    <a:pt x="31516" y="26270"/>
                  </a:cubicBezTo>
                  <a:lnTo>
                    <a:pt x="31417" y="26270"/>
                  </a:lnTo>
                  <a:lnTo>
                    <a:pt x="31417" y="25678"/>
                  </a:lnTo>
                  <a:cubicBezTo>
                    <a:pt x="31516" y="24147"/>
                    <a:pt x="31169" y="22620"/>
                    <a:pt x="30972" y="21090"/>
                  </a:cubicBezTo>
                  <a:cubicBezTo>
                    <a:pt x="30826" y="19957"/>
                    <a:pt x="30676" y="18872"/>
                    <a:pt x="30628" y="17736"/>
                  </a:cubicBezTo>
                  <a:cubicBezTo>
                    <a:pt x="30577" y="16059"/>
                    <a:pt x="30577" y="14434"/>
                    <a:pt x="30628" y="12757"/>
                  </a:cubicBezTo>
                  <a:cubicBezTo>
                    <a:pt x="30727" y="11128"/>
                    <a:pt x="30873" y="9502"/>
                    <a:pt x="31121" y="7924"/>
                  </a:cubicBezTo>
                  <a:cubicBezTo>
                    <a:pt x="31319" y="6444"/>
                    <a:pt x="31615" y="5012"/>
                    <a:pt x="31958" y="3584"/>
                  </a:cubicBezTo>
                  <a:cubicBezTo>
                    <a:pt x="32155" y="2744"/>
                    <a:pt x="32550" y="1955"/>
                    <a:pt x="32897" y="1166"/>
                  </a:cubicBezTo>
                  <a:cubicBezTo>
                    <a:pt x="33094" y="724"/>
                    <a:pt x="33390" y="376"/>
                    <a:pt x="33883" y="278"/>
                  </a:cubicBezTo>
                  <a:close/>
                  <a:moveTo>
                    <a:pt x="21305" y="3927"/>
                  </a:moveTo>
                  <a:cubicBezTo>
                    <a:pt x="21850" y="4026"/>
                    <a:pt x="22244" y="4472"/>
                    <a:pt x="22540" y="4914"/>
                  </a:cubicBezTo>
                  <a:cubicBezTo>
                    <a:pt x="22883" y="5505"/>
                    <a:pt x="23278" y="6097"/>
                    <a:pt x="23527" y="6740"/>
                  </a:cubicBezTo>
                  <a:cubicBezTo>
                    <a:pt x="24856" y="10291"/>
                    <a:pt x="26288" y="13842"/>
                    <a:pt x="27322" y="17492"/>
                  </a:cubicBezTo>
                  <a:cubicBezTo>
                    <a:pt x="27965" y="19807"/>
                    <a:pt x="28308" y="22175"/>
                    <a:pt x="28162" y="24593"/>
                  </a:cubicBezTo>
                  <a:cubicBezTo>
                    <a:pt x="28064" y="25627"/>
                    <a:pt x="27867" y="26665"/>
                    <a:pt x="27717" y="27749"/>
                  </a:cubicBezTo>
                  <a:cubicBezTo>
                    <a:pt x="27669" y="28243"/>
                    <a:pt x="27571" y="28736"/>
                    <a:pt x="27472" y="29276"/>
                  </a:cubicBezTo>
                  <a:cubicBezTo>
                    <a:pt x="26829" y="23311"/>
                    <a:pt x="25053" y="17590"/>
                    <a:pt x="22935" y="12015"/>
                  </a:cubicBezTo>
                  <a:lnTo>
                    <a:pt x="22935" y="12015"/>
                  </a:lnTo>
                  <a:cubicBezTo>
                    <a:pt x="23278" y="13250"/>
                    <a:pt x="23673" y="14434"/>
                    <a:pt x="24067" y="15665"/>
                  </a:cubicBezTo>
                  <a:cubicBezTo>
                    <a:pt x="24955" y="18427"/>
                    <a:pt x="25744" y="21240"/>
                    <a:pt x="26288" y="24147"/>
                  </a:cubicBezTo>
                  <a:cubicBezTo>
                    <a:pt x="26584" y="25678"/>
                    <a:pt x="26782" y="27256"/>
                    <a:pt x="26979" y="28834"/>
                  </a:cubicBezTo>
                  <a:cubicBezTo>
                    <a:pt x="27077" y="29229"/>
                    <a:pt x="27125" y="29624"/>
                    <a:pt x="27026" y="30065"/>
                  </a:cubicBezTo>
                  <a:cubicBezTo>
                    <a:pt x="26979" y="30018"/>
                    <a:pt x="26928" y="29919"/>
                    <a:pt x="26928" y="29868"/>
                  </a:cubicBezTo>
                  <a:cubicBezTo>
                    <a:pt x="25448" y="26712"/>
                    <a:pt x="23968" y="23556"/>
                    <a:pt x="22588" y="20352"/>
                  </a:cubicBezTo>
                  <a:cubicBezTo>
                    <a:pt x="21357" y="17637"/>
                    <a:pt x="20568" y="14730"/>
                    <a:pt x="20173" y="11771"/>
                  </a:cubicBezTo>
                  <a:cubicBezTo>
                    <a:pt x="19924" y="10240"/>
                    <a:pt x="19877" y="8760"/>
                    <a:pt x="19924" y="7281"/>
                  </a:cubicBezTo>
                  <a:cubicBezTo>
                    <a:pt x="19976" y="6492"/>
                    <a:pt x="20173" y="5703"/>
                    <a:pt x="20319" y="4914"/>
                  </a:cubicBezTo>
                  <a:cubicBezTo>
                    <a:pt x="20469" y="4420"/>
                    <a:pt x="20714" y="4026"/>
                    <a:pt x="21305" y="3927"/>
                  </a:cubicBezTo>
                  <a:close/>
                  <a:moveTo>
                    <a:pt x="51064" y="12949"/>
                  </a:moveTo>
                  <a:cubicBezTo>
                    <a:pt x="51537" y="12949"/>
                    <a:pt x="51835" y="13243"/>
                    <a:pt x="51835" y="13791"/>
                  </a:cubicBezTo>
                  <a:cubicBezTo>
                    <a:pt x="51784" y="14434"/>
                    <a:pt x="51685" y="15073"/>
                    <a:pt x="51586" y="15716"/>
                  </a:cubicBezTo>
                  <a:cubicBezTo>
                    <a:pt x="51586" y="15961"/>
                    <a:pt x="51488" y="16158"/>
                    <a:pt x="51389" y="16407"/>
                  </a:cubicBezTo>
                  <a:cubicBezTo>
                    <a:pt x="50205" y="19314"/>
                    <a:pt x="48974" y="22226"/>
                    <a:pt x="47148" y="24889"/>
                  </a:cubicBezTo>
                  <a:cubicBezTo>
                    <a:pt x="46161" y="26317"/>
                    <a:pt x="44879" y="27552"/>
                    <a:pt x="43550" y="28637"/>
                  </a:cubicBezTo>
                  <a:cubicBezTo>
                    <a:pt x="42169" y="29770"/>
                    <a:pt x="40736" y="30855"/>
                    <a:pt x="39308" y="31991"/>
                  </a:cubicBezTo>
                  <a:lnTo>
                    <a:pt x="36645" y="34208"/>
                  </a:lnTo>
                  <a:cubicBezTo>
                    <a:pt x="36546" y="34307"/>
                    <a:pt x="36448" y="34405"/>
                    <a:pt x="36298" y="34504"/>
                  </a:cubicBezTo>
                  <a:cubicBezTo>
                    <a:pt x="36298" y="34405"/>
                    <a:pt x="36251" y="34358"/>
                    <a:pt x="36251" y="34307"/>
                  </a:cubicBezTo>
                  <a:cubicBezTo>
                    <a:pt x="37138" y="31991"/>
                    <a:pt x="37975" y="29624"/>
                    <a:pt x="39454" y="27552"/>
                  </a:cubicBezTo>
                  <a:cubicBezTo>
                    <a:pt x="40934" y="25481"/>
                    <a:pt x="42070" y="23212"/>
                    <a:pt x="43301" y="20991"/>
                  </a:cubicBezTo>
                  <a:cubicBezTo>
                    <a:pt x="44287" y="19070"/>
                    <a:pt x="45522" y="17294"/>
                    <a:pt x="46903" y="15617"/>
                  </a:cubicBezTo>
                  <a:cubicBezTo>
                    <a:pt x="47740" y="14580"/>
                    <a:pt x="48627" y="13692"/>
                    <a:pt x="49910" y="13152"/>
                  </a:cubicBezTo>
                  <a:cubicBezTo>
                    <a:pt x="50205" y="13053"/>
                    <a:pt x="50600" y="12954"/>
                    <a:pt x="50947" y="12954"/>
                  </a:cubicBezTo>
                  <a:cubicBezTo>
                    <a:pt x="50987" y="12951"/>
                    <a:pt x="51026" y="12949"/>
                    <a:pt x="51064" y="12949"/>
                  </a:cubicBezTo>
                  <a:close/>
                  <a:moveTo>
                    <a:pt x="13417" y="17423"/>
                  </a:moveTo>
                  <a:cubicBezTo>
                    <a:pt x="13688" y="17423"/>
                    <a:pt x="14002" y="17573"/>
                    <a:pt x="14354" y="17886"/>
                  </a:cubicBezTo>
                  <a:cubicBezTo>
                    <a:pt x="14847" y="18328"/>
                    <a:pt x="15289" y="18872"/>
                    <a:pt x="15683" y="19464"/>
                  </a:cubicBezTo>
                  <a:cubicBezTo>
                    <a:pt x="17017" y="21484"/>
                    <a:pt x="18003" y="23705"/>
                    <a:pt x="18891" y="25923"/>
                  </a:cubicBezTo>
                  <a:cubicBezTo>
                    <a:pt x="20319" y="29426"/>
                    <a:pt x="21305" y="33024"/>
                    <a:pt x="22146" y="36725"/>
                  </a:cubicBezTo>
                  <a:cubicBezTo>
                    <a:pt x="22738" y="39140"/>
                    <a:pt x="23179" y="41558"/>
                    <a:pt x="23724" y="44024"/>
                  </a:cubicBezTo>
                  <a:cubicBezTo>
                    <a:pt x="23968" y="45058"/>
                    <a:pt x="24363" y="46143"/>
                    <a:pt x="24659" y="47180"/>
                  </a:cubicBezTo>
                  <a:cubicBezTo>
                    <a:pt x="24710" y="47279"/>
                    <a:pt x="24710" y="47378"/>
                    <a:pt x="24758" y="47524"/>
                  </a:cubicBezTo>
                  <a:cubicBezTo>
                    <a:pt x="24659" y="47476"/>
                    <a:pt x="24612" y="47425"/>
                    <a:pt x="24560" y="47425"/>
                  </a:cubicBezTo>
                  <a:cubicBezTo>
                    <a:pt x="22982" y="45504"/>
                    <a:pt x="21455" y="43630"/>
                    <a:pt x="19877" y="41704"/>
                  </a:cubicBezTo>
                  <a:cubicBezTo>
                    <a:pt x="18200" y="39684"/>
                    <a:pt x="16622" y="37613"/>
                    <a:pt x="15387" y="35293"/>
                  </a:cubicBezTo>
                  <a:cubicBezTo>
                    <a:pt x="14302" y="33222"/>
                    <a:pt x="13663" y="31004"/>
                    <a:pt x="13269" y="28685"/>
                  </a:cubicBezTo>
                  <a:cubicBezTo>
                    <a:pt x="12921" y="26613"/>
                    <a:pt x="12625" y="24542"/>
                    <a:pt x="12381" y="22471"/>
                  </a:cubicBezTo>
                  <a:cubicBezTo>
                    <a:pt x="12231" y="21240"/>
                    <a:pt x="12132" y="20005"/>
                    <a:pt x="12381" y="18774"/>
                  </a:cubicBezTo>
                  <a:cubicBezTo>
                    <a:pt x="12428" y="18675"/>
                    <a:pt x="12428" y="18576"/>
                    <a:pt x="12479" y="18427"/>
                  </a:cubicBezTo>
                  <a:cubicBezTo>
                    <a:pt x="12687" y="17772"/>
                    <a:pt x="13003" y="17423"/>
                    <a:pt x="13417" y="17423"/>
                  </a:cubicBezTo>
                  <a:close/>
                  <a:moveTo>
                    <a:pt x="34698" y="23750"/>
                  </a:moveTo>
                  <a:cubicBezTo>
                    <a:pt x="34952" y="23750"/>
                    <a:pt x="35172" y="23952"/>
                    <a:pt x="35312" y="24345"/>
                  </a:cubicBezTo>
                  <a:cubicBezTo>
                    <a:pt x="35607" y="25086"/>
                    <a:pt x="35706" y="25875"/>
                    <a:pt x="35560" y="26665"/>
                  </a:cubicBezTo>
                  <a:cubicBezTo>
                    <a:pt x="35067" y="30263"/>
                    <a:pt x="34278" y="33814"/>
                    <a:pt x="33339" y="37317"/>
                  </a:cubicBezTo>
                  <a:cubicBezTo>
                    <a:pt x="32798" y="39337"/>
                    <a:pt x="31812" y="41211"/>
                    <a:pt x="30727" y="42987"/>
                  </a:cubicBezTo>
                  <a:cubicBezTo>
                    <a:pt x="29591" y="44861"/>
                    <a:pt x="28506" y="46735"/>
                    <a:pt x="27421" y="48609"/>
                  </a:cubicBezTo>
                  <a:cubicBezTo>
                    <a:pt x="27373" y="48707"/>
                    <a:pt x="27275" y="48806"/>
                    <a:pt x="27223" y="48905"/>
                  </a:cubicBezTo>
                  <a:lnTo>
                    <a:pt x="27125" y="48905"/>
                  </a:lnTo>
                  <a:cubicBezTo>
                    <a:pt x="27223" y="48510"/>
                    <a:pt x="27322" y="48116"/>
                    <a:pt x="27322" y="47772"/>
                  </a:cubicBezTo>
                  <a:cubicBezTo>
                    <a:pt x="27472" y="46194"/>
                    <a:pt x="27571" y="44616"/>
                    <a:pt x="27618" y="43038"/>
                  </a:cubicBezTo>
                  <a:cubicBezTo>
                    <a:pt x="27618" y="42000"/>
                    <a:pt x="27472" y="41014"/>
                    <a:pt x="27373" y="40028"/>
                  </a:cubicBezTo>
                  <a:cubicBezTo>
                    <a:pt x="27176" y="37120"/>
                    <a:pt x="27322" y="34259"/>
                    <a:pt x="29050" y="31695"/>
                  </a:cubicBezTo>
                  <a:cubicBezTo>
                    <a:pt x="29393" y="31150"/>
                    <a:pt x="29741" y="30559"/>
                    <a:pt x="30135" y="29967"/>
                  </a:cubicBezTo>
                  <a:cubicBezTo>
                    <a:pt x="31169" y="28389"/>
                    <a:pt x="32155" y="26810"/>
                    <a:pt x="33193" y="25232"/>
                  </a:cubicBezTo>
                  <a:cubicBezTo>
                    <a:pt x="33489" y="24838"/>
                    <a:pt x="33733" y="24443"/>
                    <a:pt x="34081" y="24100"/>
                  </a:cubicBezTo>
                  <a:cubicBezTo>
                    <a:pt x="34293" y="23866"/>
                    <a:pt x="34505" y="23750"/>
                    <a:pt x="34698" y="23750"/>
                  </a:cubicBezTo>
                  <a:close/>
                  <a:moveTo>
                    <a:pt x="34818" y="47674"/>
                  </a:moveTo>
                  <a:lnTo>
                    <a:pt x="34968" y="47772"/>
                  </a:lnTo>
                  <a:cubicBezTo>
                    <a:pt x="34917" y="47970"/>
                    <a:pt x="34968" y="48214"/>
                    <a:pt x="34870" y="48364"/>
                  </a:cubicBezTo>
                  <a:cubicBezTo>
                    <a:pt x="34574" y="48956"/>
                    <a:pt x="34325" y="49548"/>
                    <a:pt x="33931" y="50088"/>
                  </a:cubicBezTo>
                  <a:cubicBezTo>
                    <a:pt x="32996" y="51370"/>
                    <a:pt x="31859" y="52408"/>
                    <a:pt x="30628" y="53394"/>
                  </a:cubicBezTo>
                  <a:cubicBezTo>
                    <a:pt x="31911" y="51619"/>
                    <a:pt x="33142" y="49844"/>
                    <a:pt x="34424" y="48068"/>
                  </a:cubicBezTo>
                  <a:cubicBezTo>
                    <a:pt x="34522" y="47918"/>
                    <a:pt x="34720" y="47820"/>
                    <a:pt x="34818" y="47674"/>
                  </a:cubicBezTo>
                  <a:close/>
                  <a:moveTo>
                    <a:pt x="643" y="30906"/>
                  </a:moveTo>
                  <a:cubicBezTo>
                    <a:pt x="888" y="31004"/>
                    <a:pt x="1136" y="31004"/>
                    <a:pt x="1282" y="31150"/>
                  </a:cubicBezTo>
                  <a:cubicBezTo>
                    <a:pt x="1728" y="31545"/>
                    <a:pt x="2123" y="31892"/>
                    <a:pt x="2517" y="32334"/>
                  </a:cubicBezTo>
                  <a:cubicBezTo>
                    <a:pt x="4241" y="34358"/>
                    <a:pt x="5476" y="36674"/>
                    <a:pt x="6510" y="39092"/>
                  </a:cubicBezTo>
                  <a:cubicBezTo>
                    <a:pt x="7200" y="40817"/>
                    <a:pt x="7942" y="42545"/>
                    <a:pt x="8731" y="44269"/>
                  </a:cubicBezTo>
                  <a:cubicBezTo>
                    <a:pt x="10554" y="48510"/>
                    <a:pt x="13269" y="52211"/>
                    <a:pt x="16721" y="55316"/>
                  </a:cubicBezTo>
                  <a:cubicBezTo>
                    <a:pt x="17952" y="56452"/>
                    <a:pt x="19187" y="57636"/>
                    <a:pt x="20418" y="58768"/>
                  </a:cubicBezTo>
                  <a:cubicBezTo>
                    <a:pt x="20615" y="58965"/>
                    <a:pt x="20765" y="59163"/>
                    <a:pt x="20962" y="59360"/>
                  </a:cubicBezTo>
                  <a:cubicBezTo>
                    <a:pt x="20911" y="59360"/>
                    <a:pt x="20911" y="59411"/>
                    <a:pt x="20863" y="59411"/>
                  </a:cubicBezTo>
                  <a:cubicBezTo>
                    <a:pt x="20812" y="59411"/>
                    <a:pt x="20714" y="59360"/>
                    <a:pt x="20615" y="59313"/>
                  </a:cubicBezTo>
                  <a:cubicBezTo>
                    <a:pt x="17510" y="57683"/>
                    <a:pt x="14452" y="55860"/>
                    <a:pt x="11592" y="53836"/>
                  </a:cubicBezTo>
                  <a:cubicBezTo>
                    <a:pt x="6660" y="50384"/>
                    <a:pt x="3405" y="45650"/>
                    <a:pt x="1776" y="39882"/>
                  </a:cubicBezTo>
                  <a:cubicBezTo>
                    <a:pt x="1184" y="37858"/>
                    <a:pt x="742" y="35739"/>
                    <a:pt x="493" y="33668"/>
                  </a:cubicBezTo>
                  <a:cubicBezTo>
                    <a:pt x="395" y="32878"/>
                    <a:pt x="150" y="32089"/>
                    <a:pt x="446" y="31300"/>
                  </a:cubicBezTo>
                  <a:lnTo>
                    <a:pt x="643" y="30906"/>
                  </a:lnTo>
                  <a:close/>
                  <a:moveTo>
                    <a:pt x="50699" y="39135"/>
                  </a:moveTo>
                  <a:cubicBezTo>
                    <a:pt x="51342" y="39135"/>
                    <a:pt x="51685" y="39439"/>
                    <a:pt x="51685" y="40126"/>
                  </a:cubicBezTo>
                  <a:cubicBezTo>
                    <a:pt x="51685" y="40572"/>
                    <a:pt x="51638" y="41014"/>
                    <a:pt x="51488" y="41408"/>
                  </a:cubicBezTo>
                  <a:cubicBezTo>
                    <a:pt x="51144" y="42150"/>
                    <a:pt x="50750" y="42888"/>
                    <a:pt x="50355" y="43578"/>
                  </a:cubicBezTo>
                  <a:cubicBezTo>
                    <a:pt x="48876" y="45997"/>
                    <a:pt x="47199" y="48313"/>
                    <a:pt x="45424" y="50483"/>
                  </a:cubicBezTo>
                  <a:cubicBezTo>
                    <a:pt x="43944" y="52309"/>
                    <a:pt x="42117" y="53690"/>
                    <a:pt x="40243" y="55020"/>
                  </a:cubicBezTo>
                  <a:cubicBezTo>
                    <a:pt x="38223" y="56401"/>
                    <a:pt x="36298" y="57833"/>
                    <a:pt x="34475" y="59411"/>
                  </a:cubicBezTo>
                  <a:cubicBezTo>
                    <a:pt x="33193" y="60595"/>
                    <a:pt x="31958" y="61778"/>
                    <a:pt x="30924" y="63108"/>
                  </a:cubicBezTo>
                  <a:cubicBezTo>
                    <a:pt x="30826" y="63258"/>
                    <a:pt x="30676" y="63357"/>
                    <a:pt x="30577" y="63455"/>
                  </a:cubicBezTo>
                  <a:cubicBezTo>
                    <a:pt x="30577" y="63455"/>
                    <a:pt x="30530" y="63404"/>
                    <a:pt x="30478" y="63404"/>
                  </a:cubicBezTo>
                  <a:cubicBezTo>
                    <a:pt x="30577" y="63108"/>
                    <a:pt x="30676" y="62863"/>
                    <a:pt x="30774" y="62567"/>
                  </a:cubicBezTo>
                  <a:cubicBezTo>
                    <a:pt x="31220" y="61135"/>
                    <a:pt x="31615" y="59656"/>
                    <a:pt x="32155" y="58228"/>
                  </a:cubicBezTo>
                  <a:cubicBezTo>
                    <a:pt x="33193" y="55466"/>
                    <a:pt x="34917" y="53146"/>
                    <a:pt x="36941" y="51027"/>
                  </a:cubicBezTo>
                  <a:cubicBezTo>
                    <a:pt x="38618" y="49299"/>
                    <a:pt x="40295" y="47622"/>
                    <a:pt x="41971" y="45997"/>
                  </a:cubicBezTo>
                  <a:cubicBezTo>
                    <a:pt x="43747" y="44221"/>
                    <a:pt x="45570" y="42545"/>
                    <a:pt x="47345" y="40817"/>
                  </a:cubicBezTo>
                  <a:cubicBezTo>
                    <a:pt x="47988" y="40225"/>
                    <a:pt x="48726" y="39732"/>
                    <a:pt x="49515" y="39436"/>
                  </a:cubicBezTo>
                  <a:cubicBezTo>
                    <a:pt x="49862" y="39290"/>
                    <a:pt x="50205" y="39191"/>
                    <a:pt x="50553" y="39140"/>
                  </a:cubicBezTo>
                  <a:cubicBezTo>
                    <a:pt x="50603" y="39137"/>
                    <a:pt x="50652" y="39135"/>
                    <a:pt x="50699" y="39135"/>
                  </a:cubicBezTo>
                  <a:close/>
                  <a:moveTo>
                    <a:pt x="13663" y="62765"/>
                  </a:moveTo>
                  <a:cubicBezTo>
                    <a:pt x="14105" y="63061"/>
                    <a:pt x="14500" y="63258"/>
                    <a:pt x="14847" y="63554"/>
                  </a:cubicBezTo>
                  <a:cubicBezTo>
                    <a:pt x="15782" y="64442"/>
                    <a:pt x="16721" y="65329"/>
                    <a:pt x="17608" y="66264"/>
                  </a:cubicBezTo>
                  <a:cubicBezTo>
                    <a:pt x="18149" y="66757"/>
                    <a:pt x="18595" y="67302"/>
                    <a:pt x="19187" y="67894"/>
                  </a:cubicBezTo>
                  <a:cubicBezTo>
                    <a:pt x="17557" y="67349"/>
                    <a:pt x="13860" y="63948"/>
                    <a:pt x="13663" y="62765"/>
                  </a:cubicBezTo>
                  <a:close/>
                  <a:moveTo>
                    <a:pt x="33925" y="0"/>
                  </a:moveTo>
                  <a:cubicBezTo>
                    <a:pt x="33491" y="0"/>
                    <a:pt x="33056" y="226"/>
                    <a:pt x="32747" y="771"/>
                  </a:cubicBezTo>
                  <a:cubicBezTo>
                    <a:pt x="32404" y="1363"/>
                    <a:pt x="32108" y="2053"/>
                    <a:pt x="31859" y="2696"/>
                  </a:cubicBezTo>
                  <a:cubicBezTo>
                    <a:pt x="31267" y="4373"/>
                    <a:pt x="30972" y="6149"/>
                    <a:pt x="30727" y="7924"/>
                  </a:cubicBezTo>
                  <a:cubicBezTo>
                    <a:pt x="30478" y="9798"/>
                    <a:pt x="30281" y="11719"/>
                    <a:pt x="30234" y="13645"/>
                  </a:cubicBezTo>
                  <a:cubicBezTo>
                    <a:pt x="30234" y="14730"/>
                    <a:pt x="30182" y="15862"/>
                    <a:pt x="30281" y="16998"/>
                  </a:cubicBezTo>
                  <a:cubicBezTo>
                    <a:pt x="30380" y="18576"/>
                    <a:pt x="30478" y="20155"/>
                    <a:pt x="30676" y="21681"/>
                  </a:cubicBezTo>
                  <a:cubicBezTo>
                    <a:pt x="30972" y="23457"/>
                    <a:pt x="31220" y="25232"/>
                    <a:pt x="31169" y="27059"/>
                  </a:cubicBezTo>
                  <a:cubicBezTo>
                    <a:pt x="31169" y="27552"/>
                    <a:pt x="31070" y="27947"/>
                    <a:pt x="30774" y="28341"/>
                  </a:cubicBezTo>
                  <a:cubicBezTo>
                    <a:pt x="29741" y="29868"/>
                    <a:pt x="28656" y="31399"/>
                    <a:pt x="27867" y="33123"/>
                  </a:cubicBezTo>
                  <a:cubicBezTo>
                    <a:pt x="27815" y="33174"/>
                    <a:pt x="27768" y="33222"/>
                    <a:pt x="27669" y="33372"/>
                  </a:cubicBezTo>
                  <a:cubicBezTo>
                    <a:pt x="27669" y="33222"/>
                    <a:pt x="27618" y="33123"/>
                    <a:pt x="27618" y="33024"/>
                  </a:cubicBezTo>
                  <a:cubicBezTo>
                    <a:pt x="27519" y="31150"/>
                    <a:pt x="27717" y="29328"/>
                    <a:pt x="28064" y="27454"/>
                  </a:cubicBezTo>
                  <a:cubicBezTo>
                    <a:pt x="28407" y="25627"/>
                    <a:pt x="28656" y="23753"/>
                    <a:pt x="28458" y="21831"/>
                  </a:cubicBezTo>
                  <a:cubicBezTo>
                    <a:pt x="28261" y="20005"/>
                    <a:pt x="27965" y="18182"/>
                    <a:pt x="27373" y="16407"/>
                  </a:cubicBezTo>
                  <a:cubicBezTo>
                    <a:pt x="26237" y="13199"/>
                    <a:pt x="25105" y="9995"/>
                    <a:pt x="23921" y="6788"/>
                  </a:cubicBezTo>
                  <a:cubicBezTo>
                    <a:pt x="23673" y="6097"/>
                    <a:pt x="23231" y="5458"/>
                    <a:pt x="22836" y="4768"/>
                  </a:cubicBezTo>
                  <a:cubicBezTo>
                    <a:pt x="22639" y="4472"/>
                    <a:pt x="22343" y="4176"/>
                    <a:pt x="22047" y="3927"/>
                  </a:cubicBezTo>
                  <a:cubicBezTo>
                    <a:pt x="21800" y="3722"/>
                    <a:pt x="21520" y="3619"/>
                    <a:pt x="21247" y="3619"/>
                  </a:cubicBezTo>
                  <a:cubicBezTo>
                    <a:pt x="20866" y="3619"/>
                    <a:pt x="20502" y="3820"/>
                    <a:pt x="20272" y="4223"/>
                  </a:cubicBezTo>
                  <a:cubicBezTo>
                    <a:pt x="20074" y="4570"/>
                    <a:pt x="19924" y="5012"/>
                    <a:pt x="19826" y="5407"/>
                  </a:cubicBezTo>
                  <a:cubicBezTo>
                    <a:pt x="19483" y="7036"/>
                    <a:pt x="19483" y="8760"/>
                    <a:pt x="19629" y="10437"/>
                  </a:cubicBezTo>
                  <a:cubicBezTo>
                    <a:pt x="19826" y="12363"/>
                    <a:pt x="20173" y="14284"/>
                    <a:pt x="20666" y="16158"/>
                  </a:cubicBezTo>
                  <a:cubicBezTo>
                    <a:pt x="21357" y="18821"/>
                    <a:pt x="22540" y="21287"/>
                    <a:pt x="23673" y="23753"/>
                  </a:cubicBezTo>
                  <a:cubicBezTo>
                    <a:pt x="24710" y="25974"/>
                    <a:pt x="25744" y="28191"/>
                    <a:pt x="26782" y="30361"/>
                  </a:cubicBezTo>
                  <a:cubicBezTo>
                    <a:pt x="27472" y="31892"/>
                    <a:pt x="27571" y="33470"/>
                    <a:pt x="27223" y="35048"/>
                  </a:cubicBezTo>
                  <a:cubicBezTo>
                    <a:pt x="26880" y="36674"/>
                    <a:pt x="26979" y="38351"/>
                    <a:pt x="27026" y="40028"/>
                  </a:cubicBezTo>
                  <a:cubicBezTo>
                    <a:pt x="27077" y="40967"/>
                    <a:pt x="27223" y="41902"/>
                    <a:pt x="27223" y="42841"/>
                  </a:cubicBezTo>
                  <a:cubicBezTo>
                    <a:pt x="27275" y="43874"/>
                    <a:pt x="27125" y="44912"/>
                    <a:pt x="27125" y="45946"/>
                  </a:cubicBezTo>
                  <a:cubicBezTo>
                    <a:pt x="27125" y="48068"/>
                    <a:pt x="26434" y="50088"/>
                    <a:pt x="26138" y="52160"/>
                  </a:cubicBezTo>
                  <a:cubicBezTo>
                    <a:pt x="26091" y="52112"/>
                    <a:pt x="26091" y="52061"/>
                    <a:pt x="26091" y="52014"/>
                  </a:cubicBezTo>
                  <a:cubicBezTo>
                    <a:pt x="25941" y="50238"/>
                    <a:pt x="25547" y="48510"/>
                    <a:pt x="24955" y="46833"/>
                  </a:cubicBezTo>
                  <a:cubicBezTo>
                    <a:pt x="24264" y="45011"/>
                    <a:pt x="23822" y="43085"/>
                    <a:pt x="23428" y="41113"/>
                  </a:cubicBezTo>
                  <a:cubicBezTo>
                    <a:pt x="22836" y="37956"/>
                    <a:pt x="22094" y="34753"/>
                    <a:pt x="21207" y="31644"/>
                  </a:cubicBezTo>
                  <a:cubicBezTo>
                    <a:pt x="20074" y="27698"/>
                    <a:pt x="18642" y="23903"/>
                    <a:pt x="16622" y="20301"/>
                  </a:cubicBezTo>
                  <a:cubicBezTo>
                    <a:pt x="16228" y="19563"/>
                    <a:pt x="15683" y="18821"/>
                    <a:pt x="15143" y="18131"/>
                  </a:cubicBezTo>
                  <a:cubicBezTo>
                    <a:pt x="14894" y="17787"/>
                    <a:pt x="14500" y="17492"/>
                    <a:pt x="14105" y="17294"/>
                  </a:cubicBezTo>
                  <a:cubicBezTo>
                    <a:pt x="13856" y="17144"/>
                    <a:pt x="13617" y="17072"/>
                    <a:pt x="13395" y="17072"/>
                  </a:cubicBezTo>
                  <a:cubicBezTo>
                    <a:pt x="12961" y="17072"/>
                    <a:pt x="12591" y="17346"/>
                    <a:pt x="12330" y="17835"/>
                  </a:cubicBezTo>
                  <a:cubicBezTo>
                    <a:pt x="12231" y="18032"/>
                    <a:pt x="12184" y="18229"/>
                    <a:pt x="12085" y="18478"/>
                  </a:cubicBezTo>
                  <a:cubicBezTo>
                    <a:pt x="11789" y="19760"/>
                    <a:pt x="11836" y="21090"/>
                    <a:pt x="11986" y="22423"/>
                  </a:cubicBezTo>
                  <a:cubicBezTo>
                    <a:pt x="12231" y="24495"/>
                    <a:pt x="12578" y="26566"/>
                    <a:pt x="12874" y="28586"/>
                  </a:cubicBezTo>
                  <a:cubicBezTo>
                    <a:pt x="13367" y="31991"/>
                    <a:pt x="14551" y="35147"/>
                    <a:pt x="16571" y="37956"/>
                  </a:cubicBezTo>
                  <a:cubicBezTo>
                    <a:pt x="17952" y="39830"/>
                    <a:pt x="19431" y="41657"/>
                    <a:pt x="20863" y="43480"/>
                  </a:cubicBezTo>
                  <a:cubicBezTo>
                    <a:pt x="21996" y="44861"/>
                    <a:pt x="23231" y="46241"/>
                    <a:pt x="24316" y="47674"/>
                  </a:cubicBezTo>
                  <a:cubicBezTo>
                    <a:pt x="24907" y="48364"/>
                    <a:pt x="25349" y="49201"/>
                    <a:pt x="25499" y="50140"/>
                  </a:cubicBezTo>
                  <a:cubicBezTo>
                    <a:pt x="25645" y="51126"/>
                    <a:pt x="25795" y="52061"/>
                    <a:pt x="25795" y="53000"/>
                  </a:cubicBezTo>
                  <a:cubicBezTo>
                    <a:pt x="25795" y="54184"/>
                    <a:pt x="25645" y="55367"/>
                    <a:pt x="25499" y="56598"/>
                  </a:cubicBezTo>
                  <a:cubicBezTo>
                    <a:pt x="25401" y="57932"/>
                    <a:pt x="25251" y="59261"/>
                    <a:pt x="25152" y="60595"/>
                  </a:cubicBezTo>
                  <a:cubicBezTo>
                    <a:pt x="25105" y="61778"/>
                    <a:pt x="25152" y="63009"/>
                    <a:pt x="25152" y="64193"/>
                  </a:cubicBezTo>
                  <a:cubicBezTo>
                    <a:pt x="25152" y="64390"/>
                    <a:pt x="25152" y="64540"/>
                    <a:pt x="25105" y="64737"/>
                  </a:cubicBezTo>
                  <a:cubicBezTo>
                    <a:pt x="24955" y="64588"/>
                    <a:pt x="24907" y="64442"/>
                    <a:pt x="24809" y="64292"/>
                  </a:cubicBezTo>
                  <a:cubicBezTo>
                    <a:pt x="24264" y="62962"/>
                    <a:pt x="23527" y="61727"/>
                    <a:pt x="22588" y="60642"/>
                  </a:cubicBezTo>
                  <a:cubicBezTo>
                    <a:pt x="21061" y="58768"/>
                    <a:pt x="19285" y="57190"/>
                    <a:pt x="17510" y="55612"/>
                  </a:cubicBezTo>
                  <a:cubicBezTo>
                    <a:pt x="14058" y="52507"/>
                    <a:pt x="11197" y="48956"/>
                    <a:pt x="9323" y="44715"/>
                  </a:cubicBezTo>
                  <a:cubicBezTo>
                    <a:pt x="8483" y="42789"/>
                    <a:pt x="7646" y="40915"/>
                    <a:pt x="6857" y="38994"/>
                  </a:cubicBezTo>
                  <a:cubicBezTo>
                    <a:pt x="5820" y="36575"/>
                    <a:pt x="4589" y="34208"/>
                    <a:pt x="2813" y="32188"/>
                  </a:cubicBezTo>
                  <a:cubicBezTo>
                    <a:pt x="2419" y="31695"/>
                    <a:pt x="1925" y="31249"/>
                    <a:pt x="1432" y="30807"/>
                  </a:cubicBezTo>
                  <a:cubicBezTo>
                    <a:pt x="1234" y="30675"/>
                    <a:pt x="1036" y="30587"/>
                    <a:pt x="779" y="30587"/>
                  </a:cubicBezTo>
                  <a:cubicBezTo>
                    <a:pt x="652" y="30587"/>
                    <a:pt x="511" y="30609"/>
                    <a:pt x="347" y="30657"/>
                  </a:cubicBezTo>
                  <a:cubicBezTo>
                    <a:pt x="249" y="30906"/>
                    <a:pt x="99" y="31150"/>
                    <a:pt x="99" y="31446"/>
                  </a:cubicBezTo>
                  <a:cubicBezTo>
                    <a:pt x="51" y="32137"/>
                    <a:pt x="0" y="32827"/>
                    <a:pt x="99" y="33518"/>
                  </a:cubicBezTo>
                  <a:cubicBezTo>
                    <a:pt x="446" y="35542"/>
                    <a:pt x="789" y="37562"/>
                    <a:pt x="1282" y="39487"/>
                  </a:cubicBezTo>
                  <a:cubicBezTo>
                    <a:pt x="3010" y="46143"/>
                    <a:pt x="6806" y="51323"/>
                    <a:pt x="12578" y="54973"/>
                  </a:cubicBezTo>
                  <a:cubicBezTo>
                    <a:pt x="15289" y="56697"/>
                    <a:pt x="18003" y="58275"/>
                    <a:pt x="20812" y="59806"/>
                  </a:cubicBezTo>
                  <a:cubicBezTo>
                    <a:pt x="21554" y="60200"/>
                    <a:pt x="22244" y="60741"/>
                    <a:pt x="22785" y="61483"/>
                  </a:cubicBezTo>
                  <a:cubicBezTo>
                    <a:pt x="24264" y="63404"/>
                    <a:pt x="25203" y="65574"/>
                    <a:pt x="25302" y="68040"/>
                  </a:cubicBezTo>
                  <a:cubicBezTo>
                    <a:pt x="25349" y="68584"/>
                    <a:pt x="25401" y="69125"/>
                    <a:pt x="25499" y="69669"/>
                  </a:cubicBezTo>
                  <a:cubicBezTo>
                    <a:pt x="25645" y="70754"/>
                    <a:pt x="25843" y="71839"/>
                    <a:pt x="25992" y="72924"/>
                  </a:cubicBezTo>
                  <a:cubicBezTo>
                    <a:pt x="25941" y="72924"/>
                    <a:pt x="25894" y="72924"/>
                    <a:pt x="25894" y="72873"/>
                  </a:cubicBezTo>
                  <a:cubicBezTo>
                    <a:pt x="24856" y="71492"/>
                    <a:pt x="23527" y="70604"/>
                    <a:pt x="22047" y="69768"/>
                  </a:cubicBezTo>
                  <a:cubicBezTo>
                    <a:pt x="21404" y="69373"/>
                    <a:pt x="20765" y="68927"/>
                    <a:pt x="20173" y="68387"/>
                  </a:cubicBezTo>
                  <a:cubicBezTo>
                    <a:pt x="19384" y="67645"/>
                    <a:pt x="18642" y="66809"/>
                    <a:pt x="17904" y="66067"/>
                  </a:cubicBezTo>
                  <a:cubicBezTo>
                    <a:pt x="17163" y="65278"/>
                    <a:pt x="16472" y="64540"/>
                    <a:pt x="15683" y="63798"/>
                  </a:cubicBezTo>
                  <a:cubicBezTo>
                    <a:pt x="15289" y="63404"/>
                    <a:pt x="14748" y="63061"/>
                    <a:pt x="14255" y="62765"/>
                  </a:cubicBezTo>
                  <a:cubicBezTo>
                    <a:pt x="14072" y="62643"/>
                    <a:pt x="13889" y="62559"/>
                    <a:pt x="13694" y="62559"/>
                  </a:cubicBezTo>
                  <a:cubicBezTo>
                    <a:pt x="13574" y="62559"/>
                    <a:pt x="13448" y="62591"/>
                    <a:pt x="13316" y="62666"/>
                  </a:cubicBezTo>
                  <a:cubicBezTo>
                    <a:pt x="13170" y="63108"/>
                    <a:pt x="13415" y="63404"/>
                    <a:pt x="13663" y="63652"/>
                  </a:cubicBezTo>
                  <a:cubicBezTo>
                    <a:pt x="14500" y="64588"/>
                    <a:pt x="15340" y="65475"/>
                    <a:pt x="16228" y="66264"/>
                  </a:cubicBezTo>
                  <a:cubicBezTo>
                    <a:pt x="17952" y="67795"/>
                    <a:pt x="19924" y="68927"/>
                    <a:pt x="21850" y="70064"/>
                  </a:cubicBezTo>
                  <a:cubicBezTo>
                    <a:pt x="22738" y="70557"/>
                    <a:pt x="23574" y="71097"/>
                    <a:pt x="24363" y="71689"/>
                  </a:cubicBezTo>
                  <a:cubicBezTo>
                    <a:pt x="25349" y="72478"/>
                    <a:pt x="26138" y="73465"/>
                    <a:pt x="26434" y="74700"/>
                  </a:cubicBezTo>
                  <a:cubicBezTo>
                    <a:pt x="26683" y="75489"/>
                    <a:pt x="26928" y="76325"/>
                    <a:pt x="27176" y="77067"/>
                  </a:cubicBezTo>
                  <a:cubicBezTo>
                    <a:pt x="27669" y="78594"/>
                    <a:pt x="28261" y="80026"/>
                    <a:pt x="28900" y="81505"/>
                  </a:cubicBezTo>
                  <a:cubicBezTo>
                    <a:pt x="28999" y="81651"/>
                    <a:pt x="29098" y="81849"/>
                    <a:pt x="29196" y="82046"/>
                  </a:cubicBezTo>
                  <a:cubicBezTo>
                    <a:pt x="29247" y="81998"/>
                    <a:pt x="29295" y="81998"/>
                    <a:pt x="29346" y="81998"/>
                  </a:cubicBezTo>
                  <a:cubicBezTo>
                    <a:pt x="29393" y="81604"/>
                    <a:pt x="29393" y="81604"/>
                    <a:pt x="29098" y="81012"/>
                  </a:cubicBezTo>
                  <a:cubicBezTo>
                    <a:pt x="28557" y="79730"/>
                    <a:pt x="28064" y="78396"/>
                    <a:pt x="27571" y="77067"/>
                  </a:cubicBezTo>
                  <a:cubicBezTo>
                    <a:pt x="27322" y="76376"/>
                    <a:pt x="27125" y="75686"/>
                    <a:pt x="26928" y="74944"/>
                  </a:cubicBezTo>
                  <a:cubicBezTo>
                    <a:pt x="26584" y="73812"/>
                    <a:pt x="26632" y="72727"/>
                    <a:pt x="26928" y="71642"/>
                  </a:cubicBezTo>
                  <a:cubicBezTo>
                    <a:pt x="28210" y="67053"/>
                    <a:pt x="30727" y="63305"/>
                    <a:pt x="34179" y="60149"/>
                  </a:cubicBezTo>
                  <a:cubicBezTo>
                    <a:pt x="36101" y="58472"/>
                    <a:pt x="38125" y="56945"/>
                    <a:pt x="40243" y="55466"/>
                  </a:cubicBezTo>
                  <a:cubicBezTo>
                    <a:pt x="42117" y="54184"/>
                    <a:pt x="43944" y="52803"/>
                    <a:pt x="45424" y="51027"/>
                  </a:cubicBezTo>
                  <a:cubicBezTo>
                    <a:pt x="47345" y="48759"/>
                    <a:pt x="49073" y="46293"/>
                    <a:pt x="50651" y="43728"/>
                  </a:cubicBezTo>
                  <a:cubicBezTo>
                    <a:pt x="51192" y="42841"/>
                    <a:pt x="51736" y="41902"/>
                    <a:pt x="51981" y="40868"/>
                  </a:cubicBezTo>
                  <a:cubicBezTo>
                    <a:pt x="52275" y="39612"/>
                    <a:pt x="51715" y="38817"/>
                    <a:pt x="50635" y="38817"/>
                  </a:cubicBezTo>
                  <a:cubicBezTo>
                    <a:pt x="50442" y="38817"/>
                    <a:pt x="50232" y="38843"/>
                    <a:pt x="50008" y="38895"/>
                  </a:cubicBezTo>
                  <a:cubicBezTo>
                    <a:pt x="48974" y="39191"/>
                    <a:pt x="48035" y="39684"/>
                    <a:pt x="47298" y="40422"/>
                  </a:cubicBezTo>
                  <a:cubicBezTo>
                    <a:pt x="45917" y="41657"/>
                    <a:pt x="44536" y="42939"/>
                    <a:pt x="43254" y="44221"/>
                  </a:cubicBezTo>
                  <a:cubicBezTo>
                    <a:pt x="41032" y="46391"/>
                    <a:pt x="38815" y="48561"/>
                    <a:pt x="36645" y="50830"/>
                  </a:cubicBezTo>
                  <a:cubicBezTo>
                    <a:pt x="33733" y="53789"/>
                    <a:pt x="31713" y="57289"/>
                    <a:pt x="30727" y="61333"/>
                  </a:cubicBezTo>
                  <a:cubicBezTo>
                    <a:pt x="30380" y="62863"/>
                    <a:pt x="29887" y="64343"/>
                    <a:pt x="29098" y="65724"/>
                  </a:cubicBezTo>
                  <a:cubicBezTo>
                    <a:pt x="27867" y="67842"/>
                    <a:pt x="26928" y="70064"/>
                    <a:pt x="26387" y="72530"/>
                  </a:cubicBezTo>
                  <a:cubicBezTo>
                    <a:pt x="26336" y="72281"/>
                    <a:pt x="26237" y="72135"/>
                    <a:pt x="26237" y="71985"/>
                  </a:cubicBezTo>
                  <a:cubicBezTo>
                    <a:pt x="25992" y="70064"/>
                    <a:pt x="25697" y="68138"/>
                    <a:pt x="25547" y="66217"/>
                  </a:cubicBezTo>
                  <a:cubicBezTo>
                    <a:pt x="25448" y="64244"/>
                    <a:pt x="25547" y="62319"/>
                    <a:pt x="25547" y="60346"/>
                  </a:cubicBezTo>
                  <a:cubicBezTo>
                    <a:pt x="25547" y="59459"/>
                    <a:pt x="25795" y="58622"/>
                    <a:pt x="26387" y="57932"/>
                  </a:cubicBezTo>
                  <a:cubicBezTo>
                    <a:pt x="27223" y="56894"/>
                    <a:pt x="28162" y="55959"/>
                    <a:pt x="29196" y="55119"/>
                  </a:cubicBezTo>
                  <a:cubicBezTo>
                    <a:pt x="30727" y="53888"/>
                    <a:pt x="32254" y="52554"/>
                    <a:pt x="33587" y="51075"/>
                  </a:cubicBezTo>
                  <a:cubicBezTo>
                    <a:pt x="34227" y="50337"/>
                    <a:pt x="34818" y="49548"/>
                    <a:pt x="35114" y="48660"/>
                  </a:cubicBezTo>
                  <a:cubicBezTo>
                    <a:pt x="35213" y="48265"/>
                    <a:pt x="35363" y="47871"/>
                    <a:pt x="35114" y="47476"/>
                  </a:cubicBezTo>
                  <a:cubicBezTo>
                    <a:pt x="34945" y="47460"/>
                    <a:pt x="34824" y="47449"/>
                    <a:pt x="34732" y="47449"/>
                  </a:cubicBezTo>
                  <a:cubicBezTo>
                    <a:pt x="34527" y="47449"/>
                    <a:pt x="34461" y="47503"/>
                    <a:pt x="34325" y="47674"/>
                  </a:cubicBezTo>
                  <a:cubicBezTo>
                    <a:pt x="34128" y="47918"/>
                    <a:pt x="33931" y="48116"/>
                    <a:pt x="33785" y="48364"/>
                  </a:cubicBezTo>
                  <a:lnTo>
                    <a:pt x="30380" y="53099"/>
                  </a:lnTo>
                  <a:cubicBezTo>
                    <a:pt x="29689" y="54034"/>
                    <a:pt x="28900" y="54921"/>
                    <a:pt x="28013" y="55762"/>
                  </a:cubicBezTo>
                  <a:cubicBezTo>
                    <a:pt x="27275" y="56401"/>
                    <a:pt x="26683" y="57190"/>
                    <a:pt x="26040" y="57932"/>
                  </a:cubicBezTo>
                  <a:cubicBezTo>
                    <a:pt x="25941" y="57979"/>
                    <a:pt x="25894" y="58078"/>
                    <a:pt x="25744" y="58176"/>
                  </a:cubicBezTo>
                  <a:cubicBezTo>
                    <a:pt x="25744" y="57683"/>
                    <a:pt x="25744" y="57340"/>
                    <a:pt x="25795" y="56945"/>
                  </a:cubicBezTo>
                  <a:cubicBezTo>
                    <a:pt x="26040" y="55269"/>
                    <a:pt x="26288" y="53639"/>
                    <a:pt x="26584" y="51962"/>
                  </a:cubicBezTo>
                  <a:cubicBezTo>
                    <a:pt x="26782" y="50976"/>
                    <a:pt x="26928" y="49942"/>
                    <a:pt x="27519" y="49003"/>
                  </a:cubicBezTo>
                  <a:cubicBezTo>
                    <a:pt x="28261" y="47820"/>
                    <a:pt x="28952" y="46636"/>
                    <a:pt x="29642" y="45405"/>
                  </a:cubicBezTo>
                  <a:cubicBezTo>
                    <a:pt x="30628" y="43776"/>
                    <a:pt x="31563" y="42099"/>
                    <a:pt x="32550" y="40422"/>
                  </a:cubicBezTo>
                  <a:cubicBezTo>
                    <a:pt x="32944" y="39684"/>
                    <a:pt x="33339" y="38994"/>
                    <a:pt x="33785" y="38303"/>
                  </a:cubicBezTo>
                  <a:cubicBezTo>
                    <a:pt x="33931" y="38055"/>
                    <a:pt x="34179" y="37858"/>
                    <a:pt x="34376" y="37562"/>
                  </a:cubicBezTo>
                  <a:cubicBezTo>
                    <a:pt x="35461" y="35838"/>
                    <a:pt x="36791" y="34405"/>
                    <a:pt x="38421" y="33174"/>
                  </a:cubicBezTo>
                  <a:cubicBezTo>
                    <a:pt x="39849" y="32038"/>
                    <a:pt x="41328" y="30906"/>
                    <a:pt x="42808" y="29770"/>
                  </a:cubicBezTo>
                  <a:cubicBezTo>
                    <a:pt x="44485" y="28389"/>
                    <a:pt x="46161" y="27008"/>
                    <a:pt x="47396" y="25185"/>
                  </a:cubicBezTo>
                  <a:cubicBezTo>
                    <a:pt x="49270" y="22423"/>
                    <a:pt x="50600" y="19413"/>
                    <a:pt x="51736" y="16355"/>
                  </a:cubicBezTo>
                  <a:cubicBezTo>
                    <a:pt x="52032" y="15617"/>
                    <a:pt x="52131" y="14730"/>
                    <a:pt x="52178" y="13941"/>
                  </a:cubicBezTo>
                  <a:cubicBezTo>
                    <a:pt x="52222" y="13105"/>
                    <a:pt x="51661" y="12552"/>
                    <a:pt x="50889" y="12552"/>
                  </a:cubicBezTo>
                  <a:cubicBezTo>
                    <a:pt x="50750" y="12552"/>
                    <a:pt x="50604" y="12570"/>
                    <a:pt x="50454" y="12607"/>
                  </a:cubicBezTo>
                  <a:cubicBezTo>
                    <a:pt x="49961" y="12757"/>
                    <a:pt x="49468" y="13002"/>
                    <a:pt x="48974" y="13250"/>
                  </a:cubicBezTo>
                  <a:cubicBezTo>
                    <a:pt x="47937" y="13842"/>
                    <a:pt x="47148" y="14678"/>
                    <a:pt x="46457" y="15566"/>
                  </a:cubicBezTo>
                  <a:cubicBezTo>
                    <a:pt x="45029" y="17294"/>
                    <a:pt x="43794" y="19117"/>
                    <a:pt x="42760" y="21141"/>
                  </a:cubicBezTo>
                  <a:cubicBezTo>
                    <a:pt x="41526" y="23556"/>
                    <a:pt x="40145" y="25923"/>
                    <a:pt x="38618" y="28191"/>
                  </a:cubicBezTo>
                  <a:cubicBezTo>
                    <a:pt x="37730" y="29474"/>
                    <a:pt x="37138" y="30855"/>
                    <a:pt x="36645" y="32334"/>
                  </a:cubicBezTo>
                  <a:cubicBezTo>
                    <a:pt x="36251" y="33668"/>
                    <a:pt x="35659" y="34899"/>
                    <a:pt x="34917" y="36082"/>
                  </a:cubicBezTo>
                  <a:cubicBezTo>
                    <a:pt x="34574" y="36725"/>
                    <a:pt x="34081" y="37317"/>
                    <a:pt x="33686" y="37909"/>
                  </a:cubicBezTo>
                  <a:cubicBezTo>
                    <a:pt x="33587" y="37759"/>
                    <a:pt x="33635" y="37660"/>
                    <a:pt x="33635" y="37613"/>
                  </a:cubicBezTo>
                  <a:cubicBezTo>
                    <a:pt x="34081" y="35640"/>
                    <a:pt x="34574" y="33668"/>
                    <a:pt x="35016" y="31695"/>
                  </a:cubicBezTo>
                  <a:cubicBezTo>
                    <a:pt x="35363" y="29967"/>
                    <a:pt x="35856" y="28243"/>
                    <a:pt x="35903" y="26467"/>
                  </a:cubicBezTo>
                  <a:cubicBezTo>
                    <a:pt x="35903" y="25627"/>
                    <a:pt x="35955" y="24838"/>
                    <a:pt x="35560" y="24100"/>
                  </a:cubicBezTo>
                  <a:cubicBezTo>
                    <a:pt x="35328" y="23635"/>
                    <a:pt x="35009" y="23392"/>
                    <a:pt x="34655" y="23392"/>
                  </a:cubicBezTo>
                  <a:cubicBezTo>
                    <a:pt x="34409" y="23392"/>
                    <a:pt x="34146" y="23510"/>
                    <a:pt x="33883" y="23753"/>
                  </a:cubicBezTo>
                  <a:cubicBezTo>
                    <a:pt x="33536" y="24100"/>
                    <a:pt x="33240" y="24593"/>
                    <a:pt x="32944" y="24988"/>
                  </a:cubicBezTo>
                  <a:cubicBezTo>
                    <a:pt x="32798" y="25185"/>
                    <a:pt x="32700" y="25331"/>
                    <a:pt x="32550" y="25528"/>
                  </a:cubicBezTo>
                  <a:cubicBezTo>
                    <a:pt x="32502" y="25382"/>
                    <a:pt x="32502" y="25232"/>
                    <a:pt x="32550" y="25134"/>
                  </a:cubicBezTo>
                  <a:cubicBezTo>
                    <a:pt x="32846" y="24199"/>
                    <a:pt x="33193" y="23260"/>
                    <a:pt x="33587" y="22325"/>
                  </a:cubicBezTo>
                  <a:cubicBezTo>
                    <a:pt x="34278" y="20549"/>
                    <a:pt x="35067" y="18722"/>
                    <a:pt x="35805" y="16900"/>
                  </a:cubicBezTo>
                  <a:cubicBezTo>
                    <a:pt x="36692" y="14777"/>
                    <a:pt x="36988" y="12508"/>
                    <a:pt x="36988" y="10240"/>
                  </a:cubicBezTo>
                  <a:cubicBezTo>
                    <a:pt x="36988" y="9254"/>
                    <a:pt x="36890" y="8220"/>
                    <a:pt x="36744" y="7234"/>
                  </a:cubicBezTo>
                  <a:cubicBezTo>
                    <a:pt x="36594" y="5754"/>
                    <a:pt x="36349" y="4274"/>
                    <a:pt x="36053" y="2795"/>
                  </a:cubicBezTo>
                  <a:cubicBezTo>
                    <a:pt x="35955" y="2053"/>
                    <a:pt x="35659" y="1315"/>
                    <a:pt x="35166" y="672"/>
                  </a:cubicBezTo>
                  <a:cubicBezTo>
                    <a:pt x="34858" y="263"/>
                    <a:pt x="34392" y="0"/>
                    <a:pt x="3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68550" y="2142025"/>
              <a:ext cx="472200" cy="573300"/>
            </a:xfrm>
            <a:custGeom>
              <a:avLst/>
              <a:gdLst/>
              <a:ahLst/>
              <a:cxnLst/>
              <a:rect l="l" t="t" r="r" b="b"/>
              <a:pathLst>
                <a:path w="18888" h="22932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98"/>
                    <a:pt x="48" y="344"/>
                    <a:pt x="146" y="494"/>
                  </a:cubicBezTo>
                  <a:cubicBezTo>
                    <a:pt x="1381" y="2810"/>
                    <a:pt x="2565" y="5078"/>
                    <a:pt x="3847" y="7398"/>
                  </a:cubicBezTo>
                  <a:cubicBezTo>
                    <a:pt x="5623" y="10602"/>
                    <a:pt x="7891" y="13415"/>
                    <a:pt x="10602" y="15928"/>
                  </a:cubicBezTo>
                  <a:cubicBezTo>
                    <a:pt x="12527" y="17802"/>
                    <a:pt x="14598" y="19530"/>
                    <a:pt x="16717" y="21207"/>
                  </a:cubicBezTo>
                  <a:cubicBezTo>
                    <a:pt x="17408" y="21748"/>
                    <a:pt x="18098" y="22339"/>
                    <a:pt x="18741" y="22931"/>
                  </a:cubicBezTo>
                  <a:lnTo>
                    <a:pt x="18887" y="22785"/>
                  </a:lnTo>
                  <a:cubicBezTo>
                    <a:pt x="18197" y="22142"/>
                    <a:pt x="17558" y="21550"/>
                    <a:pt x="16867" y="20959"/>
                  </a:cubicBezTo>
                  <a:cubicBezTo>
                    <a:pt x="15139" y="19479"/>
                    <a:pt x="13364" y="18051"/>
                    <a:pt x="11639" y="16520"/>
                  </a:cubicBezTo>
                  <a:cubicBezTo>
                    <a:pt x="9024" y="14105"/>
                    <a:pt x="6609" y="11490"/>
                    <a:pt x="4782" y="8432"/>
                  </a:cubicBezTo>
                  <a:cubicBezTo>
                    <a:pt x="3749" y="6708"/>
                    <a:pt x="2762" y="4881"/>
                    <a:pt x="1725" y="3106"/>
                  </a:cubicBezTo>
                  <a:cubicBezTo>
                    <a:pt x="1184" y="2072"/>
                    <a:pt x="592" y="1034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3146675" y="2320750"/>
              <a:ext cx="431550" cy="493200"/>
            </a:xfrm>
            <a:custGeom>
              <a:avLst/>
              <a:gdLst/>
              <a:ahLst/>
              <a:cxnLst/>
              <a:rect l="l" t="t" r="r" b="b"/>
              <a:pathLst>
                <a:path w="17262" h="19728" extrusionOk="0">
                  <a:moveTo>
                    <a:pt x="17111" y="1"/>
                  </a:moveTo>
                  <a:cubicBezTo>
                    <a:pt x="17013" y="99"/>
                    <a:pt x="16965" y="198"/>
                    <a:pt x="16867" y="297"/>
                  </a:cubicBezTo>
                  <a:cubicBezTo>
                    <a:pt x="14401" y="3406"/>
                    <a:pt x="11686" y="6365"/>
                    <a:pt x="8826" y="9075"/>
                  </a:cubicBezTo>
                  <a:cubicBezTo>
                    <a:pt x="5622" y="12085"/>
                    <a:pt x="2861" y="15538"/>
                    <a:pt x="296" y="19088"/>
                  </a:cubicBezTo>
                  <a:cubicBezTo>
                    <a:pt x="197" y="19286"/>
                    <a:pt x="0" y="19432"/>
                    <a:pt x="47" y="19728"/>
                  </a:cubicBezTo>
                  <a:cubicBezTo>
                    <a:pt x="146" y="19629"/>
                    <a:pt x="197" y="19629"/>
                    <a:pt x="245" y="19582"/>
                  </a:cubicBezTo>
                  <a:cubicBezTo>
                    <a:pt x="493" y="19234"/>
                    <a:pt x="789" y="18891"/>
                    <a:pt x="1034" y="18544"/>
                  </a:cubicBezTo>
                  <a:cubicBezTo>
                    <a:pt x="3650" y="15044"/>
                    <a:pt x="6459" y="11738"/>
                    <a:pt x="9615" y="8732"/>
                  </a:cubicBezTo>
                  <a:cubicBezTo>
                    <a:pt x="11836" y="6609"/>
                    <a:pt x="13856" y="4392"/>
                    <a:pt x="15782" y="1973"/>
                  </a:cubicBezTo>
                  <a:cubicBezTo>
                    <a:pt x="16275" y="1382"/>
                    <a:pt x="16768" y="742"/>
                    <a:pt x="17261" y="99"/>
                  </a:cubicBezTo>
                  <a:cubicBezTo>
                    <a:pt x="17210" y="52"/>
                    <a:pt x="17163" y="52"/>
                    <a:pt x="17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787825" y="1849775"/>
              <a:ext cx="233100" cy="574575"/>
            </a:xfrm>
            <a:custGeom>
              <a:avLst/>
              <a:gdLst/>
              <a:ahLst/>
              <a:cxnLst/>
              <a:rect l="l" t="t" r="r" b="b"/>
              <a:pathLst>
                <a:path w="9324" h="22983" extrusionOk="0">
                  <a:moveTo>
                    <a:pt x="1" y="1"/>
                  </a:moveTo>
                  <a:lnTo>
                    <a:pt x="1" y="348"/>
                  </a:lnTo>
                  <a:cubicBezTo>
                    <a:pt x="1875" y="5228"/>
                    <a:pt x="3603" y="10113"/>
                    <a:pt x="5773" y="14894"/>
                  </a:cubicBezTo>
                  <a:cubicBezTo>
                    <a:pt x="6957" y="17459"/>
                    <a:pt x="8239" y="20023"/>
                    <a:pt x="9126" y="22738"/>
                  </a:cubicBezTo>
                  <a:cubicBezTo>
                    <a:pt x="9126" y="22785"/>
                    <a:pt x="9174" y="22785"/>
                    <a:pt x="9324" y="22982"/>
                  </a:cubicBezTo>
                  <a:cubicBezTo>
                    <a:pt x="9272" y="22588"/>
                    <a:pt x="9225" y="22343"/>
                    <a:pt x="9174" y="22146"/>
                  </a:cubicBezTo>
                  <a:cubicBezTo>
                    <a:pt x="8831" y="21207"/>
                    <a:pt x="8483" y="20272"/>
                    <a:pt x="8089" y="19333"/>
                  </a:cubicBezTo>
                  <a:cubicBezTo>
                    <a:pt x="6759" y="16228"/>
                    <a:pt x="5327" y="13119"/>
                    <a:pt x="4045" y="10014"/>
                  </a:cubicBezTo>
                  <a:cubicBezTo>
                    <a:pt x="2763" y="6905"/>
                    <a:pt x="1579" y="3800"/>
                    <a:pt x="348" y="6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3282300" y="1663650"/>
              <a:ext cx="326700" cy="430275"/>
            </a:xfrm>
            <a:custGeom>
              <a:avLst/>
              <a:gdLst/>
              <a:ahLst/>
              <a:cxnLst/>
              <a:rect l="l" t="t" r="r" b="b"/>
              <a:pathLst>
                <a:path w="13068" h="17211" extrusionOk="0">
                  <a:moveTo>
                    <a:pt x="13067" y="1"/>
                  </a:moveTo>
                  <a:lnTo>
                    <a:pt x="13067" y="1"/>
                  </a:lnTo>
                  <a:cubicBezTo>
                    <a:pt x="12673" y="494"/>
                    <a:pt x="12278" y="1034"/>
                    <a:pt x="11935" y="1579"/>
                  </a:cubicBezTo>
                  <a:cubicBezTo>
                    <a:pt x="10061" y="4538"/>
                    <a:pt x="8037" y="7398"/>
                    <a:pt x="5721" y="10061"/>
                  </a:cubicBezTo>
                  <a:cubicBezTo>
                    <a:pt x="3993" y="12081"/>
                    <a:pt x="2316" y="14153"/>
                    <a:pt x="639" y="16224"/>
                  </a:cubicBezTo>
                  <a:cubicBezTo>
                    <a:pt x="395" y="16520"/>
                    <a:pt x="197" y="16816"/>
                    <a:pt x="0" y="17112"/>
                  </a:cubicBezTo>
                  <a:cubicBezTo>
                    <a:pt x="47" y="17163"/>
                    <a:pt x="99" y="17163"/>
                    <a:pt x="146" y="17210"/>
                  </a:cubicBezTo>
                  <a:cubicBezTo>
                    <a:pt x="197" y="17163"/>
                    <a:pt x="245" y="17064"/>
                    <a:pt x="296" y="17013"/>
                  </a:cubicBezTo>
                  <a:cubicBezTo>
                    <a:pt x="2269" y="14697"/>
                    <a:pt x="4143" y="12330"/>
                    <a:pt x="6115" y="10061"/>
                  </a:cubicBezTo>
                  <a:cubicBezTo>
                    <a:pt x="8680" y="7051"/>
                    <a:pt x="10949" y="3895"/>
                    <a:pt x="12870" y="442"/>
                  </a:cubicBezTo>
                  <a:cubicBezTo>
                    <a:pt x="12921" y="296"/>
                    <a:pt x="13020" y="147"/>
                    <a:pt x="13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3070225" y="1955800"/>
              <a:ext cx="146700" cy="485800"/>
            </a:xfrm>
            <a:custGeom>
              <a:avLst/>
              <a:gdLst/>
              <a:ahLst/>
              <a:cxnLst/>
              <a:rect l="l" t="t" r="r" b="b"/>
              <a:pathLst>
                <a:path w="5868" h="19432" extrusionOk="0">
                  <a:moveTo>
                    <a:pt x="5867" y="1"/>
                  </a:moveTo>
                  <a:cubicBezTo>
                    <a:pt x="4242" y="6562"/>
                    <a:pt x="2119" y="12973"/>
                    <a:pt x="0" y="19432"/>
                  </a:cubicBezTo>
                  <a:cubicBezTo>
                    <a:pt x="2466" y="13119"/>
                    <a:pt x="4538" y="6661"/>
                    <a:pt x="5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3237900" y="2359025"/>
              <a:ext cx="286075" cy="314375"/>
            </a:xfrm>
            <a:custGeom>
              <a:avLst/>
              <a:gdLst/>
              <a:ahLst/>
              <a:cxnLst/>
              <a:rect l="l" t="t" r="r" b="b"/>
              <a:pathLst>
                <a:path w="11443" h="12575" extrusionOk="0">
                  <a:moveTo>
                    <a:pt x="11442" y="1"/>
                  </a:moveTo>
                  <a:lnTo>
                    <a:pt x="11442" y="1"/>
                  </a:lnTo>
                  <a:cubicBezTo>
                    <a:pt x="11194" y="99"/>
                    <a:pt x="11048" y="296"/>
                    <a:pt x="10898" y="494"/>
                  </a:cubicBezTo>
                  <a:cubicBezTo>
                    <a:pt x="9813" y="1677"/>
                    <a:pt x="8827" y="2861"/>
                    <a:pt x="7742" y="3993"/>
                  </a:cubicBezTo>
                  <a:cubicBezTo>
                    <a:pt x="6163" y="5571"/>
                    <a:pt x="4538" y="7150"/>
                    <a:pt x="2960" y="8728"/>
                  </a:cubicBezTo>
                  <a:cubicBezTo>
                    <a:pt x="1875" y="9864"/>
                    <a:pt x="888" y="11095"/>
                    <a:pt x="1" y="12428"/>
                  </a:cubicBezTo>
                  <a:lnTo>
                    <a:pt x="147" y="12574"/>
                  </a:lnTo>
                  <a:cubicBezTo>
                    <a:pt x="198" y="12476"/>
                    <a:pt x="198" y="12428"/>
                    <a:pt x="245" y="12330"/>
                  </a:cubicBezTo>
                  <a:cubicBezTo>
                    <a:pt x="1725" y="10259"/>
                    <a:pt x="3552" y="8483"/>
                    <a:pt x="5374" y="6708"/>
                  </a:cubicBezTo>
                  <a:cubicBezTo>
                    <a:pt x="7446" y="4684"/>
                    <a:pt x="9470" y="2664"/>
                    <a:pt x="11245" y="344"/>
                  </a:cubicBezTo>
                  <a:cubicBezTo>
                    <a:pt x="11344" y="198"/>
                    <a:pt x="11391" y="99"/>
                    <a:pt x="11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01450" y="1928675"/>
              <a:ext cx="147975" cy="350175"/>
            </a:xfrm>
            <a:custGeom>
              <a:avLst/>
              <a:gdLst/>
              <a:ahLst/>
              <a:cxnLst/>
              <a:rect l="l" t="t" r="r" b="b"/>
              <a:pathLst>
                <a:path w="5919" h="14007" extrusionOk="0">
                  <a:moveTo>
                    <a:pt x="0" y="1"/>
                  </a:moveTo>
                  <a:cubicBezTo>
                    <a:pt x="1578" y="4834"/>
                    <a:pt x="3354" y="9568"/>
                    <a:pt x="5918" y="14007"/>
                  </a:cubicBezTo>
                  <a:cubicBezTo>
                    <a:pt x="3598" y="9470"/>
                    <a:pt x="1823" y="468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00600" y="2240675"/>
              <a:ext cx="237950" cy="315650"/>
            </a:xfrm>
            <a:custGeom>
              <a:avLst/>
              <a:gdLst/>
              <a:ahLst/>
              <a:cxnLst/>
              <a:rect l="l" t="t" r="r" b="b"/>
              <a:pathLst>
                <a:path w="9518" h="12626" extrusionOk="0">
                  <a:moveTo>
                    <a:pt x="1" y="0"/>
                  </a:moveTo>
                  <a:lnTo>
                    <a:pt x="1" y="0"/>
                  </a:lnTo>
                  <a:cubicBezTo>
                    <a:pt x="2368" y="4782"/>
                    <a:pt x="5228" y="9272"/>
                    <a:pt x="9517" y="12625"/>
                  </a:cubicBezTo>
                  <a:cubicBezTo>
                    <a:pt x="5426" y="9122"/>
                    <a:pt x="2565" y="468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3366125" y="1689500"/>
              <a:ext cx="199775" cy="277475"/>
            </a:xfrm>
            <a:custGeom>
              <a:avLst/>
              <a:gdLst/>
              <a:ahLst/>
              <a:cxnLst/>
              <a:rect l="l" t="t" r="r" b="b"/>
              <a:pathLst>
                <a:path w="7991" h="11099" extrusionOk="0">
                  <a:moveTo>
                    <a:pt x="7990" y="0"/>
                  </a:moveTo>
                  <a:cubicBezTo>
                    <a:pt x="5426" y="3898"/>
                    <a:pt x="2861" y="7595"/>
                    <a:pt x="1" y="11099"/>
                  </a:cubicBezTo>
                  <a:cubicBezTo>
                    <a:pt x="1823" y="9422"/>
                    <a:pt x="7596" y="1432"/>
                    <a:pt x="7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3101000" y="2053250"/>
              <a:ext cx="72825" cy="272450"/>
            </a:xfrm>
            <a:custGeom>
              <a:avLst/>
              <a:gdLst/>
              <a:ahLst/>
              <a:cxnLst/>
              <a:rect l="l" t="t" r="r" b="b"/>
              <a:pathLst>
                <a:path w="2913" h="10898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1926" y="3650"/>
                    <a:pt x="987" y="7249"/>
                    <a:pt x="0" y="10898"/>
                  </a:cubicBezTo>
                  <a:cubicBezTo>
                    <a:pt x="1235" y="7347"/>
                    <a:pt x="2269" y="3698"/>
                    <a:pt x="2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3189775" y="1515700"/>
              <a:ext cx="35825" cy="242875"/>
            </a:xfrm>
            <a:custGeom>
              <a:avLst/>
              <a:gdLst/>
              <a:ahLst/>
              <a:cxnLst/>
              <a:rect l="l" t="t" r="r" b="b"/>
              <a:pathLst>
                <a:path w="1433" h="9715" extrusionOk="0">
                  <a:moveTo>
                    <a:pt x="1432" y="1"/>
                  </a:moveTo>
                  <a:cubicBezTo>
                    <a:pt x="789" y="3204"/>
                    <a:pt x="296" y="6412"/>
                    <a:pt x="0" y="9667"/>
                  </a:cubicBezTo>
                  <a:cubicBezTo>
                    <a:pt x="52" y="9667"/>
                    <a:pt x="99" y="9714"/>
                    <a:pt x="150" y="9714"/>
                  </a:cubicBezTo>
                  <a:cubicBezTo>
                    <a:pt x="545" y="6459"/>
                    <a:pt x="987" y="3255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993775" y="1647575"/>
              <a:ext cx="51825" cy="199750"/>
            </a:xfrm>
            <a:custGeom>
              <a:avLst/>
              <a:gdLst/>
              <a:ahLst/>
              <a:cxnLst/>
              <a:rect l="l" t="t" r="r" b="b"/>
              <a:pathLst>
                <a:path w="2073" h="7990" extrusionOk="0">
                  <a:moveTo>
                    <a:pt x="1" y="0"/>
                  </a:moveTo>
                  <a:lnTo>
                    <a:pt x="2072" y="7990"/>
                  </a:lnTo>
                  <a:cubicBezTo>
                    <a:pt x="1678" y="5228"/>
                    <a:pt x="987" y="256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956800" y="1542825"/>
              <a:ext cx="16000" cy="48050"/>
            </a:xfrm>
            <a:custGeom>
              <a:avLst/>
              <a:gdLst/>
              <a:ahLst/>
              <a:cxnLst/>
              <a:rect l="l" t="t" r="r" b="b"/>
              <a:pathLst>
                <a:path w="640" h="1922" extrusionOk="0">
                  <a:moveTo>
                    <a:pt x="0" y="0"/>
                  </a:moveTo>
                  <a:lnTo>
                    <a:pt x="592" y="1922"/>
                  </a:lnTo>
                  <a:cubicBezTo>
                    <a:pt x="639" y="1184"/>
                    <a:pt x="395" y="59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11"/>
          <p:cNvSpPr/>
          <p:nvPr/>
        </p:nvSpPr>
        <p:spPr>
          <a:xfrm rot="5400000">
            <a:off x="1036157" y="4324896"/>
            <a:ext cx="548852" cy="1194707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1"/>
          <p:cNvSpPr/>
          <p:nvPr/>
        </p:nvSpPr>
        <p:spPr>
          <a:xfrm rot="10800000">
            <a:off x="-165850" y="4505576"/>
            <a:ext cx="1361251" cy="691099"/>
          </a:xfrm>
          <a:custGeom>
            <a:avLst/>
            <a:gdLst/>
            <a:ahLst/>
            <a:cxnLst/>
            <a:rect l="l" t="t" r="r" b="b"/>
            <a:pathLst>
              <a:path w="56221" h="33314" extrusionOk="0">
                <a:moveTo>
                  <a:pt x="9303" y="0"/>
                </a:moveTo>
                <a:cubicBezTo>
                  <a:pt x="7874" y="0"/>
                  <a:pt x="6453" y="53"/>
                  <a:pt x="5057" y="195"/>
                </a:cubicBezTo>
                <a:cubicBezTo>
                  <a:pt x="1884" y="493"/>
                  <a:pt x="1" y="2476"/>
                  <a:pt x="52" y="5700"/>
                </a:cubicBezTo>
                <a:cubicBezTo>
                  <a:pt x="151" y="10162"/>
                  <a:pt x="3173" y="14870"/>
                  <a:pt x="5256" y="18637"/>
                </a:cubicBezTo>
                <a:cubicBezTo>
                  <a:pt x="7191" y="22207"/>
                  <a:pt x="9472" y="25630"/>
                  <a:pt x="12593" y="28156"/>
                </a:cubicBezTo>
                <a:cubicBezTo>
                  <a:pt x="14528" y="29743"/>
                  <a:pt x="16809" y="30885"/>
                  <a:pt x="19137" y="31726"/>
                </a:cubicBezTo>
                <a:cubicBezTo>
                  <a:pt x="22100" y="32793"/>
                  <a:pt x="25233" y="33314"/>
                  <a:pt x="28364" y="33314"/>
                </a:cubicBezTo>
                <a:cubicBezTo>
                  <a:pt x="33671" y="33314"/>
                  <a:pt x="38972" y="31818"/>
                  <a:pt x="43429" y="28949"/>
                </a:cubicBezTo>
                <a:cubicBezTo>
                  <a:pt x="50568" y="24388"/>
                  <a:pt x="55379" y="16409"/>
                  <a:pt x="56073" y="7981"/>
                </a:cubicBezTo>
                <a:cubicBezTo>
                  <a:pt x="56220" y="6097"/>
                  <a:pt x="56073" y="3915"/>
                  <a:pt x="54685" y="2674"/>
                </a:cubicBezTo>
                <a:cubicBezTo>
                  <a:pt x="53495" y="1635"/>
                  <a:pt x="51810" y="1484"/>
                  <a:pt x="50223" y="1437"/>
                </a:cubicBezTo>
                <a:cubicBezTo>
                  <a:pt x="40110" y="988"/>
                  <a:pt x="29996" y="643"/>
                  <a:pt x="19883" y="393"/>
                </a:cubicBezTo>
                <a:cubicBezTo>
                  <a:pt x="16454" y="323"/>
                  <a:pt x="12850" y="0"/>
                  <a:pt x="93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1"/>
          <p:cNvSpPr/>
          <p:nvPr/>
        </p:nvSpPr>
        <p:spPr>
          <a:xfrm>
            <a:off x="210145" y="4008900"/>
            <a:ext cx="196967" cy="712907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11"/>
          <p:cNvGrpSpPr/>
          <p:nvPr/>
        </p:nvGrpSpPr>
        <p:grpSpPr>
          <a:xfrm rot="-1002660">
            <a:off x="7520359" y="123741"/>
            <a:ext cx="622684" cy="462088"/>
            <a:chOff x="7371599" y="1417781"/>
            <a:chExt cx="952389" cy="706864"/>
          </a:xfrm>
        </p:grpSpPr>
        <p:sp>
          <p:nvSpPr>
            <p:cNvPr id="414" name="Google Shape;414;p11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11"/>
          <p:cNvSpPr/>
          <p:nvPr/>
        </p:nvSpPr>
        <p:spPr>
          <a:xfrm rot="1765566">
            <a:off x="1112175" y="4160665"/>
            <a:ext cx="1138045" cy="1128740"/>
          </a:xfrm>
          <a:custGeom>
            <a:avLst/>
            <a:gdLst/>
            <a:ahLst/>
            <a:cxnLst/>
            <a:rect l="l" t="t" r="r" b="b"/>
            <a:pathLst>
              <a:path w="60413" h="59919" extrusionOk="0">
                <a:moveTo>
                  <a:pt x="837" y="8483"/>
                </a:moveTo>
                <a:cubicBezTo>
                  <a:pt x="1085" y="8530"/>
                  <a:pt x="1330" y="8629"/>
                  <a:pt x="1527" y="8728"/>
                </a:cubicBezTo>
                <a:cubicBezTo>
                  <a:pt x="3599" y="9813"/>
                  <a:pt x="5623" y="10850"/>
                  <a:pt x="7694" y="11884"/>
                </a:cubicBezTo>
                <a:cubicBezTo>
                  <a:pt x="9418" y="12823"/>
                  <a:pt x="11193" y="13659"/>
                  <a:pt x="12922" y="14598"/>
                </a:cubicBezTo>
                <a:cubicBezTo>
                  <a:pt x="14153" y="15289"/>
                  <a:pt x="15289" y="16125"/>
                  <a:pt x="16374" y="17013"/>
                </a:cubicBezTo>
                <a:cubicBezTo>
                  <a:pt x="20268" y="20122"/>
                  <a:pt x="22292" y="24312"/>
                  <a:pt x="23377" y="29098"/>
                </a:cubicBezTo>
                <a:cubicBezTo>
                  <a:pt x="23622" y="30183"/>
                  <a:pt x="23771" y="31315"/>
                  <a:pt x="23969" y="32400"/>
                </a:cubicBezTo>
                <a:cubicBezTo>
                  <a:pt x="23969" y="32451"/>
                  <a:pt x="23917" y="32451"/>
                  <a:pt x="23870" y="32451"/>
                </a:cubicBezTo>
                <a:cubicBezTo>
                  <a:pt x="23819" y="32301"/>
                  <a:pt x="23720" y="32104"/>
                  <a:pt x="23622" y="31907"/>
                </a:cubicBezTo>
                <a:cubicBezTo>
                  <a:pt x="22635" y="29591"/>
                  <a:pt x="21601" y="27271"/>
                  <a:pt x="20122" y="25200"/>
                </a:cubicBezTo>
                <a:cubicBezTo>
                  <a:pt x="19380" y="24115"/>
                  <a:pt x="18591" y="23081"/>
                  <a:pt x="17755" y="22095"/>
                </a:cubicBezTo>
                <a:cubicBezTo>
                  <a:pt x="17013" y="21207"/>
                  <a:pt x="16275" y="20366"/>
                  <a:pt x="15533" y="19530"/>
                </a:cubicBezTo>
                <a:cubicBezTo>
                  <a:pt x="15336" y="19282"/>
                  <a:pt x="15139" y="19037"/>
                  <a:pt x="14942" y="18887"/>
                </a:cubicBezTo>
                <a:cubicBezTo>
                  <a:pt x="13513" y="17605"/>
                  <a:pt x="12081" y="16374"/>
                  <a:pt x="10653" y="15139"/>
                </a:cubicBezTo>
                <a:cubicBezTo>
                  <a:pt x="10061" y="14646"/>
                  <a:pt x="9371" y="14153"/>
                  <a:pt x="8680" y="13711"/>
                </a:cubicBezTo>
                <a:lnTo>
                  <a:pt x="8680" y="13711"/>
                </a:lnTo>
                <a:cubicBezTo>
                  <a:pt x="9319" y="14251"/>
                  <a:pt x="9963" y="14843"/>
                  <a:pt x="10653" y="15387"/>
                </a:cubicBezTo>
                <a:cubicBezTo>
                  <a:pt x="11489" y="16125"/>
                  <a:pt x="12377" y="16867"/>
                  <a:pt x="13217" y="17656"/>
                </a:cubicBezTo>
                <a:cubicBezTo>
                  <a:pt x="13955" y="18295"/>
                  <a:pt x="14646" y="18938"/>
                  <a:pt x="15289" y="19676"/>
                </a:cubicBezTo>
                <a:cubicBezTo>
                  <a:pt x="16125" y="20564"/>
                  <a:pt x="16867" y="21451"/>
                  <a:pt x="17656" y="22390"/>
                </a:cubicBezTo>
                <a:cubicBezTo>
                  <a:pt x="18445" y="23377"/>
                  <a:pt x="19234" y="24312"/>
                  <a:pt x="19925" y="25350"/>
                </a:cubicBezTo>
                <a:cubicBezTo>
                  <a:pt x="21306" y="27322"/>
                  <a:pt x="22339" y="29492"/>
                  <a:pt x="23278" y="31709"/>
                </a:cubicBezTo>
                <a:lnTo>
                  <a:pt x="23278" y="31907"/>
                </a:lnTo>
                <a:cubicBezTo>
                  <a:pt x="22884" y="31216"/>
                  <a:pt x="22489" y="30479"/>
                  <a:pt x="22095" y="29788"/>
                </a:cubicBezTo>
                <a:cubicBezTo>
                  <a:pt x="20911" y="27863"/>
                  <a:pt x="19629" y="26040"/>
                  <a:pt x="18149" y="24265"/>
                </a:cubicBezTo>
                <a:cubicBezTo>
                  <a:pt x="16618" y="22390"/>
                  <a:pt x="15092" y="20564"/>
                  <a:pt x="13265" y="18887"/>
                </a:cubicBezTo>
                <a:cubicBezTo>
                  <a:pt x="11935" y="17703"/>
                  <a:pt x="10554" y="16520"/>
                  <a:pt x="9122" y="15336"/>
                </a:cubicBezTo>
                <a:cubicBezTo>
                  <a:pt x="8037" y="14401"/>
                  <a:pt x="6952" y="13513"/>
                  <a:pt x="5820" y="12626"/>
                </a:cubicBezTo>
                <a:cubicBezTo>
                  <a:pt x="4684" y="11687"/>
                  <a:pt x="3500" y="10799"/>
                  <a:pt x="2316" y="9864"/>
                </a:cubicBezTo>
                <a:cubicBezTo>
                  <a:pt x="1823" y="9418"/>
                  <a:pt x="1330" y="8976"/>
                  <a:pt x="789" y="8530"/>
                </a:cubicBezTo>
                <a:cubicBezTo>
                  <a:pt x="837" y="8530"/>
                  <a:pt x="837" y="8483"/>
                  <a:pt x="837" y="8483"/>
                </a:cubicBezTo>
                <a:close/>
                <a:moveTo>
                  <a:pt x="59280" y="1034"/>
                </a:moveTo>
                <a:cubicBezTo>
                  <a:pt x="59327" y="1085"/>
                  <a:pt x="59379" y="1085"/>
                  <a:pt x="59379" y="1133"/>
                </a:cubicBezTo>
                <a:cubicBezTo>
                  <a:pt x="59130" y="1480"/>
                  <a:pt x="58886" y="1823"/>
                  <a:pt x="58590" y="2170"/>
                </a:cubicBezTo>
                <a:cubicBezTo>
                  <a:pt x="57947" y="3007"/>
                  <a:pt x="57307" y="3847"/>
                  <a:pt x="56664" y="4636"/>
                </a:cubicBezTo>
                <a:cubicBezTo>
                  <a:pt x="56124" y="5327"/>
                  <a:pt x="55579" y="5966"/>
                  <a:pt x="54988" y="6609"/>
                </a:cubicBezTo>
                <a:cubicBezTo>
                  <a:pt x="54052" y="7595"/>
                  <a:pt x="53113" y="8582"/>
                  <a:pt x="52080" y="9517"/>
                </a:cubicBezTo>
                <a:cubicBezTo>
                  <a:pt x="50896" y="10700"/>
                  <a:pt x="49614" y="11785"/>
                  <a:pt x="48379" y="12870"/>
                </a:cubicBezTo>
                <a:lnTo>
                  <a:pt x="46012" y="14942"/>
                </a:lnTo>
                <a:cubicBezTo>
                  <a:pt x="45124" y="15683"/>
                  <a:pt x="44236" y="16374"/>
                  <a:pt x="43400" y="17112"/>
                </a:cubicBezTo>
                <a:cubicBezTo>
                  <a:pt x="42512" y="17853"/>
                  <a:pt x="41573" y="18591"/>
                  <a:pt x="40685" y="19380"/>
                </a:cubicBezTo>
                <a:cubicBezTo>
                  <a:pt x="39206" y="20615"/>
                  <a:pt x="37778" y="21945"/>
                  <a:pt x="36444" y="23377"/>
                </a:cubicBezTo>
                <a:cubicBezTo>
                  <a:pt x="33189" y="26876"/>
                  <a:pt x="30625" y="30873"/>
                  <a:pt x="28900" y="35312"/>
                </a:cubicBezTo>
                <a:cubicBezTo>
                  <a:pt x="28060" y="37482"/>
                  <a:pt x="27271" y="39699"/>
                  <a:pt x="26482" y="41920"/>
                </a:cubicBezTo>
                <a:cubicBezTo>
                  <a:pt x="26435" y="42019"/>
                  <a:pt x="26383" y="42117"/>
                  <a:pt x="26285" y="42216"/>
                </a:cubicBezTo>
                <a:cubicBezTo>
                  <a:pt x="26285" y="42066"/>
                  <a:pt x="26285" y="41920"/>
                  <a:pt x="26336" y="41723"/>
                </a:cubicBezTo>
                <a:cubicBezTo>
                  <a:pt x="27468" y="37430"/>
                  <a:pt x="28605" y="33090"/>
                  <a:pt x="29788" y="28750"/>
                </a:cubicBezTo>
                <a:cubicBezTo>
                  <a:pt x="30380" y="26580"/>
                  <a:pt x="31465" y="24659"/>
                  <a:pt x="32696" y="22734"/>
                </a:cubicBezTo>
                <a:cubicBezTo>
                  <a:pt x="34373" y="20169"/>
                  <a:pt x="36397" y="17901"/>
                  <a:pt x="38665" y="15829"/>
                </a:cubicBezTo>
                <a:cubicBezTo>
                  <a:pt x="39849" y="14744"/>
                  <a:pt x="41131" y="13758"/>
                  <a:pt x="42461" y="12870"/>
                </a:cubicBezTo>
                <a:cubicBezTo>
                  <a:pt x="44828" y="11292"/>
                  <a:pt x="47247" y="9864"/>
                  <a:pt x="49661" y="8333"/>
                </a:cubicBezTo>
                <a:cubicBezTo>
                  <a:pt x="50699" y="7694"/>
                  <a:pt x="51685" y="6952"/>
                  <a:pt x="52719" y="6313"/>
                </a:cubicBezTo>
                <a:cubicBezTo>
                  <a:pt x="52770" y="6262"/>
                  <a:pt x="52869" y="6163"/>
                  <a:pt x="52869" y="6064"/>
                </a:cubicBezTo>
                <a:lnTo>
                  <a:pt x="52869" y="6064"/>
                </a:lnTo>
                <a:lnTo>
                  <a:pt x="50797" y="7398"/>
                </a:lnTo>
                <a:cubicBezTo>
                  <a:pt x="49168" y="8333"/>
                  <a:pt x="47491" y="9319"/>
                  <a:pt x="45866" y="10258"/>
                </a:cubicBezTo>
                <a:cubicBezTo>
                  <a:pt x="43893" y="11442"/>
                  <a:pt x="41920" y="12724"/>
                  <a:pt x="40145" y="14204"/>
                </a:cubicBezTo>
                <a:cubicBezTo>
                  <a:pt x="38468" y="15533"/>
                  <a:pt x="36890" y="17013"/>
                  <a:pt x="35509" y="18642"/>
                </a:cubicBezTo>
                <a:cubicBezTo>
                  <a:pt x="34274" y="20122"/>
                  <a:pt x="33090" y="21649"/>
                  <a:pt x="32057" y="23278"/>
                </a:cubicBezTo>
                <a:cubicBezTo>
                  <a:pt x="31611" y="24016"/>
                  <a:pt x="31169" y="24805"/>
                  <a:pt x="30723" y="25594"/>
                </a:cubicBezTo>
                <a:cubicBezTo>
                  <a:pt x="30723" y="25547"/>
                  <a:pt x="30676" y="25547"/>
                  <a:pt x="30676" y="25547"/>
                </a:cubicBezTo>
                <a:cubicBezTo>
                  <a:pt x="30822" y="25002"/>
                  <a:pt x="30972" y="24411"/>
                  <a:pt x="31169" y="23870"/>
                </a:cubicBezTo>
                <a:cubicBezTo>
                  <a:pt x="31860" y="21550"/>
                  <a:pt x="32747" y="19333"/>
                  <a:pt x="34128" y="17261"/>
                </a:cubicBezTo>
                <a:cubicBezTo>
                  <a:pt x="35162" y="15731"/>
                  <a:pt x="36444" y="14350"/>
                  <a:pt x="37876" y="13119"/>
                </a:cubicBezTo>
                <a:cubicBezTo>
                  <a:pt x="41770" y="9714"/>
                  <a:pt x="46359" y="7445"/>
                  <a:pt x="51141" y="5473"/>
                </a:cubicBezTo>
                <a:cubicBezTo>
                  <a:pt x="53607" y="4486"/>
                  <a:pt x="55974" y="3303"/>
                  <a:pt x="58144" y="1823"/>
                </a:cubicBezTo>
                <a:cubicBezTo>
                  <a:pt x="58538" y="1579"/>
                  <a:pt x="58933" y="1330"/>
                  <a:pt x="59280" y="1034"/>
                </a:cubicBezTo>
                <a:close/>
                <a:moveTo>
                  <a:pt x="60412" y="0"/>
                </a:moveTo>
                <a:cubicBezTo>
                  <a:pt x="59623" y="494"/>
                  <a:pt x="58933" y="1034"/>
                  <a:pt x="58195" y="1480"/>
                </a:cubicBezTo>
                <a:cubicBezTo>
                  <a:pt x="55974" y="2959"/>
                  <a:pt x="53658" y="4092"/>
                  <a:pt x="51192" y="5078"/>
                </a:cubicBezTo>
                <a:cubicBezTo>
                  <a:pt x="46308" y="7051"/>
                  <a:pt x="41672" y="9371"/>
                  <a:pt x="37628" y="12870"/>
                </a:cubicBezTo>
                <a:cubicBezTo>
                  <a:pt x="36444" y="13955"/>
                  <a:pt x="35312" y="15092"/>
                  <a:pt x="34325" y="16374"/>
                </a:cubicBezTo>
                <a:cubicBezTo>
                  <a:pt x="32992" y="18149"/>
                  <a:pt x="32006" y="20122"/>
                  <a:pt x="31315" y="22241"/>
                </a:cubicBezTo>
                <a:cubicBezTo>
                  <a:pt x="30775" y="23969"/>
                  <a:pt x="30230" y="25693"/>
                  <a:pt x="29788" y="27421"/>
                </a:cubicBezTo>
                <a:cubicBezTo>
                  <a:pt x="28605" y="31662"/>
                  <a:pt x="27520" y="35903"/>
                  <a:pt x="26383" y="40145"/>
                </a:cubicBezTo>
                <a:cubicBezTo>
                  <a:pt x="26285" y="40441"/>
                  <a:pt x="26237" y="40685"/>
                  <a:pt x="26139" y="40981"/>
                </a:cubicBezTo>
                <a:lnTo>
                  <a:pt x="26040" y="40981"/>
                </a:lnTo>
                <a:cubicBezTo>
                  <a:pt x="25989" y="40737"/>
                  <a:pt x="25989" y="40539"/>
                  <a:pt x="25941" y="40342"/>
                </a:cubicBezTo>
                <a:cubicBezTo>
                  <a:pt x="25744" y="38910"/>
                  <a:pt x="25594" y="37482"/>
                  <a:pt x="25152" y="36049"/>
                </a:cubicBezTo>
                <a:cubicBezTo>
                  <a:pt x="24856" y="34964"/>
                  <a:pt x="24608" y="33832"/>
                  <a:pt x="24411" y="32747"/>
                </a:cubicBezTo>
                <a:cubicBezTo>
                  <a:pt x="24067" y="31268"/>
                  <a:pt x="23870" y="29788"/>
                  <a:pt x="23523" y="28309"/>
                </a:cubicBezTo>
                <a:cubicBezTo>
                  <a:pt x="22438" y="23819"/>
                  <a:pt x="20418" y="19925"/>
                  <a:pt x="16768" y="16914"/>
                </a:cubicBezTo>
                <a:cubicBezTo>
                  <a:pt x="15782" y="16125"/>
                  <a:pt x="14744" y="15289"/>
                  <a:pt x="13612" y="14646"/>
                </a:cubicBezTo>
                <a:cubicBezTo>
                  <a:pt x="11983" y="13711"/>
                  <a:pt x="10306" y="12922"/>
                  <a:pt x="8680" y="12034"/>
                </a:cubicBezTo>
                <a:cubicBezTo>
                  <a:pt x="6360" y="10850"/>
                  <a:pt x="4092" y="9667"/>
                  <a:pt x="1776" y="8530"/>
                </a:cubicBezTo>
                <a:cubicBezTo>
                  <a:pt x="1381" y="8333"/>
                  <a:pt x="935" y="8136"/>
                  <a:pt x="494" y="7990"/>
                </a:cubicBezTo>
                <a:cubicBezTo>
                  <a:pt x="435" y="7951"/>
                  <a:pt x="361" y="7920"/>
                  <a:pt x="288" y="7920"/>
                </a:cubicBezTo>
                <a:cubicBezTo>
                  <a:pt x="174" y="7920"/>
                  <a:pt x="60" y="7995"/>
                  <a:pt x="0" y="8234"/>
                </a:cubicBezTo>
                <a:lnTo>
                  <a:pt x="442" y="8680"/>
                </a:lnTo>
                <a:cubicBezTo>
                  <a:pt x="1283" y="9371"/>
                  <a:pt x="2119" y="10061"/>
                  <a:pt x="2908" y="10752"/>
                </a:cubicBezTo>
                <a:cubicBezTo>
                  <a:pt x="3303" y="11048"/>
                  <a:pt x="3650" y="11343"/>
                  <a:pt x="4044" y="11639"/>
                </a:cubicBezTo>
                <a:cubicBezTo>
                  <a:pt x="4782" y="12231"/>
                  <a:pt x="5571" y="12823"/>
                  <a:pt x="6313" y="13415"/>
                </a:cubicBezTo>
                <a:cubicBezTo>
                  <a:pt x="7149" y="14054"/>
                  <a:pt x="7939" y="14744"/>
                  <a:pt x="8728" y="15387"/>
                </a:cubicBezTo>
                <a:cubicBezTo>
                  <a:pt x="9963" y="16421"/>
                  <a:pt x="11193" y="17459"/>
                  <a:pt x="12377" y="18492"/>
                </a:cubicBezTo>
                <a:cubicBezTo>
                  <a:pt x="14204" y="20169"/>
                  <a:pt x="15881" y="21996"/>
                  <a:pt x="17459" y="23917"/>
                </a:cubicBezTo>
                <a:cubicBezTo>
                  <a:pt x="18741" y="25448"/>
                  <a:pt x="19972" y="27074"/>
                  <a:pt x="21057" y="28750"/>
                </a:cubicBezTo>
                <a:cubicBezTo>
                  <a:pt x="23622" y="32794"/>
                  <a:pt x="25448" y="37036"/>
                  <a:pt x="25744" y="41869"/>
                </a:cubicBezTo>
                <a:cubicBezTo>
                  <a:pt x="25744" y="42263"/>
                  <a:pt x="25744" y="42658"/>
                  <a:pt x="25693" y="43052"/>
                </a:cubicBezTo>
                <a:cubicBezTo>
                  <a:pt x="25547" y="44090"/>
                  <a:pt x="25350" y="45076"/>
                  <a:pt x="25251" y="46110"/>
                </a:cubicBezTo>
                <a:cubicBezTo>
                  <a:pt x="25054" y="48576"/>
                  <a:pt x="25101" y="51093"/>
                  <a:pt x="25200" y="53559"/>
                </a:cubicBezTo>
                <a:cubicBezTo>
                  <a:pt x="25298" y="55433"/>
                  <a:pt x="25397" y="57354"/>
                  <a:pt x="25547" y="59229"/>
                </a:cubicBezTo>
                <a:cubicBezTo>
                  <a:pt x="25547" y="59477"/>
                  <a:pt x="25646" y="59674"/>
                  <a:pt x="25693" y="59919"/>
                </a:cubicBezTo>
                <a:lnTo>
                  <a:pt x="25843" y="59919"/>
                </a:lnTo>
                <a:cubicBezTo>
                  <a:pt x="25843" y="59773"/>
                  <a:pt x="25890" y="59674"/>
                  <a:pt x="25890" y="59576"/>
                </a:cubicBezTo>
                <a:cubicBezTo>
                  <a:pt x="25791" y="57406"/>
                  <a:pt x="25744" y="55236"/>
                  <a:pt x="25646" y="53113"/>
                </a:cubicBezTo>
                <a:cubicBezTo>
                  <a:pt x="25594" y="51535"/>
                  <a:pt x="25547" y="50008"/>
                  <a:pt x="25496" y="48430"/>
                </a:cubicBezTo>
                <a:cubicBezTo>
                  <a:pt x="25448" y="47195"/>
                  <a:pt x="25646" y="45964"/>
                  <a:pt x="25989" y="44729"/>
                </a:cubicBezTo>
                <a:cubicBezTo>
                  <a:pt x="26928" y="41328"/>
                  <a:pt x="28111" y="38022"/>
                  <a:pt x="29492" y="34767"/>
                </a:cubicBezTo>
                <a:cubicBezTo>
                  <a:pt x="31315" y="30427"/>
                  <a:pt x="33832" y="26533"/>
                  <a:pt x="37135" y="23180"/>
                </a:cubicBezTo>
                <a:cubicBezTo>
                  <a:pt x="38369" y="21945"/>
                  <a:pt x="39652" y="20761"/>
                  <a:pt x="40934" y="19629"/>
                </a:cubicBezTo>
                <a:cubicBezTo>
                  <a:pt x="41770" y="18840"/>
                  <a:pt x="42658" y="18149"/>
                  <a:pt x="43546" y="17407"/>
                </a:cubicBezTo>
                <a:lnTo>
                  <a:pt x="46209" y="15190"/>
                </a:lnTo>
                <a:cubicBezTo>
                  <a:pt x="46998" y="14547"/>
                  <a:pt x="47838" y="13857"/>
                  <a:pt x="48576" y="13119"/>
                </a:cubicBezTo>
                <a:cubicBezTo>
                  <a:pt x="49910" y="11983"/>
                  <a:pt x="51192" y="10850"/>
                  <a:pt x="52423" y="9667"/>
                </a:cubicBezTo>
                <a:cubicBezTo>
                  <a:pt x="54100" y="8037"/>
                  <a:pt x="55729" y="6412"/>
                  <a:pt x="57110" y="4585"/>
                </a:cubicBezTo>
                <a:cubicBezTo>
                  <a:pt x="57998" y="3401"/>
                  <a:pt x="58886" y="2269"/>
                  <a:pt x="59773" y="1085"/>
                </a:cubicBezTo>
                <a:cubicBezTo>
                  <a:pt x="60018" y="738"/>
                  <a:pt x="60215" y="344"/>
                  <a:pt x="604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13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title" idx="2" hasCustomPrompt="1"/>
          </p:nvPr>
        </p:nvSpPr>
        <p:spPr>
          <a:xfrm>
            <a:off x="1734024" y="1557075"/>
            <a:ext cx="734700" cy="6318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3" hasCustomPrompt="1"/>
          </p:nvPr>
        </p:nvSpPr>
        <p:spPr>
          <a:xfrm>
            <a:off x="1734024" y="3142904"/>
            <a:ext cx="734700" cy="6318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87" y="1557075"/>
            <a:ext cx="734700" cy="6318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" name="Google Shape;4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87" y="3142904"/>
            <a:ext cx="734700" cy="6318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6" hasCustomPrompt="1"/>
          </p:nvPr>
        </p:nvSpPr>
        <p:spPr>
          <a:xfrm>
            <a:off x="6675350" y="1557075"/>
            <a:ext cx="734700" cy="6318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title" idx="7" hasCustomPrompt="1"/>
          </p:nvPr>
        </p:nvSpPr>
        <p:spPr>
          <a:xfrm>
            <a:off x="6675350" y="3142904"/>
            <a:ext cx="734700" cy="6318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"/>
          </p:nvPr>
        </p:nvSpPr>
        <p:spPr>
          <a:xfrm>
            <a:off x="1129375" y="2192675"/>
            <a:ext cx="19440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4" name="Google Shape;434;p13"/>
          <p:cNvSpPr txBox="1">
            <a:spLocks noGrp="1"/>
          </p:cNvSpPr>
          <p:nvPr>
            <p:ph type="subTitle" idx="8"/>
          </p:nvPr>
        </p:nvSpPr>
        <p:spPr>
          <a:xfrm>
            <a:off x="3600038" y="2192675"/>
            <a:ext cx="19440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5" name="Google Shape;435;p13"/>
          <p:cNvSpPr txBox="1">
            <a:spLocks noGrp="1"/>
          </p:cNvSpPr>
          <p:nvPr>
            <p:ph type="subTitle" idx="9"/>
          </p:nvPr>
        </p:nvSpPr>
        <p:spPr>
          <a:xfrm>
            <a:off x="6070700" y="2192675"/>
            <a:ext cx="19440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6" name="Google Shape;436;p13"/>
          <p:cNvSpPr/>
          <p:nvPr/>
        </p:nvSpPr>
        <p:spPr>
          <a:xfrm>
            <a:off x="0" y="1440404"/>
            <a:ext cx="734777" cy="3703227"/>
          </a:xfrm>
          <a:custGeom>
            <a:avLst/>
            <a:gdLst/>
            <a:ahLst/>
            <a:cxnLst/>
            <a:rect l="l" t="t" r="r" b="b"/>
            <a:pathLst>
              <a:path w="35161" h="126812" extrusionOk="0">
                <a:moveTo>
                  <a:pt x="0" y="1"/>
                </a:moveTo>
                <a:lnTo>
                  <a:pt x="0" y="126812"/>
                </a:lnTo>
                <a:lnTo>
                  <a:pt x="35161" y="126812"/>
                </a:lnTo>
                <a:cubicBezTo>
                  <a:pt x="35064" y="126668"/>
                  <a:pt x="34967" y="126474"/>
                  <a:pt x="34819" y="126327"/>
                </a:cubicBezTo>
                <a:cubicBezTo>
                  <a:pt x="32879" y="123953"/>
                  <a:pt x="30990" y="121625"/>
                  <a:pt x="29050" y="119297"/>
                </a:cubicBezTo>
                <a:cubicBezTo>
                  <a:pt x="26916" y="116775"/>
                  <a:pt x="24783" y="114203"/>
                  <a:pt x="23328" y="111247"/>
                </a:cubicBezTo>
                <a:cubicBezTo>
                  <a:pt x="20709" y="105816"/>
                  <a:pt x="20224" y="100093"/>
                  <a:pt x="20806" y="94224"/>
                </a:cubicBezTo>
                <a:cubicBezTo>
                  <a:pt x="21241" y="89715"/>
                  <a:pt x="22308" y="85398"/>
                  <a:pt x="23716" y="81130"/>
                </a:cubicBezTo>
                <a:cubicBezTo>
                  <a:pt x="25314" y="76378"/>
                  <a:pt x="26963" y="71625"/>
                  <a:pt x="28515" y="66826"/>
                </a:cubicBezTo>
                <a:cubicBezTo>
                  <a:pt x="30164" y="61783"/>
                  <a:pt x="31231" y="56592"/>
                  <a:pt x="31475" y="51308"/>
                </a:cubicBezTo>
                <a:cubicBezTo>
                  <a:pt x="31716" y="44662"/>
                  <a:pt x="30796" y="38261"/>
                  <a:pt x="28662" y="31957"/>
                </a:cubicBezTo>
                <a:cubicBezTo>
                  <a:pt x="26141" y="24442"/>
                  <a:pt x="22261" y="17653"/>
                  <a:pt x="16585" y="11977"/>
                </a:cubicBezTo>
                <a:cubicBezTo>
                  <a:pt x="11833" y="7275"/>
                  <a:pt x="6452" y="3442"/>
                  <a:pt x="582" y="292"/>
                </a:cubicBezTo>
                <a:cubicBezTo>
                  <a:pt x="438" y="195"/>
                  <a:pt x="244" y="98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3"/>
          <p:cNvSpPr/>
          <p:nvPr/>
        </p:nvSpPr>
        <p:spPr>
          <a:xfrm rot="10800000">
            <a:off x="242308" y="3471000"/>
            <a:ext cx="548092" cy="1192775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3"/>
          <p:cNvSpPr/>
          <p:nvPr/>
        </p:nvSpPr>
        <p:spPr>
          <a:xfrm rot="10800000" flipH="1">
            <a:off x="7367525" y="38"/>
            <a:ext cx="1776410" cy="1237169"/>
          </a:xfrm>
          <a:custGeom>
            <a:avLst/>
            <a:gdLst/>
            <a:ahLst/>
            <a:cxnLst/>
            <a:rect l="l" t="t" r="r" b="b"/>
            <a:pathLst>
              <a:path w="73917" h="51479" extrusionOk="0">
                <a:moveTo>
                  <a:pt x="41377" y="1"/>
                </a:moveTo>
                <a:cubicBezTo>
                  <a:pt x="38645" y="1"/>
                  <a:pt x="36048" y="682"/>
                  <a:pt x="33613" y="2200"/>
                </a:cubicBezTo>
                <a:cubicBezTo>
                  <a:pt x="30984" y="3885"/>
                  <a:pt x="30290" y="6114"/>
                  <a:pt x="31630" y="8990"/>
                </a:cubicBezTo>
                <a:cubicBezTo>
                  <a:pt x="32174" y="10179"/>
                  <a:pt x="32868" y="11270"/>
                  <a:pt x="33462" y="12460"/>
                </a:cubicBezTo>
                <a:cubicBezTo>
                  <a:pt x="33911" y="13451"/>
                  <a:pt x="34454" y="14494"/>
                  <a:pt x="34652" y="15585"/>
                </a:cubicBezTo>
                <a:cubicBezTo>
                  <a:pt x="35100" y="17667"/>
                  <a:pt x="34355" y="19500"/>
                  <a:pt x="32868" y="20987"/>
                </a:cubicBezTo>
                <a:cubicBezTo>
                  <a:pt x="30585" y="23273"/>
                  <a:pt x="27813" y="24171"/>
                  <a:pt x="24748" y="24171"/>
                </a:cubicBezTo>
                <a:cubicBezTo>
                  <a:pt x="24288" y="24171"/>
                  <a:pt x="23822" y="24151"/>
                  <a:pt x="23349" y="24112"/>
                </a:cubicBezTo>
                <a:cubicBezTo>
                  <a:pt x="20525" y="23862"/>
                  <a:pt x="17650" y="23466"/>
                  <a:pt x="14822" y="23220"/>
                </a:cubicBezTo>
                <a:cubicBezTo>
                  <a:pt x="14316" y="23171"/>
                  <a:pt x="13814" y="23147"/>
                  <a:pt x="13316" y="23147"/>
                </a:cubicBezTo>
                <a:cubicBezTo>
                  <a:pt x="11275" y="23147"/>
                  <a:pt x="9298" y="23552"/>
                  <a:pt x="7385" y="24311"/>
                </a:cubicBezTo>
                <a:cubicBezTo>
                  <a:pt x="2626" y="26242"/>
                  <a:pt x="0" y="30704"/>
                  <a:pt x="544" y="35761"/>
                </a:cubicBezTo>
                <a:cubicBezTo>
                  <a:pt x="841" y="39132"/>
                  <a:pt x="1984" y="42305"/>
                  <a:pt x="3074" y="45478"/>
                </a:cubicBezTo>
                <a:cubicBezTo>
                  <a:pt x="3768" y="47461"/>
                  <a:pt x="4363" y="49444"/>
                  <a:pt x="5006" y="51478"/>
                </a:cubicBezTo>
                <a:lnTo>
                  <a:pt x="73917" y="51478"/>
                </a:lnTo>
                <a:lnTo>
                  <a:pt x="73917" y="27828"/>
                </a:lnTo>
                <a:cubicBezTo>
                  <a:pt x="73610" y="27849"/>
                  <a:pt x="73307" y="27858"/>
                  <a:pt x="73009" y="27858"/>
                </a:cubicBezTo>
                <a:cubicBezTo>
                  <a:pt x="68880" y="27858"/>
                  <a:pt x="65613" y="25954"/>
                  <a:pt x="63208" y="22625"/>
                </a:cubicBezTo>
                <a:cubicBezTo>
                  <a:pt x="61574" y="20344"/>
                  <a:pt x="60333" y="17814"/>
                  <a:pt x="59044" y="15335"/>
                </a:cubicBezTo>
                <a:cubicBezTo>
                  <a:pt x="57806" y="13007"/>
                  <a:pt x="56763" y="10477"/>
                  <a:pt x="55474" y="8149"/>
                </a:cubicBezTo>
                <a:cubicBezTo>
                  <a:pt x="52797" y="3489"/>
                  <a:pt x="48784" y="712"/>
                  <a:pt x="43378" y="117"/>
                </a:cubicBezTo>
                <a:cubicBezTo>
                  <a:pt x="42703" y="40"/>
                  <a:pt x="42036" y="1"/>
                  <a:pt x="413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3"/>
          <p:cNvSpPr/>
          <p:nvPr/>
        </p:nvSpPr>
        <p:spPr>
          <a:xfrm rot="10800000">
            <a:off x="7831406" y="-35783"/>
            <a:ext cx="940294" cy="1534308"/>
          </a:xfrm>
          <a:custGeom>
            <a:avLst/>
            <a:gdLst/>
            <a:ahLst/>
            <a:cxnLst/>
            <a:rect l="l" t="t" r="r" b="b"/>
            <a:pathLst>
              <a:path w="47050" h="76773" extrusionOk="0">
                <a:moveTo>
                  <a:pt x="12921" y="1022"/>
                </a:moveTo>
                <a:cubicBezTo>
                  <a:pt x="12969" y="1172"/>
                  <a:pt x="13067" y="1369"/>
                  <a:pt x="13119" y="1515"/>
                </a:cubicBezTo>
                <a:cubicBezTo>
                  <a:pt x="13612" y="3637"/>
                  <a:pt x="14105" y="5756"/>
                  <a:pt x="14500" y="7879"/>
                </a:cubicBezTo>
                <a:cubicBezTo>
                  <a:pt x="14843" y="9654"/>
                  <a:pt x="15091" y="11477"/>
                  <a:pt x="15237" y="13304"/>
                </a:cubicBezTo>
                <a:cubicBezTo>
                  <a:pt x="15435" y="15375"/>
                  <a:pt x="15435" y="17446"/>
                  <a:pt x="15435" y="19565"/>
                </a:cubicBezTo>
                <a:cubicBezTo>
                  <a:pt x="15486" y="22327"/>
                  <a:pt x="15190" y="25041"/>
                  <a:pt x="14843" y="27803"/>
                </a:cubicBezTo>
                <a:cubicBezTo>
                  <a:pt x="14350" y="32241"/>
                  <a:pt x="13612" y="36629"/>
                  <a:pt x="12626" y="40969"/>
                </a:cubicBezTo>
                <a:cubicBezTo>
                  <a:pt x="12132" y="43434"/>
                  <a:pt x="11442" y="45853"/>
                  <a:pt x="10897" y="48268"/>
                </a:cubicBezTo>
                <a:cubicBezTo>
                  <a:pt x="10602" y="49404"/>
                  <a:pt x="10357" y="50536"/>
                  <a:pt x="10010" y="51672"/>
                </a:cubicBezTo>
                <a:cubicBezTo>
                  <a:pt x="10010" y="50785"/>
                  <a:pt x="9962" y="49897"/>
                  <a:pt x="10010" y="48958"/>
                </a:cubicBezTo>
                <a:cubicBezTo>
                  <a:pt x="10108" y="47577"/>
                  <a:pt x="10160" y="46196"/>
                  <a:pt x="10306" y="44815"/>
                </a:cubicBezTo>
                <a:cubicBezTo>
                  <a:pt x="10404" y="43434"/>
                  <a:pt x="10554" y="42054"/>
                  <a:pt x="10700" y="40673"/>
                </a:cubicBezTo>
                <a:cubicBezTo>
                  <a:pt x="10897" y="39244"/>
                  <a:pt x="11047" y="37812"/>
                  <a:pt x="11193" y="36384"/>
                </a:cubicBezTo>
                <a:cubicBezTo>
                  <a:pt x="11489" y="34411"/>
                  <a:pt x="11738" y="32486"/>
                  <a:pt x="12034" y="30565"/>
                </a:cubicBezTo>
                <a:cubicBezTo>
                  <a:pt x="12330" y="28592"/>
                  <a:pt x="12673" y="26568"/>
                  <a:pt x="12921" y="24595"/>
                </a:cubicBezTo>
                <a:cubicBezTo>
                  <a:pt x="13316" y="21885"/>
                  <a:pt x="13462" y="19170"/>
                  <a:pt x="13363" y="16409"/>
                </a:cubicBezTo>
                <a:cubicBezTo>
                  <a:pt x="13363" y="16211"/>
                  <a:pt x="13363" y="16014"/>
                  <a:pt x="13316" y="15817"/>
                </a:cubicBezTo>
                <a:cubicBezTo>
                  <a:pt x="13265" y="17099"/>
                  <a:pt x="13217" y="18433"/>
                  <a:pt x="13119" y="19715"/>
                </a:cubicBezTo>
                <a:cubicBezTo>
                  <a:pt x="12969" y="21589"/>
                  <a:pt x="12823" y="23463"/>
                  <a:pt x="12527" y="25337"/>
                </a:cubicBezTo>
                <a:cubicBezTo>
                  <a:pt x="12081" y="28395"/>
                  <a:pt x="11541" y="31500"/>
                  <a:pt x="11095" y="34557"/>
                </a:cubicBezTo>
                <a:cubicBezTo>
                  <a:pt x="10751" y="36976"/>
                  <a:pt x="10456" y="39390"/>
                  <a:pt x="10207" y="41856"/>
                </a:cubicBezTo>
                <a:cubicBezTo>
                  <a:pt x="10061" y="43387"/>
                  <a:pt x="9911" y="44965"/>
                  <a:pt x="9864" y="46543"/>
                </a:cubicBezTo>
                <a:cubicBezTo>
                  <a:pt x="9765" y="48713"/>
                  <a:pt x="9765" y="50931"/>
                  <a:pt x="9714" y="53101"/>
                </a:cubicBezTo>
                <a:cubicBezTo>
                  <a:pt x="9714" y="53251"/>
                  <a:pt x="9666" y="53397"/>
                  <a:pt x="9666" y="53495"/>
                </a:cubicBezTo>
                <a:lnTo>
                  <a:pt x="9517" y="53495"/>
                </a:lnTo>
                <a:cubicBezTo>
                  <a:pt x="9418" y="52706"/>
                  <a:pt x="9319" y="51917"/>
                  <a:pt x="9221" y="51081"/>
                </a:cubicBezTo>
                <a:cubicBezTo>
                  <a:pt x="8976" y="49353"/>
                  <a:pt x="8727" y="47676"/>
                  <a:pt x="8530" y="45952"/>
                </a:cubicBezTo>
                <a:lnTo>
                  <a:pt x="7938" y="41513"/>
                </a:lnTo>
                <a:cubicBezTo>
                  <a:pt x="7694" y="39489"/>
                  <a:pt x="7741" y="37469"/>
                  <a:pt x="7792" y="35398"/>
                </a:cubicBezTo>
                <a:cubicBezTo>
                  <a:pt x="7891" y="32833"/>
                  <a:pt x="8286" y="30269"/>
                  <a:pt x="8826" y="27752"/>
                </a:cubicBezTo>
                <a:cubicBezTo>
                  <a:pt x="9615" y="23857"/>
                  <a:pt x="10554" y="19959"/>
                  <a:pt x="11292" y="16065"/>
                </a:cubicBezTo>
                <a:cubicBezTo>
                  <a:pt x="11738" y="13844"/>
                  <a:pt x="12034" y="11575"/>
                  <a:pt x="12330" y="9307"/>
                </a:cubicBezTo>
                <a:cubicBezTo>
                  <a:pt x="12673" y="6695"/>
                  <a:pt x="12771" y="4079"/>
                  <a:pt x="12771" y="1467"/>
                </a:cubicBezTo>
                <a:cubicBezTo>
                  <a:pt x="12771" y="1317"/>
                  <a:pt x="12823" y="1219"/>
                  <a:pt x="12921" y="1022"/>
                </a:cubicBezTo>
                <a:close/>
                <a:moveTo>
                  <a:pt x="26778" y="28986"/>
                </a:moveTo>
                <a:cubicBezTo>
                  <a:pt x="26778" y="29480"/>
                  <a:pt x="26829" y="29973"/>
                  <a:pt x="26829" y="30466"/>
                </a:cubicBezTo>
                <a:cubicBezTo>
                  <a:pt x="26580" y="34707"/>
                  <a:pt x="25693" y="38799"/>
                  <a:pt x="24115" y="42795"/>
                </a:cubicBezTo>
                <a:cubicBezTo>
                  <a:pt x="22536" y="46689"/>
                  <a:pt x="20465" y="50390"/>
                  <a:pt x="18248" y="53941"/>
                </a:cubicBezTo>
                <a:cubicBezTo>
                  <a:pt x="18196" y="54040"/>
                  <a:pt x="18098" y="54138"/>
                  <a:pt x="17999" y="54237"/>
                </a:cubicBezTo>
                <a:cubicBezTo>
                  <a:pt x="17999" y="54237"/>
                  <a:pt x="17952" y="54186"/>
                  <a:pt x="17901" y="54186"/>
                </a:cubicBezTo>
                <a:cubicBezTo>
                  <a:pt x="19281" y="50390"/>
                  <a:pt x="20662" y="46591"/>
                  <a:pt x="22043" y="42744"/>
                </a:cubicBezTo>
                <a:lnTo>
                  <a:pt x="22043" y="42744"/>
                </a:lnTo>
                <a:cubicBezTo>
                  <a:pt x="20220" y="46492"/>
                  <a:pt x="18986" y="50489"/>
                  <a:pt x="17360" y="54336"/>
                </a:cubicBezTo>
                <a:cubicBezTo>
                  <a:pt x="17309" y="54237"/>
                  <a:pt x="17309" y="54186"/>
                  <a:pt x="17309" y="54087"/>
                </a:cubicBezTo>
                <a:cubicBezTo>
                  <a:pt x="17999" y="51376"/>
                  <a:pt x="18642" y="48615"/>
                  <a:pt x="19431" y="45900"/>
                </a:cubicBezTo>
                <a:cubicBezTo>
                  <a:pt x="19873" y="44373"/>
                  <a:pt x="20465" y="42894"/>
                  <a:pt x="21108" y="41462"/>
                </a:cubicBezTo>
                <a:cubicBezTo>
                  <a:pt x="22931" y="37568"/>
                  <a:pt x="24706" y="33670"/>
                  <a:pt x="26285" y="29626"/>
                </a:cubicBezTo>
                <a:cubicBezTo>
                  <a:pt x="26383" y="29428"/>
                  <a:pt x="26482" y="29184"/>
                  <a:pt x="26580" y="28986"/>
                </a:cubicBezTo>
                <a:close/>
                <a:moveTo>
                  <a:pt x="45814" y="35050"/>
                </a:moveTo>
                <a:cubicBezTo>
                  <a:pt x="45866" y="35102"/>
                  <a:pt x="45913" y="35149"/>
                  <a:pt x="45964" y="35149"/>
                </a:cubicBezTo>
                <a:cubicBezTo>
                  <a:pt x="45866" y="35299"/>
                  <a:pt x="45814" y="35398"/>
                  <a:pt x="45716" y="35544"/>
                </a:cubicBezTo>
                <a:cubicBezTo>
                  <a:pt x="43250" y="38897"/>
                  <a:pt x="40737" y="42251"/>
                  <a:pt x="38219" y="45604"/>
                </a:cubicBezTo>
                <a:cubicBezTo>
                  <a:pt x="35951" y="48662"/>
                  <a:pt x="33536" y="51522"/>
                  <a:pt x="30676" y="54040"/>
                </a:cubicBezTo>
                <a:cubicBezTo>
                  <a:pt x="28407" y="56012"/>
                  <a:pt x="25890" y="57638"/>
                  <a:pt x="23128" y="58873"/>
                </a:cubicBezTo>
                <a:cubicBezTo>
                  <a:pt x="23030" y="58873"/>
                  <a:pt x="22931" y="58920"/>
                  <a:pt x="22734" y="58971"/>
                </a:cubicBezTo>
                <a:cubicBezTo>
                  <a:pt x="24462" y="57638"/>
                  <a:pt x="26186" y="56407"/>
                  <a:pt x="27764" y="55026"/>
                </a:cubicBezTo>
                <a:cubicBezTo>
                  <a:pt x="29342" y="53645"/>
                  <a:pt x="30920" y="52213"/>
                  <a:pt x="32400" y="50733"/>
                </a:cubicBezTo>
                <a:cubicBezTo>
                  <a:pt x="33931" y="49254"/>
                  <a:pt x="35410" y="47774"/>
                  <a:pt x="36692" y="46098"/>
                </a:cubicBezTo>
                <a:lnTo>
                  <a:pt x="36692" y="46098"/>
                </a:lnTo>
                <a:cubicBezTo>
                  <a:pt x="32597" y="50193"/>
                  <a:pt x="28506" y="54284"/>
                  <a:pt x="23720" y="57638"/>
                </a:cubicBezTo>
                <a:cubicBezTo>
                  <a:pt x="23720" y="57590"/>
                  <a:pt x="23720" y="57492"/>
                  <a:pt x="23771" y="57492"/>
                </a:cubicBezTo>
                <a:cubicBezTo>
                  <a:pt x="25298" y="55815"/>
                  <a:pt x="26632" y="53988"/>
                  <a:pt x="27914" y="52114"/>
                </a:cubicBezTo>
                <a:cubicBezTo>
                  <a:pt x="29638" y="49550"/>
                  <a:pt x="31958" y="47431"/>
                  <a:pt x="34373" y="45506"/>
                </a:cubicBezTo>
                <a:cubicBezTo>
                  <a:pt x="37679" y="42843"/>
                  <a:pt x="40835" y="40081"/>
                  <a:pt x="43696" y="37023"/>
                </a:cubicBezTo>
                <a:cubicBezTo>
                  <a:pt x="44386" y="36333"/>
                  <a:pt x="45124" y="35694"/>
                  <a:pt x="45814" y="35050"/>
                </a:cubicBezTo>
                <a:close/>
                <a:moveTo>
                  <a:pt x="12770" y="1"/>
                </a:moveTo>
                <a:cubicBezTo>
                  <a:pt x="12712" y="1"/>
                  <a:pt x="12647" y="11"/>
                  <a:pt x="12574" y="35"/>
                </a:cubicBezTo>
                <a:cubicBezTo>
                  <a:pt x="12527" y="233"/>
                  <a:pt x="12476" y="382"/>
                  <a:pt x="12476" y="580"/>
                </a:cubicBezTo>
                <a:cubicBezTo>
                  <a:pt x="12330" y="3046"/>
                  <a:pt x="12231" y="5511"/>
                  <a:pt x="12034" y="7977"/>
                </a:cubicBezTo>
                <a:cubicBezTo>
                  <a:pt x="11884" y="9753"/>
                  <a:pt x="11687" y="11575"/>
                  <a:pt x="11343" y="13351"/>
                </a:cubicBezTo>
                <a:cubicBezTo>
                  <a:pt x="10653" y="17198"/>
                  <a:pt x="9812" y="21096"/>
                  <a:pt x="8976" y="24942"/>
                </a:cubicBezTo>
                <a:cubicBezTo>
                  <a:pt x="8286" y="28047"/>
                  <a:pt x="7642" y="31156"/>
                  <a:pt x="7398" y="34360"/>
                </a:cubicBezTo>
                <a:cubicBezTo>
                  <a:pt x="7248" y="36925"/>
                  <a:pt x="7248" y="39540"/>
                  <a:pt x="7544" y="42105"/>
                </a:cubicBezTo>
                <a:cubicBezTo>
                  <a:pt x="7891" y="44768"/>
                  <a:pt x="8333" y="47380"/>
                  <a:pt x="8629" y="50043"/>
                </a:cubicBezTo>
                <a:cubicBezTo>
                  <a:pt x="8877" y="52067"/>
                  <a:pt x="9122" y="54040"/>
                  <a:pt x="9221" y="56060"/>
                </a:cubicBezTo>
                <a:cubicBezTo>
                  <a:pt x="9319" y="58624"/>
                  <a:pt x="8925" y="61090"/>
                  <a:pt x="8234" y="63556"/>
                </a:cubicBezTo>
                <a:cubicBezTo>
                  <a:pt x="6806" y="68586"/>
                  <a:pt x="3993" y="72729"/>
                  <a:pt x="245" y="76331"/>
                </a:cubicBezTo>
                <a:cubicBezTo>
                  <a:pt x="146" y="76430"/>
                  <a:pt x="99" y="76528"/>
                  <a:pt x="0" y="76627"/>
                </a:cubicBezTo>
                <a:cubicBezTo>
                  <a:pt x="48" y="76674"/>
                  <a:pt x="99" y="76726"/>
                  <a:pt x="99" y="76773"/>
                </a:cubicBezTo>
                <a:cubicBezTo>
                  <a:pt x="343" y="76576"/>
                  <a:pt x="639" y="76430"/>
                  <a:pt x="837" y="76232"/>
                </a:cubicBezTo>
                <a:cubicBezTo>
                  <a:pt x="1874" y="75147"/>
                  <a:pt x="2908" y="74011"/>
                  <a:pt x="3894" y="72879"/>
                </a:cubicBezTo>
                <a:cubicBezTo>
                  <a:pt x="4537" y="72188"/>
                  <a:pt x="4979" y="71348"/>
                  <a:pt x="5622" y="70658"/>
                </a:cubicBezTo>
                <a:cubicBezTo>
                  <a:pt x="6360" y="69821"/>
                  <a:pt x="7149" y="69079"/>
                  <a:pt x="7938" y="68243"/>
                </a:cubicBezTo>
                <a:cubicBezTo>
                  <a:pt x="9911" y="66219"/>
                  <a:pt x="12132" y="64396"/>
                  <a:pt x="14697" y="63161"/>
                </a:cubicBezTo>
                <a:cubicBezTo>
                  <a:pt x="16965" y="62029"/>
                  <a:pt x="19333" y="60991"/>
                  <a:pt x="21700" y="60005"/>
                </a:cubicBezTo>
                <a:cubicBezTo>
                  <a:pt x="25349" y="58427"/>
                  <a:pt x="28750" y="56505"/>
                  <a:pt x="31662" y="53744"/>
                </a:cubicBezTo>
                <a:cubicBezTo>
                  <a:pt x="34128" y="51376"/>
                  <a:pt x="36345" y="48812"/>
                  <a:pt x="38417" y="46050"/>
                </a:cubicBezTo>
                <a:cubicBezTo>
                  <a:pt x="41080" y="42448"/>
                  <a:pt x="43743" y="38897"/>
                  <a:pt x="46406" y="35299"/>
                </a:cubicBezTo>
                <a:cubicBezTo>
                  <a:pt x="46603" y="35050"/>
                  <a:pt x="46801" y="34806"/>
                  <a:pt x="46899" y="34510"/>
                </a:cubicBezTo>
                <a:cubicBezTo>
                  <a:pt x="46998" y="34313"/>
                  <a:pt x="46998" y="34115"/>
                  <a:pt x="47049" y="33918"/>
                </a:cubicBezTo>
                <a:cubicBezTo>
                  <a:pt x="46998" y="33867"/>
                  <a:pt x="46951" y="33820"/>
                  <a:pt x="46899" y="33820"/>
                </a:cubicBezTo>
                <a:cubicBezTo>
                  <a:pt x="46655" y="33966"/>
                  <a:pt x="46359" y="34064"/>
                  <a:pt x="46161" y="34261"/>
                </a:cubicBezTo>
                <a:cubicBezTo>
                  <a:pt x="45372" y="34952"/>
                  <a:pt x="44583" y="35595"/>
                  <a:pt x="43893" y="36285"/>
                </a:cubicBezTo>
                <a:cubicBezTo>
                  <a:pt x="40784" y="39442"/>
                  <a:pt x="37580" y="42448"/>
                  <a:pt x="34077" y="45163"/>
                </a:cubicBezTo>
                <a:cubicBezTo>
                  <a:pt x="30972" y="47577"/>
                  <a:pt x="28407" y="50437"/>
                  <a:pt x="26237" y="53692"/>
                </a:cubicBezTo>
                <a:cubicBezTo>
                  <a:pt x="25397" y="55026"/>
                  <a:pt x="24264" y="56257"/>
                  <a:pt x="23227" y="57441"/>
                </a:cubicBezTo>
                <a:cubicBezTo>
                  <a:pt x="21897" y="58873"/>
                  <a:pt x="20366" y="59958"/>
                  <a:pt x="18544" y="60695"/>
                </a:cubicBezTo>
                <a:cubicBezTo>
                  <a:pt x="17802" y="60991"/>
                  <a:pt x="17064" y="61437"/>
                  <a:pt x="16322" y="61780"/>
                </a:cubicBezTo>
                <a:cubicBezTo>
                  <a:pt x="15336" y="62325"/>
                  <a:pt x="14302" y="62865"/>
                  <a:pt x="13119" y="63509"/>
                </a:cubicBezTo>
                <a:cubicBezTo>
                  <a:pt x="13265" y="63260"/>
                  <a:pt x="13316" y="63161"/>
                  <a:pt x="13363" y="63114"/>
                </a:cubicBezTo>
                <a:cubicBezTo>
                  <a:pt x="14448" y="61733"/>
                  <a:pt x="15289" y="60202"/>
                  <a:pt x="15928" y="58624"/>
                </a:cubicBezTo>
                <a:cubicBezTo>
                  <a:pt x="16125" y="58131"/>
                  <a:pt x="16322" y="57689"/>
                  <a:pt x="16571" y="57295"/>
                </a:cubicBezTo>
                <a:cubicBezTo>
                  <a:pt x="17952" y="55026"/>
                  <a:pt x="19431" y="52805"/>
                  <a:pt x="20761" y="50536"/>
                </a:cubicBezTo>
                <a:cubicBezTo>
                  <a:pt x="23278" y="46247"/>
                  <a:pt x="25298" y="41758"/>
                  <a:pt x="26336" y="36877"/>
                </a:cubicBezTo>
                <a:cubicBezTo>
                  <a:pt x="26876" y="34360"/>
                  <a:pt x="27322" y="31796"/>
                  <a:pt x="27224" y="29132"/>
                </a:cubicBezTo>
                <a:lnTo>
                  <a:pt x="27074" y="28099"/>
                </a:lnTo>
                <a:cubicBezTo>
                  <a:pt x="26975" y="28099"/>
                  <a:pt x="26876" y="28047"/>
                  <a:pt x="26778" y="28000"/>
                </a:cubicBezTo>
                <a:cubicBezTo>
                  <a:pt x="26632" y="28146"/>
                  <a:pt x="26482" y="28296"/>
                  <a:pt x="26383" y="28442"/>
                </a:cubicBezTo>
                <a:cubicBezTo>
                  <a:pt x="26186" y="28738"/>
                  <a:pt x="26087" y="29034"/>
                  <a:pt x="25989" y="29330"/>
                </a:cubicBezTo>
                <a:cubicBezTo>
                  <a:pt x="24462" y="33176"/>
                  <a:pt x="22832" y="36976"/>
                  <a:pt x="21010" y="40724"/>
                </a:cubicBezTo>
                <a:cubicBezTo>
                  <a:pt x="19826" y="43040"/>
                  <a:pt x="19037" y="45506"/>
                  <a:pt x="18394" y="47972"/>
                </a:cubicBezTo>
                <a:cubicBezTo>
                  <a:pt x="17557" y="51128"/>
                  <a:pt x="16816" y="54284"/>
                  <a:pt x="15880" y="57393"/>
                </a:cubicBezTo>
                <a:cubicBezTo>
                  <a:pt x="14993" y="60451"/>
                  <a:pt x="13363" y="63063"/>
                  <a:pt x="10897" y="65087"/>
                </a:cubicBezTo>
                <a:cubicBezTo>
                  <a:pt x="9469" y="66270"/>
                  <a:pt x="8088" y="67501"/>
                  <a:pt x="6853" y="68933"/>
                </a:cubicBezTo>
                <a:cubicBezTo>
                  <a:pt x="6755" y="69079"/>
                  <a:pt x="6656" y="69131"/>
                  <a:pt x="6510" y="69229"/>
                </a:cubicBezTo>
                <a:cubicBezTo>
                  <a:pt x="6557" y="68933"/>
                  <a:pt x="6656" y="68685"/>
                  <a:pt x="6806" y="68440"/>
                </a:cubicBezTo>
                <a:cubicBezTo>
                  <a:pt x="8629" y="64838"/>
                  <a:pt x="9371" y="60991"/>
                  <a:pt x="9812" y="57046"/>
                </a:cubicBezTo>
                <a:cubicBezTo>
                  <a:pt x="9911" y="56308"/>
                  <a:pt x="9864" y="55519"/>
                  <a:pt x="10010" y="54730"/>
                </a:cubicBezTo>
                <a:cubicBezTo>
                  <a:pt x="10456" y="52363"/>
                  <a:pt x="10897" y="49996"/>
                  <a:pt x="11489" y="47628"/>
                </a:cubicBezTo>
                <a:cubicBezTo>
                  <a:pt x="12428" y="43829"/>
                  <a:pt x="13415" y="40034"/>
                  <a:pt x="14054" y="36187"/>
                </a:cubicBezTo>
                <a:cubicBezTo>
                  <a:pt x="14547" y="32979"/>
                  <a:pt x="14993" y="29823"/>
                  <a:pt x="15435" y="26619"/>
                </a:cubicBezTo>
                <a:cubicBezTo>
                  <a:pt x="15782" y="24201"/>
                  <a:pt x="15880" y="21735"/>
                  <a:pt x="15880" y="19269"/>
                </a:cubicBezTo>
                <a:cubicBezTo>
                  <a:pt x="15928" y="16361"/>
                  <a:pt x="15829" y="13450"/>
                  <a:pt x="15387" y="10542"/>
                </a:cubicBezTo>
                <a:cubicBezTo>
                  <a:pt x="14993" y="7977"/>
                  <a:pt x="14448" y="5460"/>
                  <a:pt x="13908" y="2896"/>
                </a:cubicBezTo>
                <a:cubicBezTo>
                  <a:pt x="13758" y="2107"/>
                  <a:pt x="13462" y="1317"/>
                  <a:pt x="13265" y="528"/>
                </a:cubicBezTo>
                <a:cubicBezTo>
                  <a:pt x="13182" y="281"/>
                  <a:pt x="13067" y="1"/>
                  <a:pt x="127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3"/>
          <p:cNvSpPr/>
          <p:nvPr/>
        </p:nvSpPr>
        <p:spPr>
          <a:xfrm flipH="1">
            <a:off x="7947826" y="4511700"/>
            <a:ext cx="1196099" cy="631799"/>
          </a:xfrm>
          <a:custGeom>
            <a:avLst/>
            <a:gdLst/>
            <a:ahLst/>
            <a:cxnLst/>
            <a:rect l="l" t="t" r="r" b="b"/>
            <a:pathLst>
              <a:path w="68623" h="36253" extrusionOk="0">
                <a:moveTo>
                  <a:pt x="21980" y="0"/>
                </a:moveTo>
                <a:cubicBezTo>
                  <a:pt x="14392" y="0"/>
                  <a:pt x="7232" y="1887"/>
                  <a:pt x="536" y="5507"/>
                </a:cubicBezTo>
                <a:cubicBezTo>
                  <a:pt x="148" y="5701"/>
                  <a:pt x="0" y="5946"/>
                  <a:pt x="0" y="6380"/>
                </a:cubicBezTo>
                <a:lnTo>
                  <a:pt x="0" y="36253"/>
                </a:lnTo>
                <a:lnTo>
                  <a:pt x="67602" y="36253"/>
                </a:lnTo>
                <a:cubicBezTo>
                  <a:pt x="67652" y="36206"/>
                  <a:pt x="67602" y="36109"/>
                  <a:pt x="67652" y="36059"/>
                </a:cubicBezTo>
                <a:cubicBezTo>
                  <a:pt x="68622" y="33537"/>
                  <a:pt x="68525" y="31015"/>
                  <a:pt x="67699" y="28494"/>
                </a:cubicBezTo>
                <a:cubicBezTo>
                  <a:pt x="66779" y="25538"/>
                  <a:pt x="65033" y="23016"/>
                  <a:pt x="63094" y="20638"/>
                </a:cubicBezTo>
                <a:cubicBezTo>
                  <a:pt x="60087" y="17002"/>
                  <a:pt x="56545" y="13945"/>
                  <a:pt x="52910" y="10989"/>
                </a:cubicBezTo>
                <a:cubicBezTo>
                  <a:pt x="44324" y="4200"/>
                  <a:pt x="34579" y="464"/>
                  <a:pt x="23619" y="29"/>
                </a:cubicBezTo>
                <a:cubicBezTo>
                  <a:pt x="23070" y="10"/>
                  <a:pt x="22524" y="0"/>
                  <a:pt x="21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13"/>
          <p:cNvGrpSpPr/>
          <p:nvPr/>
        </p:nvGrpSpPr>
        <p:grpSpPr>
          <a:xfrm rot="5400000">
            <a:off x="83959" y="2022540"/>
            <a:ext cx="566872" cy="734789"/>
            <a:chOff x="4153450" y="2187950"/>
            <a:chExt cx="1609975" cy="2086875"/>
          </a:xfrm>
        </p:grpSpPr>
        <p:sp>
          <p:nvSpPr>
            <p:cNvPr id="442" name="Google Shape;442;p13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3"/>
          <p:cNvSpPr/>
          <p:nvPr/>
        </p:nvSpPr>
        <p:spPr>
          <a:xfrm>
            <a:off x="5693349" y="4811798"/>
            <a:ext cx="2419636" cy="331713"/>
          </a:xfrm>
          <a:custGeom>
            <a:avLst/>
            <a:gdLst/>
            <a:ahLst/>
            <a:cxnLst/>
            <a:rect l="l" t="t" r="r" b="b"/>
            <a:pathLst>
              <a:path w="43258" h="14517" extrusionOk="0">
                <a:moveTo>
                  <a:pt x="22145" y="0"/>
                </a:moveTo>
                <a:cubicBezTo>
                  <a:pt x="21060" y="0"/>
                  <a:pt x="19965" y="85"/>
                  <a:pt x="18867" y="259"/>
                </a:cubicBezTo>
                <a:cubicBezTo>
                  <a:pt x="12853" y="1229"/>
                  <a:pt x="7810" y="3899"/>
                  <a:pt x="3880" y="8554"/>
                </a:cubicBezTo>
                <a:cubicBezTo>
                  <a:pt x="2328" y="10346"/>
                  <a:pt x="1118" y="12434"/>
                  <a:pt x="0" y="14517"/>
                </a:cubicBezTo>
                <a:lnTo>
                  <a:pt x="43258" y="14517"/>
                </a:lnTo>
                <a:cubicBezTo>
                  <a:pt x="42967" y="13888"/>
                  <a:pt x="42726" y="13256"/>
                  <a:pt x="42385" y="12628"/>
                </a:cubicBezTo>
                <a:cubicBezTo>
                  <a:pt x="38598" y="5227"/>
                  <a:pt x="30688" y="0"/>
                  <a:pt x="221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3"/>
          <p:cNvGrpSpPr/>
          <p:nvPr/>
        </p:nvGrpSpPr>
        <p:grpSpPr>
          <a:xfrm rot="-1058303">
            <a:off x="8267022" y="2881650"/>
            <a:ext cx="899310" cy="2002295"/>
            <a:chOff x="1092600" y="942825"/>
            <a:chExt cx="966650" cy="2152225"/>
          </a:xfrm>
        </p:grpSpPr>
        <p:sp>
          <p:nvSpPr>
            <p:cNvPr id="448" name="Google Shape;448;p13"/>
            <p:cNvSpPr/>
            <p:nvPr/>
          </p:nvSpPr>
          <p:spPr>
            <a:xfrm>
              <a:off x="1092600" y="942825"/>
              <a:ext cx="966650" cy="2152225"/>
            </a:xfrm>
            <a:custGeom>
              <a:avLst/>
              <a:gdLst/>
              <a:ahLst/>
              <a:cxnLst/>
              <a:rect l="l" t="t" r="r" b="b"/>
              <a:pathLst>
                <a:path w="38666" h="86089" extrusionOk="0">
                  <a:moveTo>
                    <a:pt x="17309" y="328"/>
                  </a:moveTo>
                  <a:cubicBezTo>
                    <a:pt x="17754" y="770"/>
                    <a:pt x="17604" y="1315"/>
                    <a:pt x="17703" y="1808"/>
                  </a:cubicBezTo>
                  <a:cubicBezTo>
                    <a:pt x="17999" y="3090"/>
                    <a:pt x="18196" y="4420"/>
                    <a:pt x="18346" y="5753"/>
                  </a:cubicBezTo>
                  <a:cubicBezTo>
                    <a:pt x="18492" y="6787"/>
                    <a:pt x="18543" y="7872"/>
                    <a:pt x="18394" y="8909"/>
                  </a:cubicBezTo>
                  <a:cubicBezTo>
                    <a:pt x="18196" y="10831"/>
                    <a:pt x="17802" y="12705"/>
                    <a:pt x="17458" y="14579"/>
                  </a:cubicBezTo>
                  <a:cubicBezTo>
                    <a:pt x="17458" y="14532"/>
                    <a:pt x="17407" y="14532"/>
                    <a:pt x="17360" y="14532"/>
                  </a:cubicBezTo>
                  <a:cubicBezTo>
                    <a:pt x="17064" y="12460"/>
                    <a:pt x="16669" y="10436"/>
                    <a:pt x="16373" y="8365"/>
                  </a:cubicBezTo>
                  <a:cubicBezTo>
                    <a:pt x="16026" y="6195"/>
                    <a:pt x="15829" y="4025"/>
                    <a:pt x="16421" y="1855"/>
                  </a:cubicBezTo>
                  <a:cubicBezTo>
                    <a:pt x="16618" y="1315"/>
                    <a:pt x="16717" y="723"/>
                    <a:pt x="17309" y="328"/>
                  </a:cubicBezTo>
                  <a:close/>
                  <a:moveTo>
                    <a:pt x="26040" y="6246"/>
                  </a:moveTo>
                  <a:cubicBezTo>
                    <a:pt x="26434" y="6392"/>
                    <a:pt x="26383" y="6688"/>
                    <a:pt x="26434" y="6984"/>
                  </a:cubicBezTo>
                  <a:cubicBezTo>
                    <a:pt x="26482" y="7872"/>
                    <a:pt x="26237" y="8661"/>
                    <a:pt x="25941" y="9450"/>
                  </a:cubicBezTo>
                  <a:cubicBezTo>
                    <a:pt x="25101" y="11474"/>
                    <a:pt x="24213" y="13545"/>
                    <a:pt x="23325" y="15565"/>
                  </a:cubicBezTo>
                  <a:cubicBezTo>
                    <a:pt x="23128" y="16058"/>
                    <a:pt x="22785" y="16504"/>
                    <a:pt x="22438" y="16899"/>
                  </a:cubicBezTo>
                  <a:cubicBezTo>
                    <a:pt x="21747" y="17688"/>
                    <a:pt x="21009" y="18378"/>
                    <a:pt x="20220" y="19069"/>
                  </a:cubicBezTo>
                  <a:cubicBezTo>
                    <a:pt x="20662" y="17787"/>
                    <a:pt x="21155" y="16504"/>
                    <a:pt x="21601" y="15222"/>
                  </a:cubicBezTo>
                  <a:cubicBezTo>
                    <a:pt x="22292" y="13447"/>
                    <a:pt x="22931" y="11620"/>
                    <a:pt x="23672" y="9844"/>
                  </a:cubicBezTo>
                  <a:cubicBezTo>
                    <a:pt x="23968" y="9008"/>
                    <a:pt x="24410" y="8120"/>
                    <a:pt x="24805" y="7331"/>
                  </a:cubicBezTo>
                  <a:cubicBezTo>
                    <a:pt x="25152" y="6688"/>
                    <a:pt x="25448" y="6491"/>
                    <a:pt x="26040" y="6246"/>
                  </a:cubicBezTo>
                  <a:close/>
                  <a:moveTo>
                    <a:pt x="8877" y="6739"/>
                  </a:moveTo>
                  <a:cubicBezTo>
                    <a:pt x="9122" y="7035"/>
                    <a:pt x="9370" y="7233"/>
                    <a:pt x="9469" y="7430"/>
                  </a:cubicBezTo>
                  <a:cubicBezTo>
                    <a:pt x="10503" y="9549"/>
                    <a:pt x="11738" y="11573"/>
                    <a:pt x="12180" y="13940"/>
                  </a:cubicBezTo>
                  <a:cubicBezTo>
                    <a:pt x="12428" y="15222"/>
                    <a:pt x="12574" y="16504"/>
                    <a:pt x="12673" y="17787"/>
                  </a:cubicBezTo>
                  <a:cubicBezTo>
                    <a:pt x="12870" y="20398"/>
                    <a:pt x="13067" y="23014"/>
                    <a:pt x="14204" y="25429"/>
                  </a:cubicBezTo>
                  <a:cubicBezTo>
                    <a:pt x="14251" y="25480"/>
                    <a:pt x="14251" y="25579"/>
                    <a:pt x="14251" y="25725"/>
                  </a:cubicBezTo>
                  <a:cubicBezTo>
                    <a:pt x="14204" y="25677"/>
                    <a:pt x="14152" y="25677"/>
                    <a:pt x="14105" y="25677"/>
                  </a:cubicBezTo>
                  <a:cubicBezTo>
                    <a:pt x="12969" y="24146"/>
                    <a:pt x="11836" y="22667"/>
                    <a:pt x="10751" y="21140"/>
                  </a:cubicBezTo>
                  <a:cubicBezTo>
                    <a:pt x="9615" y="19609"/>
                    <a:pt x="9122" y="17787"/>
                    <a:pt x="8779" y="15960"/>
                  </a:cubicBezTo>
                  <a:cubicBezTo>
                    <a:pt x="8384" y="13644"/>
                    <a:pt x="8234" y="11324"/>
                    <a:pt x="8333" y="9008"/>
                  </a:cubicBezTo>
                  <a:cubicBezTo>
                    <a:pt x="8384" y="8464"/>
                    <a:pt x="8431" y="7970"/>
                    <a:pt x="8530" y="7477"/>
                  </a:cubicBezTo>
                  <a:cubicBezTo>
                    <a:pt x="8581" y="7280"/>
                    <a:pt x="8727" y="7083"/>
                    <a:pt x="8877" y="6739"/>
                  </a:cubicBezTo>
                  <a:close/>
                  <a:moveTo>
                    <a:pt x="27267" y="18822"/>
                  </a:moveTo>
                  <a:cubicBezTo>
                    <a:pt x="27392" y="18822"/>
                    <a:pt x="27513" y="18865"/>
                    <a:pt x="27618" y="18970"/>
                  </a:cubicBezTo>
                  <a:cubicBezTo>
                    <a:pt x="27815" y="19167"/>
                    <a:pt x="27914" y="19511"/>
                    <a:pt x="27914" y="19807"/>
                  </a:cubicBezTo>
                  <a:cubicBezTo>
                    <a:pt x="27914" y="20300"/>
                    <a:pt x="27764" y="20746"/>
                    <a:pt x="27618" y="21187"/>
                  </a:cubicBezTo>
                  <a:cubicBezTo>
                    <a:pt x="27322" y="22028"/>
                    <a:pt x="26975" y="22817"/>
                    <a:pt x="26632" y="23606"/>
                  </a:cubicBezTo>
                  <a:cubicBezTo>
                    <a:pt x="25842" y="25330"/>
                    <a:pt x="25002" y="27007"/>
                    <a:pt x="24264" y="28735"/>
                  </a:cubicBezTo>
                  <a:cubicBezTo>
                    <a:pt x="23475" y="30609"/>
                    <a:pt x="22339" y="32234"/>
                    <a:pt x="20812" y="33568"/>
                  </a:cubicBezTo>
                  <a:cubicBezTo>
                    <a:pt x="20220" y="34109"/>
                    <a:pt x="19628" y="34653"/>
                    <a:pt x="18985" y="35194"/>
                  </a:cubicBezTo>
                  <a:lnTo>
                    <a:pt x="18839" y="35048"/>
                  </a:lnTo>
                  <a:cubicBezTo>
                    <a:pt x="19281" y="34010"/>
                    <a:pt x="19628" y="32976"/>
                    <a:pt x="20122" y="31990"/>
                  </a:cubicBezTo>
                  <a:cubicBezTo>
                    <a:pt x="21155" y="29721"/>
                    <a:pt x="22142" y="27401"/>
                    <a:pt x="22931" y="24987"/>
                  </a:cubicBezTo>
                  <a:cubicBezTo>
                    <a:pt x="23523" y="23259"/>
                    <a:pt x="24410" y="21633"/>
                    <a:pt x="25547" y="20154"/>
                  </a:cubicBezTo>
                  <a:cubicBezTo>
                    <a:pt x="25890" y="19708"/>
                    <a:pt x="26336" y="19365"/>
                    <a:pt x="26778" y="19017"/>
                  </a:cubicBezTo>
                  <a:cubicBezTo>
                    <a:pt x="26921" y="18903"/>
                    <a:pt x="27097" y="18822"/>
                    <a:pt x="27267" y="18822"/>
                  </a:cubicBezTo>
                  <a:close/>
                  <a:moveTo>
                    <a:pt x="7544" y="22667"/>
                  </a:moveTo>
                  <a:cubicBezTo>
                    <a:pt x="7792" y="22916"/>
                    <a:pt x="7990" y="23061"/>
                    <a:pt x="8187" y="23259"/>
                  </a:cubicBezTo>
                  <a:cubicBezTo>
                    <a:pt x="9023" y="24395"/>
                    <a:pt x="9568" y="25677"/>
                    <a:pt x="9962" y="27007"/>
                  </a:cubicBezTo>
                  <a:cubicBezTo>
                    <a:pt x="10601" y="29327"/>
                    <a:pt x="11193" y="31643"/>
                    <a:pt x="11836" y="33963"/>
                  </a:cubicBezTo>
                  <a:cubicBezTo>
                    <a:pt x="12180" y="35245"/>
                    <a:pt x="12574" y="36527"/>
                    <a:pt x="12921" y="37809"/>
                  </a:cubicBezTo>
                  <a:cubicBezTo>
                    <a:pt x="11935" y="36724"/>
                    <a:pt x="11047" y="35541"/>
                    <a:pt x="10357" y="34207"/>
                  </a:cubicBezTo>
                  <a:cubicBezTo>
                    <a:pt x="9714" y="32925"/>
                    <a:pt x="9370" y="31497"/>
                    <a:pt x="9023" y="30065"/>
                  </a:cubicBezTo>
                  <a:cubicBezTo>
                    <a:pt x="8530" y="28045"/>
                    <a:pt x="7938" y="26021"/>
                    <a:pt x="7445" y="24000"/>
                  </a:cubicBezTo>
                  <a:cubicBezTo>
                    <a:pt x="7299" y="23606"/>
                    <a:pt x="7248" y="23160"/>
                    <a:pt x="7544" y="22667"/>
                  </a:cubicBezTo>
                  <a:close/>
                  <a:moveTo>
                    <a:pt x="29243" y="30313"/>
                  </a:moveTo>
                  <a:cubicBezTo>
                    <a:pt x="29737" y="31051"/>
                    <a:pt x="29689" y="31741"/>
                    <a:pt x="29492" y="32384"/>
                  </a:cubicBezTo>
                  <a:cubicBezTo>
                    <a:pt x="28750" y="35146"/>
                    <a:pt x="27519" y="37612"/>
                    <a:pt x="25645" y="39731"/>
                  </a:cubicBezTo>
                  <a:cubicBezTo>
                    <a:pt x="24410" y="41163"/>
                    <a:pt x="23081" y="42445"/>
                    <a:pt x="21798" y="43826"/>
                  </a:cubicBezTo>
                  <a:cubicBezTo>
                    <a:pt x="21009" y="44662"/>
                    <a:pt x="20169" y="45503"/>
                    <a:pt x="19380" y="46391"/>
                  </a:cubicBezTo>
                  <a:lnTo>
                    <a:pt x="19380" y="46391"/>
                  </a:lnTo>
                  <a:cubicBezTo>
                    <a:pt x="19826" y="44615"/>
                    <a:pt x="20220" y="42887"/>
                    <a:pt x="20662" y="41163"/>
                  </a:cubicBezTo>
                  <a:cubicBezTo>
                    <a:pt x="21404" y="38302"/>
                    <a:pt x="22931" y="35884"/>
                    <a:pt x="24903" y="33714"/>
                  </a:cubicBezTo>
                  <a:cubicBezTo>
                    <a:pt x="25495" y="33024"/>
                    <a:pt x="26138" y="32333"/>
                    <a:pt x="26829" y="31694"/>
                  </a:cubicBezTo>
                  <a:cubicBezTo>
                    <a:pt x="27223" y="31248"/>
                    <a:pt x="27717" y="30905"/>
                    <a:pt x="28257" y="30609"/>
                  </a:cubicBezTo>
                  <a:cubicBezTo>
                    <a:pt x="28553" y="30459"/>
                    <a:pt x="28900" y="30412"/>
                    <a:pt x="29243" y="30313"/>
                  </a:cubicBezTo>
                  <a:close/>
                  <a:moveTo>
                    <a:pt x="737" y="33549"/>
                  </a:moveTo>
                  <a:cubicBezTo>
                    <a:pt x="1237" y="33549"/>
                    <a:pt x="1573" y="33805"/>
                    <a:pt x="1874" y="34061"/>
                  </a:cubicBezTo>
                  <a:cubicBezTo>
                    <a:pt x="2908" y="34949"/>
                    <a:pt x="3894" y="35837"/>
                    <a:pt x="4833" y="36823"/>
                  </a:cubicBezTo>
                  <a:cubicBezTo>
                    <a:pt x="6806" y="39040"/>
                    <a:pt x="8483" y="41506"/>
                    <a:pt x="9962" y="44122"/>
                  </a:cubicBezTo>
                  <a:cubicBezTo>
                    <a:pt x="11095" y="46095"/>
                    <a:pt x="12132" y="48115"/>
                    <a:pt x="13217" y="50139"/>
                  </a:cubicBezTo>
                  <a:lnTo>
                    <a:pt x="14697" y="52948"/>
                  </a:lnTo>
                  <a:cubicBezTo>
                    <a:pt x="12231" y="51125"/>
                    <a:pt x="9714" y="49448"/>
                    <a:pt x="7792" y="47030"/>
                  </a:cubicBezTo>
                  <a:cubicBezTo>
                    <a:pt x="5571" y="44221"/>
                    <a:pt x="3598" y="41262"/>
                    <a:pt x="1921" y="38054"/>
                  </a:cubicBezTo>
                  <a:cubicBezTo>
                    <a:pt x="1282" y="36823"/>
                    <a:pt x="789" y="35541"/>
                    <a:pt x="493" y="34160"/>
                  </a:cubicBezTo>
                  <a:lnTo>
                    <a:pt x="493" y="33568"/>
                  </a:lnTo>
                  <a:cubicBezTo>
                    <a:pt x="579" y="33555"/>
                    <a:pt x="660" y="33549"/>
                    <a:pt x="737" y="33549"/>
                  </a:cubicBezTo>
                  <a:close/>
                  <a:moveTo>
                    <a:pt x="33879" y="36969"/>
                  </a:moveTo>
                  <a:cubicBezTo>
                    <a:pt x="34570" y="37513"/>
                    <a:pt x="34570" y="38204"/>
                    <a:pt x="34424" y="38843"/>
                  </a:cubicBezTo>
                  <a:cubicBezTo>
                    <a:pt x="33931" y="40966"/>
                    <a:pt x="33141" y="42986"/>
                    <a:pt x="32202" y="44911"/>
                  </a:cubicBezTo>
                  <a:cubicBezTo>
                    <a:pt x="30873" y="47819"/>
                    <a:pt x="28703" y="49989"/>
                    <a:pt x="26138" y="51815"/>
                  </a:cubicBezTo>
                  <a:cubicBezTo>
                    <a:pt x="24757" y="52750"/>
                    <a:pt x="23424" y="53737"/>
                    <a:pt x="22094" y="54723"/>
                  </a:cubicBezTo>
                  <a:lnTo>
                    <a:pt x="21944" y="54723"/>
                  </a:lnTo>
                  <a:cubicBezTo>
                    <a:pt x="21944" y="54676"/>
                    <a:pt x="21897" y="54577"/>
                    <a:pt x="21944" y="54526"/>
                  </a:cubicBezTo>
                  <a:cubicBezTo>
                    <a:pt x="22832" y="52013"/>
                    <a:pt x="23917" y="49645"/>
                    <a:pt x="25397" y="47476"/>
                  </a:cubicBezTo>
                  <a:cubicBezTo>
                    <a:pt x="26778" y="45503"/>
                    <a:pt x="28111" y="43530"/>
                    <a:pt x="29492" y="41605"/>
                  </a:cubicBezTo>
                  <a:cubicBezTo>
                    <a:pt x="30328" y="40323"/>
                    <a:pt x="31117" y="39040"/>
                    <a:pt x="32254" y="38007"/>
                  </a:cubicBezTo>
                  <a:cubicBezTo>
                    <a:pt x="32498" y="37758"/>
                    <a:pt x="32794" y="37513"/>
                    <a:pt x="33141" y="37265"/>
                  </a:cubicBezTo>
                  <a:cubicBezTo>
                    <a:pt x="33339" y="37119"/>
                    <a:pt x="33635" y="37068"/>
                    <a:pt x="33879" y="36969"/>
                  </a:cubicBezTo>
                  <a:close/>
                  <a:moveTo>
                    <a:pt x="1973" y="51914"/>
                  </a:moveTo>
                  <a:lnTo>
                    <a:pt x="1973" y="51914"/>
                  </a:lnTo>
                  <a:cubicBezTo>
                    <a:pt x="2170" y="51961"/>
                    <a:pt x="2466" y="51914"/>
                    <a:pt x="2663" y="52013"/>
                  </a:cubicBezTo>
                  <a:cubicBezTo>
                    <a:pt x="3156" y="52159"/>
                    <a:pt x="3650" y="52309"/>
                    <a:pt x="4091" y="52553"/>
                  </a:cubicBezTo>
                  <a:cubicBezTo>
                    <a:pt x="7496" y="54526"/>
                    <a:pt x="10653" y="56747"/>
                    <a:pt x="13217" y="59754"/>
                  </a:cubicBezTo>
                  <a:cubicBezTo>
                    <a:pt x="14941" y="61726"/>
                    <a:pt x="16472" y="63849"/>
                    <a:pt x="17853" y="66066"/>
                  </a:cubicBezTo>
                  <a:cubicBezTo>
                    <a:pt x="18492" y="67104"/>
                    <a:pt x="19084" y="68137"/>
                    <a:pt x="19676" y="69175"/>
                  </a:cubicBezTo>
                  <a:cubicBezTo>
                    <a:pt x="19826" y="69420"/>
                    <a:pt x="19924" y="69617"/>
                    <a:pt x="20023" y="69866"/>
                  </a:cubicBezTo>
                  <a:lnTo>
                    <a:pt x="19972" y="69913"/>
                  </a:lnTo>
                  <a:cubicBezTo>
                    <a:pt x="19873" y="69866"/>
                    <a:pt x="19774" y="69814"/>
                    <a:pt x="19676" y="69716"/>
                  </a:cubicBezTo>
                  <a:cubicBezTo>
                    <a:pt x="17999" y="68287"/>
                    <a:pt x="16224" y="67052"/>
                    <a:pt x="14350" y="65920"/>
                  </a:cubicBezTo>
                  <a:cubicBezTo>
                    <a:pt x="11836" y="64342"/>
                    <a:pt x="9765" y="62369"/>
                    <a:pt x="7938" y="60049"/>
                  </a:cubicBezTo>
                  <a:cubicBezTo>
                    <a:pt x="6360" y="58128"/>
                    <a:pt x="4735" y="56301"/>
                    <a:pt x="3156" y="54380"/>
                  </a:cubicBezTo>
                  <a:cubicBezTo>
                    <a:pt x="2711" y="53934"/>
                    <a:pt x="2367" y="53394"/>
                    <a:pt x="2071" y="52849"/>
                  </a:cubicBezTo>
                  <a:cubicBezTo>
                    <a:pt x="1874" y="52605"/>
                    <a:pt x="1724" y="52309"/>
                    <a:pt x="1973" y="51914"/>
                  </a:cubicBezTo>
                  <a:close/>
                  <a:moveTo>
                    <a:pt x="37825" y="44761"/>
                  </a:moveTo>
                  <a:cubicBezTo>
                    <a:pt x="38219" y="45057"/>
                    <a:pt x="38219" y="45353"/>
                    <a:pt x="38271" y="45700"/>
                  </a:cubicBezTo>
                  <a:cubicBezTo>
                    <a:pt x="38318" y="46982"/>
                    <a:pt x="38073" y="48213"/>
                    <a:pt x="37726" y="49448"/>
                  </a:cubicBezTo>
                  <a:cubicBezTo>
                    <a:pt x="36396" y="53788"/>
                    <a:pt x="34325" y="57733"/>
                    <a:pt x="31709" y="61430"/>
                  </a:cubicBezTo>
                  <a:cubicBezTo>
                    <a:pt x="29887" y="63995"/>
                    <a:pt x="28308" y="66709"/>
                    <a:pt x="27369" y="69767"/>
                  </a:cubicBezTo>
                  <a:lnTo>
                    <a:pt x="27172" y="70161"/>
                  </a:lnTo>
                  <a:cubicBezTo>
                    <a:pt x="27125" y="69913"/>
                    <a:pt x="27073" y="69767"/>
                    <a:pt x="27125" y="69617"/>
                  </a:cubicBezTo>
                  <a:cubicBezTo>
                    <a:pt x="27519" y="66954"/>
                    <a:pt x="27717" y="64243"/>
                    <a:pt x="28506" y="61628"/>
                  </a:cubicBezTo>
                  <a:cubicBezTo>
                    <a:pt x="28948" y="60101"/>
                    <a:pt x="29492" y="58523"/>
                    <a:pt x="30182" y="57090"/>
                  </a:cubicBezTo>
                  <a:cubicBezTo>
                    <a:pt x="31859" y="53638"/>
                    <a:pt x="33733" y="50336"/>
                    <a:pt x="35753" y="47180"/>
                  </a:cubicBezTo>
                  <a:cubicBezTo>
                    <a:pt x="36148" y="46537"/>
                    <a:pt x="36594" y="45996"/>
                    <a:pt x="37087" y="45452"/>
                  </a:cubicBezTo>
                  <a:cubicBezTo>
                    <a:pt x="37284" y="45207"/>
                    <a:pt x="37529" y="45010"/>
                    <a:pt x="37825" y="44761"/>
                  </a:cubicBezTo>
                  <a:close/>
                  <a:moveTo>
                    <a:pt x="21254" y="66066"/>
                  </a:moveTo>
                  <a:cubicBezTo>
                    <a:pt x="22292" y="69866"/>
                    <a:pt x="23523" y="73562"/>
                    <a:pt x="25251" y="77015"/>
                  </a:cubicBezTo>
                  <a:cubicBezTo>
                    <a:pt x="26383" y="79185"/>
                    <a:pt x="27717" y="81256"/>
                    <a:pt x="29295" y="83181"/>
                  </a:cubicBezTo>
                  <a:cubicBezTo>
                    <a:pt x="29243" y="83576"/>
                    <a:pt x="29243" y="83919"/>
                    <a:pt x="29196" y="84365"/>
                  </a:cubicBezTo>
                  <a:cubicBezTo>
                    <a:pt x="27322" y="82096"/>
                    <a:pt x="25890" y="79630"/>
                    <a:pt x="24706" y="77015"/>
                  </a:cubicBezTo>
                  <a:lnTo>
                    <a:pt x="24114" y="75634"/>
                  </a:lnTo>
                  <a:cubicBezTo>
                    <a:pt x="22832" y="72529"/>
                    <a:pt x="21798" y="69372"/>
                    <a:pt x="21254" y="66066"/>
                  </a:cubicBezTo>
                  <a:close/>
                  <a:moveTo>
                    <a:pt x="29539" y="83674"/>
                  </a:moveTo>
                  <a:cubicBezTo>
                    <a:pt x="30577" y="84463"/>
                    <a:pt x="30873" y="85154"/>
                    <a:pt x="30380" y="85746"/>
                  </a:cubicBezTo>
                  <a:cubicBezTo>
                    <a:pt x="30131" y="85055"/>
                    <a:pt x="29591" y="84511"/>
                    <a:pt x="29539" y="83674"/>
                  </a:cubicBezTo>
                  <a:close/>
                  <a:moveTo>
                    <a:pt x="17288" y="0"/>
                  </a:moveTo>
                  <a:cubicBezTo>
                    <a:pt x="17009" y="0"/>
                    <a:pt x="16825" y="162"/>
                    <a:pt x="16717" y="376"/>
                  </a:cubicBezTo>
                  <a:cubicBezTo>
                    <a:pt x="16519" y="723"/>
                    <a:pt x="16322" y="1117"/>
                    <a:pt x="16176" y="1512"/>
                  </a:cubicBezTo>
                  <a:cubicBezTo>
                    <a:pt x="15584" y="3189"/>
                    <a:pt x="15584" y="4964"/>
                    <a:pt x="15782" y="6688"/>
                  </a:cubicBezTo>
                  <a:cubicBezTo>
                    <a:pt x="16026" y="8957"/>
                    <a:pt x="16519" y="11127"/>
                    <a:pt x="16815" y="13348"/>
                  </a:cubicBezTo>
                  <a:cubicBezTo>
                    <a:pt x="17013" y="14630"/>
                    <a:pt x="17163" y="15912"/>
                    <a:pt x="17111" y="17143"/>
                  </a:cubicBezTo>
                  <a:cubicBezTo>
                    <a:pt x="17111" y="18919"/>
                    <a:pt x="16867" y="20694"/>
                    <a:pt x="16768" y="22470"/>
                  </a:cubicBezTo>
                  <a:cubicBezTo>
                    <a:pt x="16669" y="24442"/>
                    <a:pt x="16571" y="26466"/>
                    <a:pt x="16421" y="28439"/>
                  </a:cubicBezTo>
                  <a:cubicBezTo>
                    <a:pt x="16421" y="29129"/>
                    <a:pt x="16322" y="29769"/>
                    <a:pt x="16224" y="30558"/>
                  </a:cubicBezTo>
                  <a:cubicBezTo>
                    <a:pt x="16125" y="30262"/>
                    <a:pt x="16078" y="30065"/>
                    <a:pt x="15979" y="29867"/>
                  </a:cubicBezTo>
                  <a:cubicBezTo>
                    <a:pt x="15387" y="27993"/>
                    <a:pt x="14744" y="26119"/>
                    <a:pt x="14152" y="24245"/>
                  </a:cubicBezTo>
                  <a:cubicBezTo>
                    <a:pt x="13908" y="23310"/>
                    <a:pt x="13560" y="22371"/>
                    <a:pt x="13414" y="21436"/>
                  </a:cubicBezTo>
                  <a:cubicBezTo>
                    <a:pt x="13166" y="19511"/>
                    <a:pt x="13020" y="17589"/>
                    <a:pt x="12823" y="15617"/>
                  </a:cubicBezTo>
                  <a:cubicBezTo>
                    <a:pt x="12673" y="14086"/>
                    <a:pt x="12377" y="12559"/>
                    <a:pt x="11686" y="11127"/>
                  </a:cubicBezTo>
                  <a:cubicBezTo>
                    <a:pt x="11146" y="9994"/>
                    <a:pt x="10653" y="8909"/>
                    <a:pt x="10108" y="7824"/>
                  </a:cubicBezTo>
                  <a:cubicBezTo>
                    <a:pt x="9911" y="7430"/>
                    <a:pt x="9666" y="7134"/>
                    <a:pt x="9469" y="6787"/>
                  </a:cubicBezTo>
                  <a:cubicBezTo>
                    <a:pt x="9342" y="6596"/>
                    <a:pt x="9173" y="6487"/>
                    <a:pt x="8950" y="6487"/>
                  </a:cubicBezTo>
                  <a:cubicBezTo>
                    <a:pt x="8827" y="6487"/>
                    <a:pt x="8688" y="6520"/>
                    <a:pt x="8530" y="6590"/>
                  </a:cubicBezTo>
                  <a:cubicBezTo>
                    <a:pt x="8431" y="6739"/>
                    <a:pt x="8285" y="6984"/>
                    <a:pt x="8234" y="7280"/>
                  </a:cubicBezTo>
                  <a:cubicBezTo>
                    <a:pt x="8088" y="7923"/>
                    <a:pt x="7990" y="8613"/>
                    <a:pt x="7938" y="9253"/>
                  </a:cubicBezTo>
                  <a:cubicBezTo>
                    <a:pt x="7840" y="11474"/>
                    <a:pt x="7990" y="13742"/>
                    <a:pt x="8384" y="15912"/>
                  </a:cubicBezTo>
                  <a:cubicBezTo>
                    <a:pt x="8779" y="18228"/>
                    <a:pt x="9568" y="20398"/>
                    <a:pt x="10996" y="22225"/>
                  </a:cubicBezTo>
                  <a:cubicBezTo>
                    <a:pt x="11785" y="23211"/>
                    <a:pt x="12527" y="24146"/>
                    <a:pt x="13265" y="25133"/>
                  </a:cubicBezTo>
                  <a:cubicBezTo>
                    <a:pt x="15190" y="27599"/>
                    <a:pt x="16176" y="30412"/>
                    <a:pt x="16176" y="33568"/>
                  </a:cubicBezTo>
                  <a:cubicBezTo>
                    <a:pt x="16125" y="34503"/>
                    <a:pt x="16026" y="35442"/>
                    <a:pt x="16026" y="36377"/>
                  </a:cubicBezTo>
                  <a:lnTo>
                    <a:pt x="16026" y="41755"/>
                  </a:lnTo>
                  <a:cubicBezTo>
                    <a:pt x="16026" y="41952"/>
                    <a:pt x="15979" y="42149"/>
                    <a:pt x="15979" y="42492"/>
                  </a:cubicBezTo>
                  <a:cubicBezTo>
                    <a:pt x="15584" y="41853"/>
                    <a:pt x="15289" y="41360"/>
                    <a:pt x="14993" y="40914"/>
                  </a:cubicBezTo>
                  <a:cubicBezTo>
                    <a:pt x="14302" y="39881"/>
                    <a:pt x="13809" y="38744"/>
                    <a:pt x="13363" y="37612"/>
                  </a:cubicBezTo>
                  <a:cubicBezTo>
                    <a:pt x="12475" y="35292"/>
                    <a:pt x="11982" y="32878"/>
                    <a:pt x="11390" y="30510"/>
                  </a:cubicBezTo>
                  <a:cubicBezTo>
                    <a:pt x="10897" y="28538"/>
                    <a:pt x="10357" y="26612"/>
                    <a:pt x="9516" y="24837"/>
                  </a:cubicBezTo>
                  <a:cubicBezTo>
                    <a:pt x="9173" y="24099"/>
                    <a:pt x="8727" y="23456"/>
                    <a:pt x="8285" y="22817"/>
                  </a:cubicBezTo>
                  <a:cubicBezTo>
                    <a:pt x="8137" y="22555"/>
                    <a:pt x="7903" y="22352"/>
                    <a:pt x="7608" y="22352"/>
                  </a:cubicBezTo>
                  <a:cubicBezTo>
                    <a:pt x="7511" y="22352"/>
                    <a:pt x="7408" y="22374"/>
                    <a:pt x="7299" y="22422"/>
                  </a:cubicBezTo>
                  <a:cubicBezTo>
                    <a:pt x="6952" y="22766"/>
                    <a:pt x="6905" y="23160"/>
                    <a:pt x="6952" y="23606"/>
                  </a:cubicBezTo>
                  <a:cubicBezTo>
                    <a:pt x="7003" y="23949"/>
                    <a:pt x="7102" y="24245"/>
                    <a:pt x="7149" y="24592"/>
                  </a:cubicBezTo>
                  <a:cubicBezTo>
                    <a:pt x="7642" y="26415"/>
                    <a:pt x="8234" y="28242"/>
                    <a:pt x="8629" y="30065"/>
                  </a:cubicBezTo>
                  <a:cubicBezTo>
                    <a:pt x="9220" y="33024"/>
                    <a:pt x="10503" y="35588"/>
                    <a:pt x="12377" y="37908"/>
                  </a:cubicBezTo>
                  <a:cubicBezTo>
                    <a:pt x="13316" y="39092"/>
                    <a:pt x="14152" y="40374"/>
                    <a:pt x="14993" y="41605"/>
                  </a:cubicBezTo>
                  <a:cubicBezTo>
                    <a:pt x="15486" y="42347"/>
                    <a:pt x="15880" y="43183"/>
                    <a:pt x="16026" y="44071"/>
                  </a:cubicBezTo>
                  <a:cubicBezTo>
                    <a:pt x="16078" y="44714"/>
                    <a:pt x="16125" y="45404"/>
                    <a:pt x="16176" y="46095"/>
                  </a:cubicBezTo>
                  <a:cubicBezTo>
                    <a:pt x="16224" y="47870"/>
                    <a:pt x="16571" y="49594"/>
                    <a:pt x="16965" y="51322"/>
                  </a:cubicBezTo>
                  <a:cubicBezTo>
                    <a:pt x="17407" y="53046"/>
                    <a:pt x="17900" y="54774"/>
                    <a:pt x="18394" y="56499"/>
                  </a:cubicBezTo>
                  <a:cubicBezTo>
                    <a:pt x="18445" y="56649"/>
                    <a:pt x="18394" y="56747"/>
                    <a:pt x="18445" y="56992"/>
                  </a:cubicBezTo>
                  <a:cubicBezTo>
                    <a:pt x="17802" y="56155"/>
                    <a:pt x="17261" y="55414"/>
                    <a:pt x="16669" y="54723"/>
                  </a:cubicBezTo>
                  <a:cubicBezTo>
                    <a:pt x="15289" y="53295"/>
                    <a:pt x="14350" y="51618"/>
                    <a:pt x="13513" y="49843"/>
                  </a:cubicBezTo>
                  <a:cubicBezTo>
                    <a:pt x="11785" y="46142"/>
                    <a:pt x="9714" y="42690"/>
                    <a:pt x="7346" y="39387"/>
                  </a:cubicBezTo>
                  <a:cubicBezTo>
                    <a:pt x="5966" y="37462"/>
                    <a:pt x="4486" y="35639"/>
                    <a:pt x="2612" y="34109"/>
                  </a:cubicBezTo>
                  <a:cubicBezTo>
                    <a:pt x="2269" y="33813"/>
                    <a:pt x="1823" y="33568"/>
                    <a:pt x="1428" y="33319"/>
                  </a:cubicBezTo>
                  <a:cubicBezTo>
                    <a:pt x="1236" y="33209"/>
                    <a:pt x="1028" y="33146"/>
                    <a:pt x="813" y="33146"/>
                  </a:cubicBezTo>
                  <a:cubicBezTo>
                    <a:pt x="644" y="33146"/>
                    <a:pt x="470" y="33185"/>
                    <a:pt x="296" y="33272"/>
                  </a:cubicBezTo>
                  <a:cubicBezTo>
                    <a:pt x="0" y="33714"/>
                    <a:pt x="146" y="34160"/>
                    <a:pt x="245" y="34653"/>
                  </a:cubicBezTo>
                  <a:cubicBezTo>
                    <a:pt x="592" y="36133"/>
                    <a:pt x="1132" y="37612"/>
                    <a:pt x="1921" y="38993"/>
                  </a:cubicBezTo>
                  <a:cubicBezTo>
                    <a:pt x="2959" y="40670"/>
                    <a:pt x="3993" y="42347"/>
                    <a:pt x="5078" y="43972"/>
                  </a:cubicBezTo>
                  <a:cubicBezTo>
                    <a:pt x="6952" y="46931"/>
                    <a:pt x="9272" y="49496"/>
                    <a:pt x="12081" y="51567"/>
                  </a:cubicBezTo>
                  <a:cubicBezTo>
                    <a:pt x="13809" y="52849"/>
                    <a:pt x="15486" y="54183"/>
                    <a:pt x="16914" y="55761"/>
                  </a:cubicBezTo>
                  <a:cubicBezTo>
                    <a:pt x="18050" y="57043"/>
                    <a:pt x="18938" y="58424"/>
                    <a:pt x="19333" y="60049"/>
                  </a:cubicBezTo>
                  <a:cubicBezTo>
                    <a:pt x="19530" y="60890"/>
                    <a:pt x="19727" y="61679"/>
                    <a:pt x="19924" y="62515"/>
                  </a:cubicBezTo>
                  <a:cubicBezTo>
                    <a:pt x="20812" y="65869"/>
                    <a:pt x="21404" y="69321"/>
                    <a:pt x="22635" y="72627"/>
                  </a:cubicBezTo>
                  <a:cubicBezTo>
                    <a:pt x="22635" y="72726"/>
                    <a:pt x="22635" y="72825"/>
                    <a:pt x="22588" y="72872"/>
                  </a:cubicBezTo>
                  <a:cubicBezTo>
                    <a:pt x="21798" y="71886"/>
                    <a:pt x="21108" y="70852"/>
                    <a:pt x="20465" y="69814"/>
                  </a:cubicBezTo>
                  <a:cubicBezTo>
                    <a:pt x="19234" y="67842"/>
                    <a:pt x="18098" y="65869"/>
                    <a:pt x="16867" y="63896"/>
                  </a:cubicBezTo>
                  <a:cubicBezTo>
                    <a:pt x="13955" y="59312"/>
                    <a:pt x="10159" y="55710"/>
                    <a:pt x="5524" y="52900"/>
                  </a:cubicBezTo>
                  <a:cubicBezTo>
                    <a:pt x="4585" y="52356"/>
                    <a:pt x="3650" y="51815"/>
                    <a:pt x="2565" y="51567"/>
                  </a:cubicBezTo>
                  <a:cubicBezTo>
                    <a:pt x="2437" y="51531"/>
                    <a:pt x="2304" y="51508"/>
                    <a:pt x="2174" y="51508"/>
                  </a:cubicBezTo>
                  <a:cubicBezTo>
                    <a:pt x="1949" y="51508"/>
                    <a:pt x="1733" y="51577"/>
                    <a:pt x="1578" y="51764"/>
                  </a:cubicBezTo>
                  <a:cubicBezTo>
                    <a:pt x="1330" y="52060"/>
                    <a:pt x="1428" y="52407"/>
                    <a:pt x="1578" y="52703"/>
                  </a:cubicBezTo>
                  <a:cubicBezTo>
                    <a:pt x="1973" y="53394"/>
                    <a:pt x="2367" y="54084"/>
                    <a:pt x="2860" y="54625"/>
                  </a:cubicBezTo>
                  <a:cubicBezTo>
                    <a:pt x="4782" y="56944"/>
                    <a:pt x="6755" y="59213"/>
                    <a:pt x="8680" y="61529"/>
                  </a:cubicBezTo>
                  <a:cubicBezTo>
                    <a:pt x="9962" y="63060"/>
                    <a:pt x="11442" y="64389"/>
                    <a:pt x="13119" y="65526"/>
                  </a:cubicBezTo>
                  <a:cubicBezTo>
                    <a:pt x="14401" y="66362"/>
                    <a:pt x="15683" y="67250"/>
                    <a:pt x="16965" y="68137"/>
                  </a:cubicBezTo>
                  <a:cubicBezTo>
                    <a:pt x="20319" y="70406"/>
                    <a:pt x="22785" y="73318"/>
                    <a:pt x="24363" y="77015"/>
                  </a:cubicBezTo>
                  <a:cubicBezTo>
                    <a:pt x="24410" y="77066"/>
                    <a:pt x="24462" y="77165"/>
                    <a:pt x="24462" y="77263"/>
                  </a:cubicBezTo>
                  <a:cubicBezTo>
                    <a:pt x="25645" y="80025"/>
                    <a:pt x="27271" y="82589"/>
                    <a:pt x="29196" y="84957"/>
                  </a:cubicBezTo>
                  <a:cubicBezTo>
                    <a:pt x="29539" y="85450"/>
                    <a:pt x="29985" y="85892"/>
                    <a:pt x="30577" y="86089"/>
                  </a:cubicBezTo>
                  <a:cubicBezTo>
                    <a:pt x="30971" y="85892"/>
                    <a:pt x="31019" y="85647"/>
                    <a:pt x="30971" y="85300"/>
                  </a:cubicBezTo>
                  <a:cubicBezTo>
                    <a:pt x="30873" y="84562"/>
                    <a:pt x="30676" y="83872"/>
                    <a:pt x="30032" y="83378"/>
                  </a:cubicBezTo>
                  <a:cubicBezTo>
                    <a:pt x="29887" y="83229"/>
                    <a:pt x="29737" y="83083"/>
                    <a:pt x="29591" y="82885"/>
                  </a:cubicBezTo>
                  <a:cubicBezTo>
                    <a:pt x="28849" y="81899"/>
                    <a:pt x="28111" y="80814"/>
                    <a:pt x="27322" y="79828"/>
                  </a:cubicBezTo>
                  <a:cubicBezTo>
                    <a:pt x="26679" y="78940"/>
                    <a:pt x="26434" y="78001"/>
                    <a:pt x="26434" y="77015"/>
                  </a:cubicBezTo>
                  <a:cubicBezTo>
                    <a:pt x="26383" y="76719"/>
                    <a:pt x="26383" y="76474"/>
                    <a:pt x="26434" y="76178"/>
                  </a:cubicBezTo>
                  <a:cubicBezTo>
                    <a:pt x="26482" y="75093"/>
                    <a:pt x="26679" y="74008"/>
                    <a:pt x="26876" y="72923"/>
                  </a:cubicBezTo>
                  <a:cubicBezTo>
                    <a:pt x="27665" y="69222"/>
                    <a:pt x="29145" y="65822"/>
                    <a:pt x="31315" y="62713"/>
                  </a:cubicBezTo>
                  <a:cubicBezTo>
                    <a:pt x="32451" y="61087"/>
                    <a:pt x="33536" y="59458"/>
                    <a:pt x="34522" y="57781"/>
                  </a:cubicBezTo>
                  <a:cubicBezTo>
                    <a:pt x="36396" y="54479"/>
                    <a:pt x="37923" y="51026"/>
                    <a:pt x="38566" y="47227"/>
                  </a:cubicBezTo>
                  <a:cubicBezTo>
                    <a:pt x="38665" y="46537"/>
                    <a:pt x="38614" y="45747"/>
                    <a:pt x="38468" y="45010"/>
                  </a:cubicBezTo>
                  <a:cubicBezTo>
                    <a:pt x="38408" y="44619"/>
                    <a:pt x="38202" y="44429"/>
                    <a:pt x="37927" y="44429"/>
                  </a:cubicBezTo>
                  <a:cubicBezTo>
                    <a:pt x="37750" y="44429"/>
                    <a:pt x="37545" y="44508"/>
                    <a:pt x="37331" y="44662"/>
                  </a:cubicBezTo>
                  <a:cubicBezTo>
                    <a:pt x="37087" y="44812"/>
                    <a:pt x="36838" y="45057"/>
                    <a:pt x="36641" y="45353"/>
                  </a:cubicBezTo>
                  <a:cubicBezTo>
                    <a:pt x="36101" y="45996"/>
                    <a:pt x="35556" y="46686"/>
                    <a:pt x="35114" y="47424"/>
                  </a:cubicBezTo>
                  <a:cubicBezTo>
                    <a:pt x="33682" y="49843"/>
                    <a:pt x="32352" y="52257"/>
                    <a:pt x="30920" y="54676"/>
                  </a:cubicBezTo>
                  <a:cubicBezTo>
                    <a:pt x="28257" y="59260"/>
                    <a:pt x="27223" y="64291"/>
                    <a:pt x="26829" y="69518"/>
                  </a:cubicBezTo>
                  <a:cubicBezTo>
                    <a:pt x="26778" y="70406"/>
                    <a:pt x="26730" y="71246"/>
                    <a:pt x="26632" y="72083"/>
                  </a:cubicBezTo>
                  <a:cubicBezTo>
                    <a:pt x="26383" y="73712"/>
                    <a:pt x="26040" y="75338"/>
                    <a:pt x="26087" y="77015"/>
                  </a:cubicBezTo>
                  <a:lnTo>
                    <a:pt x="26087" y="77263"/>
                  </a:lnTo>
                  <a:cubicBezTo>
                    <a:pt x="26087" y="77310"/>
                    <a:pt x="26040" y="77362"/>
                    <a:pt x="25988" y="77460"/>
                  </a:cubicBezTo>
                  <a:cubicBezTo>
                    <a:pt x="25941" y="77310"/>
                    <a:pt x="25842" y="77212"/>
                    <a:pt x="25791" y="77113"/>
                  </a:cubicBezTo>
                  <a:cubicBezTo>
                    <a:pt x="25791" y="77066"/>
                    <a:pt x="25744" y="77015"/>
                    <a:pt x="25744" y="77015"/>
                  </a:cubicBezTo>
                  <a:cubicBezTo>
                    <a:pt x="24659" y="74896"/>
                    <a:pt x="23720" y="72773"/>
                    <a:pt x="23081" y="70505"/>
                  </a:cubicBezTo>
                  <a:cubicBezTo>
                    <a:pt x="21996" y="66757"/>
                    <a:pt x="20958" y="62961"/>
                    <a:pt x="19873" y="59162"/>
                  </a:cubicBezTo>
                  <a:cubicBezTo>
                    <a:pt x="19774" y="58720"/>
                    <a:pt x="19873" y="58373"/>
                    <a:pt x="20070" y="58029"/>
                  </a:cubicBezTo>
                  <a:cubicBezTo>
                    <a:pt x="21108" y="56254"/>
                    <a:pt x="22390" y="54774"/>
                    <a:pt x="24067" y="53638"/>
                  </a:cubicBezTo>
                  <a:cubicBezTo>
                    <a:pt x="24805" y="53145"/>
                    <a:pt x="25495" y="52703"/>
                    <a:pt x="26186" y="52210"/>
                  </a:cubicBezTo>
                  <a:cubicBezTo>
                    <a:pt x="27764" y="51125"/>
                    <a:pt x="29295" y="49989"/>
                    <a:pt x="30526" y="48462"/>
                  </a:cubicBezTo>
                  <a:cubicBezTo>
                    <a:pt x="32648" y="45700"/>
                    <a:pt x="33832" y="42591"/>
                    <a:pt x="34720" y="39289"/>
                  </a:cubicBezTo>
                  <a:cubicBezTo>
                    <a:pt x="34917" y="38697"/>
                    <a:pt x="34964" y="38054"/>
                    <a:pt x="34720" y="37462"/>
                  </a:cubicBezTo>
                  <a:cubicBezTo>
                    <a:pt x="34518" y="36924"/>
                    <a:pt x="34200" y="36615"/>
                    <a:pt x="33784" y="36615"/>
                  </a:cubicBezTo>
                  <a:cubicBezTo>
                    <a:pt x="33590" y="36615"/>
                    <a:pt x="33376" y="36681"/>
                    <a:pt x="33141" y="36823"/>
                  </a:cubicBezTo>
                  <a:cubicBezTo>
                    <a:pt x="32648" y="37068"/>
                    <a:pt x="32202" y="37462"/>
                    <a:pt x="31808" y="37857"/>
                  </a:cubicBezTo>
                  <a:cubicBezTo>
                    <a:pt x="31070" y="38697"/>
                    <a:pt x="30328" y="39585"/>
                    <a:pt x="29689" y="40520"/>
                  </a:cubicBezTo>
                  <a:cubicBezTo>
                    <a:pt x="28257" y="42544"/>
                    <a:pt x="26876" y="44662"/>
                    <a:pt x="25448" y="46686"/>
                  </a:cubicBezTo>
                  <a:cubicBezTo>
                    <a:pt x="24114" y="48560"/>
                    <a:pt x="23029" y="50482"/>
                    <a:pt x="22240" y="52605"/>
                  </a:cubicBezTo>
                  <a:cubicBezTo>
                    <a:pt x="21747" y="53985"/>
                    <a:pt x="21254" y="55315"/>
                    <a:pt x="20516" y="56597"/>
                  </a:cubicBezTo>
                  <a:cubicBezTo>
                    <a:pt x="20268" y="57043"/>
                    <a:pt x="19972" y="57536"/>
                    <a:pt x="19676" y="58029"/>
                  </a:cubicBezTo>
                  <a:cubicBezTo>
                    <a:pt x="19628" y="57931"/>
                    <a:pt x="19530" y="57879"/>
                    <a:pt x="19530" y="57781"/>
                  </a:cubicBezTo>
                  <a:cubicBezTo>
                    <a:pt x="18938" y="55808"/>
                    <a:pt x="18346" y="53788"/>
                    <a:pt x="17802" y="51815"/>
                  </a:cubicBezTo>
                  <a:cubicBezTo>
                    <a:pt x="17703" y="51468"/>
                    <a:pt x="17703" y="51026"/>
                    <a:pt x="17802" y="50679"/>
                  </a:cubicBezTo>
                  <a:cubicBezTo>
                    <a:pt x="18149" y="49496"/>
                    <a:pt x="18543" y="48363"/>
                    <a:pt x="19281" y="47377"/>
                  </a:cubicBezTo>
                  <a:cubicBezTo>
                    <a:pt x="20023" y="46391"/>
                    <a:pt x="20812" y="45452"/>
                    <a:pt x="21649" y="44516"/>
                  </a:cubicBezTo>
                  <a:cubicBezTo>
                    <a:pt x="22832" y="43234"/>
                    <a:pt x="24114" y="42051"/>
                    <a:pt x="25298" y="40816"/>
                  </a:cubicBezTo>
                  <a:cubicBezTo>
                    <a:pt x="27271" y="38697"/>
                    <a:pt x="28703" y="36231"/>
                    <a:pt x="29591" y="33469"/>
                  </a:cubicBezTo>
                  <a:cubicBezTo>
                    <a:pt x="29887" y="32680"/>
                    <a:pt x="30084" y="31891"/>
                    <a:pt x="29985" y="31051"/>
                  </a:cubicBezTo>
                  <a:cubicBezTo>
                    <a:pt x="29945" y="30360"/>
                    <a:pt x="29609" y="29967"/>
                    <a:pt x="29042" y="29967"/>
                  </a:cubicBezTo>
                  <a:cubicBezTo>
                    <a:pt x="28881" y="29967"/>
                    <a:pt x="28702" y="29999"/>
                    <a:pt x="28506" y="30065"/>
                  </a:cubicBezTo>
                  <a:cubicBezTo>
                    <a:pt x="28012" y="30262"/>
                    <a:pt x="27468" y="30558"/>
                    <a:pt x="27026" y="30952"/>
                  </a:cubicBezTo>
                  <a:cubicBezTo>
                    <a:pt x="26336" y="31544"/>
                    <a:pt x="25693" y="32187"/>
                    <a:pt x="25101" y="32878"/>
                  </a:cubicBezTo>
                  <a:cubicBezTo>
                    <a:pt x="23574" y="34602"/>
                    <a:pt x="21996" y="36377"/>
                    <a:pt x="21155" y="38598"/>
                  </a:cubicBezTo>
                  <a:cubicBezTo>
                    <a:pt x="20713" y="39881"/>
                    <a:pt x="20220" y="41163"/>
                    <a:pt x="19924" y="42492"/>
                  </a:cubicBezTo>
                  <a:cubicBezTo>
                    <a:pt x="19380" y="45156"/>
                    <a:pt x="18591" y="47720"/>
                    <a:pt x="17506" y="50237"/>
                  </a:cubicBezTo>
                  <a:cubicBezTo>
                    <a:pt x="17407" y="50186"/>
                    <a:pt x="17360" y="50087"/>
                    <a:pt x="17309" y="50040"/>
                  </a:cubicBezTo>
                  <a:cubicBezTo>
                    <a:pt x="17064" y="48462"/>
                    <a:pt x="16768" y="46931"/>
                    <a:pt x="16571" y="45353"/>
                  </a:cubicBezTo>
                  <a:cubicBezTo>
                    <a:pt x="16421" y="44169"/>
                    <a:pt x="16373" y="42986"/>
                    <a:pt x="16322" y="41802"/>
                  </a:cubicBezTo>
                  <a:cubicBezTo>
                    <a:pt x="16322" y="41064"/>
                    <a:pt x="16322" y="40323"/>
                    <a:pt x="16373" y="39585"/>
                  </a:cubicBezTo>
                  <a:cubicBezTo>
                    <a:pt x="16519" y="38401"/>
                    <a:pt x="17163" y="37513"/>
                    <a:pt x="17999" y="36724"/>
                  </a:cubicBezTo>
                  <a:cubicBezTo>
                    <a:pt x="18887" y="35837"/>
                    <a:pt x="19774" y="34996"/>
                    <a:pt x="20713" y="34207"/>
                  </a:cubicBezTo>
                  <a:cubicBezTo>
                    <a:pt x="22489" y="32728"/>
                    <a:pt x="23771" y="30905"/>
                    <a:pt x="24659" y="28735"/>
                  </a:cubicBezTo>
                  <a:cubicBezTo>
                    <a:pt x="25349" y="27157"/>
                    <a:pt x="26138" y="25626"/>
                    <a:pt x="26829" y="24099"/>
                  </a:cubicBezTo>
                  <a:cubicBezTo>
                    <a:pt x="27223" y="23259"/>
                    <a:pt x="27618" y="22422"/>
                    <a:pt x="27914" y="21582"/>
                  </a:cubicBezTo>
                  <a:cubicBezTo>
                    <a:pt x="28111" y="20943"/>
                    <a:pt x="28210" y="20201"/>
                    <a:pt x="28257" y="19562"/>
                  </a:cubicBezTo>
                  <a:cubicBezTo>
                    <a:pt x="28257" y="18871"/>
                    <a:pt x="27869" y="18478"/>
                    <a:pt x="27301" y="18478"/>
                  </a:cubicBezTo>
                  <a:cubicBezTo>
                    <a:pt x="27140" y="18478"/>
                    <a:pt x="26963" y="18510"/>
                    <a:pt x="26778" y="18576"/>
                  </a:cubicBezTo>
                  <a:cubicBezTo>
                    <a:pt x="26138" y="18871"/>
                    <a:pt x="25645" y="19313"/>
                    <a:pt x="25251" y="19858"/>
                  </a:cubicBezTo>
                  <a:cubicBezTo>
                    <a:pt x="24166" y="21337"/>
                    <a:pt x="23278" y="22864"/>
                    <a:pt x="22635" y="24592"/>
                  </a:cubicBezTo>
                  <a:cubicBezTo>
                    <a:pt x="21798" y="26762"/>
                    <a:pt x="20911" y="28980"/>
                    <a:pt x="20070" y="31150"/>
                  </a:cubicBezTo>
                  <a:cubicBezTo>
                    <a:pt x="19628" y="32187"/>
                    <a:pt x="19183" y="33173"/>
                    <a:pt x="18788" y="34207"/>
                  </a:cubicBezTo>
                  <a:cubicBezTo>
                    <a:pt x="18295" y="35687"/>
                    <a:pt x="17360" y="36870"/>
                    <a:pt x="16373" y="38204"/>
                  </a:cubicBezTo>
                  <a:lnTo>
                    <a:pt x="16373" y="37758"/>
                  </a:lnTo>
                  <a:cubicBezTo>
                    <a:pt x="16421" y="35983"/>
                    <a:pt x="16519" y="34258"/>
                    <a:pt x="16571" y="32483"/>
                  </a:cubicBezTo>
                  <a:lnTo>
                    <a:pt x="16717" y="28486"/>
                  </a:lnTo>
                  <a:cubicBezTo>
                    <a:pt x="16768" y="27697"/>
                    <a:pt x="16867" y="26908"/>
                    <a:pt x="17013" y="26119"/>
                  </a:cubicBezTo>
                  <a:cubicBezTo>
                    <a:pt x="17458" y="23606"/>
                    <a:pt x="18445" y="21385"/>
                    <a:pt x="20319" y="19661"/>
                  </a:cubicBezTo>
                  <a:cubicBezTo>
                    <a:pt x="21009" y="19017"/>
                    <a:pt x="21649" y="18280"/>
                    <a:pt x="22292" y="17637"/>
                  </a:cubicBezTo>
                  <a:cubicBezTo>
                    <a:pt x="23029" y="16899"/>
                    <a:pt x="23523" y="16058"/>
                    <a:pt x="23917" y="15123"/>
                  </a:cubicBezTo>
                  <a:cubicBezTo>
                    <a:pt x="24462" y="13790"/>
                    <a:pt x="25101" y="12460"/>
                    <a:pt x="25645" y="11127"/>
                  </a:cubicBezTo>
                  <a:cubicBezTo>
                    <a:pt x="25988" y="10239"/>
                    <a:pt x="26336" y="9351"/>
                    <a:pt x="26580" y="8416"/>
                  </a:cubicBezTo>
                  <a:cubicBezTo>
                    <a:pt x="26730" y="7872"/>
                    <a:pt x="26778" y="7233"/>
                    <a:pt x="26730" y="6641"/>
                  </a:cubicBezTo>
                  <a:cubicBezTo>
                    <a:pt x="26639" y="6127"/>
                    <a:pt x="26382" y="5854"/>
                    <a:pt x="26050" y="5854"/>
                  </a:cubicBezTo>
                  <a:cubicBezTo>
                    <a:pt x="25839" y="5854"/>
                    <a:pt x="25598" y="5965"/>
                    <a:pt x="25349" y="6195"/>
                  </a:cubicBezTo>
                  <a:cubicBezTo>
                    <a:pt x="24955" y="6542"/>
                    <a:pt x="24560" y="6984"/>
                    <a:pt x="24312" y="7529"/>
                  </a:cubicBezTo>
                  <a:cubicBezTo>
                    <a:pt x="23771" y="8562"/>
                    <a:pt x="23325" y="9698"/>
                    <a:pt x="22883" y="10831"/>
                  </a:cubicBezTo>
                  <a:cubicBezTo>
                    <a:pt x="21996" y="13198"/>
                    <a:pt x="21108" y="15617"/>
                    <a:pt x="20220" y="18031"/>
                  </a:cubicBezTo>
                  <a:cubicBezTo>
                    <a:pt x="20070" y="18477"/>
                    <a:pt x="19826" y="18871"/>
                    <a:pt x="19628" y="19266"/>
                  </a:cubicBezTo>
                  <a:cubicBezTo>
                    <a:pt x="18788" y="20844"/>
                    <a:pt x="17703" y="22272"/>
                    <a:pt x="17210" y="24000"/>
                  </a:cubicBezTo>
                  <a:cubicBezTo>
                    <a:pt x="17163" y="24048"/>
                    <a:pt x="17111" y="24099"/>
                    <a:pt x="17013" y="24245"/>
                  </a:cubicBezTo>
                  <a:lnTo>
                    <a:pt x="17013" y="23409"/>
                  </a:lnTo>
                  <a:cubicBezTo>
                    <a:pt x="17163" y="21483"/>
                    <a:pt x="17261" y="19609"/>
                    <a:pt x="17407" y="17688"/>
                  </a:cubicBezTo>
                  <a:cubicBezTo>
                    <a:pt x="17506" y="16603"/>
                    <a:pt x="17656" y="15467"/>
                    <a:pt x="17802" y="14382"/>
                  </a:cubicBezTo>
                  <a:cubicBezTo>
                    <a:pt x="18098" y="12606"/>
                    <a:pt x="18642" y="10831"/>
                    <a:pt x="18788" y="9008"/>
                  </a:cubicBezTo>
                  <a:cubicBezTo>
                    <a:pt x="18887" y="7674"/>
                    <a:pt x="18887" y="6345"/>
                    <a:pt x="18642" y="5011"/>
                  </a:cubicBezTo>
                  <a:cubicBezTo>
                    <a:pt x="18394" y="3729"/>
                    <a:pt x="18196" y="2400"/>
                    <a:pt x="17999" y="1117"/>
                  </a:cubicBezTo>
                  <a:cubicBezTo>
                    <a:pt x="17900" y="723"/>
                    <a:pt x="17754" y="376"/>
                    <a:pt x="17656" y="80"/>
                  </a:cubicBezTo>
                  <a:cubicBezTo>
                    <a:pt x="17518" y="25"/>
                    <a:pt x="17396" y="0"/>
                    <a:pt x="17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1272600" y="2377475"/>
              <a:ext cx="348900" cy="352650"/>
            </a:xfrm>
            <a:custGeom>
              <a:avLst/>
              <a:gdLst/>
              <a:ahLst/>
              <a:cxnLst/>
              <a:rect l="l" t="t" r="r" b="b"/>
              <a:pathLst>
                <a:path w="13956" h="14106" extrusionOk="0">
                  <a:moveTo>
                    <a:pt x="0" y="0"/>
                  </a:moveTo>
                  <a:lnTo>
                    <a:pt x="0" y="0"/>
                  </a:lnTo>
                  <a:cubicBezTo>
                    <a:pt x="4735" y="4589"/>
                    <a:pt x="9615" y="9075"/>
                    <a:pt x="13955" y="14105"/>
                  </a:cubicBezTo>
                  <a:cubicBezTo>
                    <a:pt x="13364" y="12428"/>
                    <a:pt x="2514" y="148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1763300" y="2276375"/>
              <a:ext cx="189900" cy="461125"/>
            </a:xfrm>
            <a:custGeom>
              <a:avLst/>
              <a:gdLst/>
              <a:ahLst/>
              <a:cxnLst/>
              <a:rect l="l" t="t" r="r" b="b"/>
              <a:pathLst>
                <a:path w="7596" h="18445" extrusionOk="0">
                  <a:moveTo>
                    <a:pt x="7596" y="0"/>
                  </a:moveTo>
                  <a:cubicBezTo>
                    <a:pt x="7398" y="198"/>
                    <a:pt x="7249" y="395"/>
                    <a:pt x="7103" y="643"/>
                  </a:cubicBezTo>
                  <a:cubicBezTo>
                    <a:pt x="5327" y="3898"/>
                    <a:pt x="3895" y="7299"/>
                    <a:pt x="2415" y="10653"/>
                  </a:cubicBezTo>
                  <a:cubicBezTo>
                    <a:pt x="1480" y="12874"/>
                    <a:pt x="541" y="15091"/>
                    <a:pt x="99" y="17459"/>
                  </a:cubicBezTo>
                  <a:cubicBezTo>
                    <a:pt x="48" y="17755"/>
                    <a:pt x="48" y="18102"/>
                    <a:pt x="1" y="18398"/>
                  </a:cubicBezTo>
                  <a:cubicBezTo>
                    <a:pt x="99" y="18398"/>
                    <a:pt x="147" y="18398"/>
                    <a:pt x="198" y="18445"/>
                  </a:cubicBezTo>
                  <a:cubicBezTo>
                    <a:pt x="395" y="16965"/>
                    <a:pt x="837" y="15585"/>
                    <a:pt x="1382" y="14204"/>
                  </a:cubicBezTo>
                  <a:cubicBezTo>
                    <a:pt x="3157" y="9520"/>
                    <a:pt x="5228" y="4983"/>
                    <a:pt x="7398" y="446"/>
                  </a:cubicBezTo>
                  <a:cubicBezTo>
                    <a:pt x="7446" y="296"/>
                    <a:pt x="7544" y="150"/>
                    <a:pt x="7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1204725" y="1916350"/>
              <a:ext cx="279975" cy="379775"/>
            </a:xfrm>
            <a:custGeom>
              <a:avLst/>
              <a:gdLst/>
              <a:ahLst/>
              <a:cxnLst/>
              <a:rect l="l" t="t" r="r" b="b"/>
              <a:pathLst>
                <a:path w="11199" h="15191" extrusionOk="0">
                  <a:moveTo>
                    <a:pt x="100" y="1"/>
                  </a:moveTo>
                  <a:cubicBezTo>
                    <a:pt x="52" y="52"/>
                    <a:pt x="52" y="99"/>
                    <a:pt x="1" y="99"/>
                  </a:cubicBezTo>
                  <a:cubicBezTo>
                    <a:pt x="100" y="297"/>
                    <a:pt x="198" y="494"/>
                    <a:pt x="297" y="644"/>
                  </a:cubicBezTo>
                  <a:cubicBezTo>
                    <a:pt x="2420" y="3847"/>
                    <a:pt x="4440" y="7004"/>
                    <a:pt x="6562" y="10160"/>
                  </a:cubicBezTo>
                  <a:cubicBezTo>
                    <a:pt x="7746" y="11888"/>
                    <a:pt x="9075" y="13466"/>
                    <a:pt x="10606" y="14847"/>
                  </a:cubicBezTo>
                  <a:cubicBezTo>
                    <a:pt x="10752" y="14993"/>
                    <a:pt x="10949" y="15044"/>
                    <a:pt x="11099" y="15190"/>
                  </a:cubicBezTo>
                  <a:cubicBezTo>
                    <a:pt x="11099" y="15143"/>
                    <a:pt x="11147" y="15092"/>
                    <a:pt x="11198" y="15044"/>
                  </a:cubicBezTo>
                  <a:cubicBezTo>
                    <a:pt x="11001" y="14847"/>
                    <a:pt x="10851" y="14650"/>
                    <a:pt x="10654" y="14453"/>
                  </a:cubicBezTo>
                  <a:cubicBezTo>
                    <a:pt x="9719" y="13415"/>
                    <a:pt x="8634" y="12381"/>
                    <a:pt x="7793" y="11245"/>
                  </a:cubicBezTo>
                  <a:cubicBezTo>
                    <a:pt x="5872" y="8535"/>
                    <a:pt x="3998" y="5773"/>
                    <a:pt x="2124" y="3011"/>
                  </a:cubicBezTo>
                  <a:cubicBezTo>
                    <a:pt x="1433" y="2025"/>
                    <a:pt x="790" y="987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1623925" y="1997725"/>
              <a:ext cx="252850" cy="336675"/>
            </a:xfrm>
            <a:custGeom>
              <a:avLst/>
              <a:gdLst/>
              <a:ahLst/>
              <a:cxnLst/>
              <a:rect l="l" t="t" r="r" b="b"/>
              <a:pathLst>
                <a:path w="10114" h="13467" extrusionOk="0">
                  <a:moveTo>
                    <a:pt x="10113" y="1"/>
                  </a:moveTo>
                  <a:lnTo>
                    <a:pt x="10113" y="1"/>
                  </a:lnTo>
                  <a:cubicBezTo>
                    <a:pt x="9963" y="151"/>
                    <a:pt x="9864" y="348"/>
                    <a:pt x="9766" y="494"/>
                  </a:cubicBezTo>
                  <a:cubicBezTo>
                    <a:pt x="8732" y="2123"/>
                    <a:pt x="7695" y="3800"/>
                    <a:pt x="6610" y="5425"/>
                  </a:cubicBezTo>
                  <a:cubicBezTo>
                    <a:pt x="4834" y="8140"/>
                    <a:pt x="2664" y="10554"/>
                    <a:pt x="396" y="12874"/>
                  </a:cubicBezTo>
                  <a:cubicBezTo>
                    <a:pt x="250" y="13020"/>
                    <a:pt x="151" y="13218"/>
                    <a:pt x="1" y="13368"/>
                  </a:cubicBezTo>
                  <a:cubicBezTo>
                    <a:pt x="52" y="13415"/>
                    <a:pt x="100" y="13466"/>
                    <a:pt x="151" y="13466"/>
                  </a:cubicBezTo>
                  <a:cubicBezTo>
                    <a:pt x="4341" y="9619"/>
                    <a:pt x="7596" y="5082"/>
                    <a:pt x="10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334250" y="1230850"/>
              <a:ext cx="136825" cy="400775"/>
            </a:xfrm>
            <a:custGeom>
              <a:avLst/>
              <a:gdLst/>
              <a:ahLst/>
              <a:cxnLst/>
              <a:rect l="l" t="t" r="r" b="b"/>
              <a:pathLst>
                <a:path w="5473" h="16031" extrusionOk="0">
                  <a:moveTo>
                    <a:pt x="0" y="0"/>
                  </a:moveTo>
                  <a:cubicBezTo>
                    <a:pt x="592" y="5721"/>
                    <a:pt x="2368" y="11047"/>
                    <a:pt x="5275" y="16030"/>
                  </a:cubicBezTo>
                  <a:cubicBezTo>
                    <a:pt x="5327" y="15979"/>
                    <a:pt x="5374" y="15932"/>
                    <a:pt x="5473" y="15932"/>
                  </a:cubicBezTo>
                  <a:cubicBezTo>
                    <a:pt x="4833" y="14649"/>
                    <a:pt x="4190" y="13415"/>
                    <a:pt x="3599" y="12132"/>
                  </a:cubicBezTo>
                  <a:cubicBezTo>
                    <a:pt x="3058" y="10850"/>
                    <a:pt x="2514" y="9520"/>
                    <a:pt x="2072" y="8187"/>
                  </a:cubicBezTo>
                  <a:cubicBezTo>
                    <a:pt x="1578" y="6806"/>
                    <a:pt x="1231" y="5425"/>
                    <a:pt x="888" y="4044"/>
                  </a:cubicBezTo>
                  <a:cubicBezTo>
                    <a:pt x="541" y="2715"/>
                    <a:pt x="296" y="13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562300" y="1812775"/>
              <a:ext cx="201025" cy="315675"/>
            </a:xfrm>
            <a:custGeom>
              <a:avLst/>
              <a:gdLst/>
              <a:ahLst/>
              <a:cxnLst/>
              <a:rect l="l" t="t" r="r" b="b"/>
              <a:pathLst>
                <a:path w="8041" h="12627" extrusionOk="0">
                  <a:moveTo>
                    <a:pt x="8041" y="1"/>
                  </a:moveTo>
                  <a:lnTo>
                    <a:pt x="8041" y="1"/>
                  </a:lnTo>
                  <a:cubicBezTo>
                    <a:pt x="5425" y="4242"/>
                    <a:pt x="3156" y="8732"/>
                    <a:pt x="0" y="12626"/>
                  </a:cubicBezTo>
                  <a:cubicBezTo>
                    <a:pt x="742" y="12232"/>
                    <a:pt x="1235" y="11593"/>
                    <a:pt x="1677" y="10902"/>
                  </a:cubicBezTo>
                  <a:cubicBezTo>
                    <a:pt x="3701" y="7990"/>
                    <a:pt x="5524" y="4933"/>
                    <a:pt x="7153" y="1776"/>
                  </a:cubicBezTo>
                  <a:cubicBezTo>
                    <a:pt x="7496" y="1185"/>
                    <a:pt x="7745" y="593"/>
                    <a:pt x="8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536450" y="1529225"/>
              <a:ext cx="184975" cy="325500"/>
            </a:xfrm>
            <a:custGeom>
              <a:avLst/>
              <a:gdLst/>
              <a:ahLst/>
              <a:cxnLst/>
              <a:rect l="l" t="t" r="r" b="b"/>
              <a:pathLst>
                <a:path w="7399" h="13020" extrusionOk="0">
                  <a:moveTo>
                    <a:pt x="7398" y="0"/>
                  </a:moveTo>
                  <a:lnTo>
                    <a:pt x="7398" y="0"/>
                  </a:lnTo>
                  <a:cubicBezTo>
                    <a:pt x="7051" y="789"/>
                    <a:pt x="6708" y="1531"/>
                    <a:pt x="6360" y="2269"/>
                  </a:cubicBezTo>
                  <a:cubicBezTo>
                    <a:pt x="5966" y="3010"/>
                    <a:pt x="5623" y="3799"/>
                    <a:pt x="5275" y="4537"/>
                  </a:cubicBezTo>
                  <a:cubicBezTo>
                    <a:pt x="4932" y="5279"/>
                    <a:pt x="4538" y="6017"/>
                    <a:pt x="4190" y="6707"/>
                  </a:cubicBezTo>
                  <a:cubicBezTo>
                    <a:pt x="3796" y="7449"/>
                    <a:pt x="3354" y="8187"/>
                    <a:pt x="2908" y="8928"/>
                  </a:cubicBezTo>
                  <a:cubicBezTo>
                    <a:pt x="2466" y="9619"/>
                    <a:pt x="2020" y="10309"/>
                    <a:pt x="1527" y="11000"/>
                  </a:cubicBezTo>
                  <a:cubicBezTo>
                    <a:pt x="1034" y="11639"/>
                    <a:pt x="494" y="12231"/>
                    <a:pt x="0" y="12874"/>
                  </a:cubicBezTo>
                  <a:lnTo>
                    <a:pt x="146" y="13020"/>
                  </a:lnTo>
                  <a:cubicBezTo>
                    <a:pt x="3749" y="9323"/>
                    <a:pt x="5524" y="4636"/>
                    <a:pt x="7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1517900" y="1052125"/>
              <a:ext cx="16100" cy="289700"/>
            </a:xfrm>
            <a:custGeom>
              <a:avLst/>
              <a:gdLst/>
              <a:ahLst/>
              <a:cxnLst/>
              <a:rect l="l" t="t" r="r" b="b"/>
              <a:pathLst>
                <a:path w="644" h="11588" extrusionOk="0">
                  <a:moveTo>
                    <a:pt x="1" y="0"/>
                  </a:moveTo>
                  <a:cubicBezTo>
                    <a:pt x="52" y="888"/>
                    <a:pt x="151" y="1823"/>
                    <a:pt x="151" y="2711"/>
                  </a:cubicBezTo>
                  <a:cubicBezTo>
                    <a:pt x="198" y="5425"/>
                    <a:pt x="249" y="8187"/>
                    <a:pt x="297" y="10897"/>
                  </a:cubicBezTo>
                  <a:cubicBezTo>
                    <a:pt x="297" y="11095"/>
                    <a:pt x="348" y="11292"/>
                    <a:pt x="348" y="11588"/>
                  </a:cubicBezTo>
                  <a:cubicBezTo>
                    <a:pt x="446" y="11442"/>
                    <a:pt x="545" y="11391"/>
                    <a:pt x="545" y="11343"/>
                  </a:cubicBezTo>
                  <a:cubicBezTo>
                    <a:pt x="644" y="7544"/>
                    <a:pt x="494" y="37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1331775" y="1685850"/>
              <a:ext cx="107250" cy="245325"/>
            </a:xfrm>
            <a:custGeom>
              <a:avLst/>
              <a:gdLst/>
              <a:ahLst/>
              <a:cxnLst/>
              <a:rect l="l" t="t" r="r" b="b"/>
              <a:pathLst>
                <a:path w="4290" h="9813" extrusionOk="0">
                  <a:moveTo>
                    <a:pt x="1" y="0"/>
                  </a:moveTo>
                  <a:cubicBezTo>
                    <a:pt x="1" y="146"/>
                    <a:pt x="1" y="245"/>
                    <a:pt x="48" y="395"/>
                  </a:cubicBezTo>
                  <a:cubicBezTo>
                    <a:pt x="395" y="1480"/>
                    <a:pt x="738" y="2565"/>
                    <a:pt x="1133" y="3650"/>
                  </a:cubicBezTo>
                  <a:cubicBezTo>
                    <a:pt x="1776" y="5524"/>
                    <a:pt x="2514" y="7347"/>
                    <a:pt x="3552" y="9023"/>
                  </a:cubicBezTo>
                  <a:cubicBezTo>
                    <a:pt x="3698" y="9272"/>
                    <a:pt x="3895" y="9568"/>
                    <a:pt x="4092" y="9812"/>
                  </a:cubicBezTo>
                  <a:cubicBezTo>
                    <a:pt x="4143" y="9765"/>
                    <a:pt x="4242" y="9714"/>
                    <a:pt x="4289" y="9666"/>
                  </a:cubicBezTo>
                  <a:cubicBezTo>
                    <a:pt x="2317" y="6656"/>
                    <a:pt x="1232" y="330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1612900" y="1188925"/>
              <a:ext cx="98650" cy="221950"/>
            </a:xfrm>
            <a:custGeom>
              <a:avLst/>
              <a:gdLst/>
              <a:ahLst/>
              <a:cxnLst/>
              <a:rect l="l" t="t" r="r" b="b"/>
              <a:pathLst>
                <a:path w="3946" h="8878" extrusionOk="0">
                  <a:moveTo>
                    <a:pt x="3945" y="0"/>
                  </a:moveTo>
                  <a:lnTo>
                    <a:pt x="3945" y="0"/>
                  </a:lnTo>
                  <a:cubicBezTo>
                    <a:pt x="3500" y="987"/>
                    <a:pt x="3105" y="2072"/>
                    <a:pt x="2711" y="3109"/>
                  </a:cubicBezTo>
                  <a:cubicBezTo>
                    <a:pt x="2020" y="5031"/>
                    <a:pt x="1381" y="6956"/>
                    <a:pt x="99" y="8633"/>
                  </a:cubicBezTo>
                  <a:cubicBezTo>
                    <a:pt x="47" y="8680"/>
                    <a:pt x="0" y="8779"/>
                    <a:pt x="0" y="8878"/>
                  </a:cubicBezTo>
                  <a:cubicBezTo>
                    <a:pt x="837" y="8187"/>
                    <a:pt x="1428" y="7299"/>
                    <a:pt x="1823" y="6266"/>
                  </a:cubicBezTo>
                  <a:cubicBezTo>
                    <a:pt x="2415" y="4688"/>
                    <a:pt x="3006" y="3058"/>
                    <a:pt x="3551" y="1480"/>
                  </a:cubicBezTo>
                  <a:cubicBezTo>
                    <a:pt x="3697" y="987"/>
                    <a:pt x="3847" y="494"/>
                    <a:pt x="3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3"/>
          <p:cNvGrpSpPr/>
          <p:nvPr/>
        </p:nvGrpSpPr>
        <p:grpSpPr>
          <a:xfrm rot="6756311">
            <a:off x="452499" y="4220603"/>
            <a:ext cx="771567" cy="572657"/>
            <a:chOff x="7371599" y="1417781"/>
            <a:chExt cx="952389" cy="706864"/>
          </a:xfrm>
        </p:grpSpPr>
        <p:sp>
          <p:nvSpPr>
            <p:cNvPr id="460" name="Google Shape;460;p13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13"/>
          <p:cNvSpPr txBox="1">
            <a:spLocks noGrp="1"/>
          </p:cNvSpPr>
          <p:nvPr>
            <p:ph type="subTitle" idx="13"/>
          </p:nvPr>
        </p:nvSpPr>
        <p:spPr>
          <a:xfrm>
            <a:off x="1129375" y="3778550"/>
            <a:ext cx="19440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14"/>
          </p:nvPr>
        </p:nvSpPr>
        <p:spPr>
          <a:xfrm>
            <a:off x="3600038" y="3778550"/>
            <a:ext cx="19440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5"/>
          </p:nvPr>
        </p:nvSpPr>
        <p:spPr>
          <a:xfrm>
            <a:off x="6070700" y="3778550"/>
            <a:ext cx="19440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14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4"/>
          <p:cNvSpPr txBox="1">
            <a:spLocks noGrp="1"/>
          </p:cNvSpPr>
          <p:nvPr>
            <p:ph type="title"/>
          </p:nvPr>
        </p:nvSpPr>
        <p:spPr>
          <a:xfrm>
            <a:off x="2391900" y="3299975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4" name="Google Shape;474;p14"/>
          <p:cNvSpPr txBox="1">
            <a:spLocks noGrp="1"/>
          </p:cNvSpPr>
          <p:nvPr>
            <p:ph type="subTitle" idx="1"/>
          </p:nvPr>
        </p:nvSpPr>
        <p:spPr>
          <a:xfrm>
            <a:off x="1927150" y="1311625"/>
            <a:ext cx="5289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5" name="Google Shape;475;p14"/>
          <p:cNvSpPr/>
          <p:nvPr/>
        </p:nvSpPr>
        <p:spPr>
          <a:xfrm rot="10800000">
            <a:off x="7251241" y="3092998"/>
            <a:ext cx="1892759" cy="2050502"/>
          </a:xfrm>
          <a:custGeom>
            <a:avLst/>
            <a:gdLst/>
            <a:ahLst/>
            <a:cxnLst/>
            <a:rect l="l" t="t" r="r" b="b"/>
            <a:pathLst>
              <a:path w="102422" h="98867" extrusionOk="0">
                <a:moveTo>
                  <a:pt x="0" y="0"/>
                </a:moveTo>
                <a:lnTo>
                  <a:pt x="0" y="1164"/>
                </a:lnTo>
                <a:lnTo>
                  <a:pt x="0" y="47137"/>
                </a:lnTo>
                <a:lnTo>
                  <a:pt x="0" y="57755"/>
                </a:lnTo>
                <a:cubicBezTo>
                  <a:pt x="0" y="58143"/>
                  <a:pt x="0" y="58434"/>
                  <a:pt x="485" y="58628"/>
                </a:cubicBezTo>
                <a:cubicBezTo>
                  <a:pt x="3833" y="59986"/>
                  <a:pt x="6402" y="62364"/>
                  <a:pt x="8632" y="65127"/>
                </a:cubicBezTo>
                <a:cubicBezTo>
                  <a:pt x="11542" y="68812"/>
                  <a:pt x="13482" y="73033"/>
                  <a:pt x="15375" y="77250"/>
                </a:cubicBezTo>
                <a:cubicBezTo>
                  <a:pt x="17070" y="81130"/>
                  <a:pt x="18770" y="85009"/>
                  <a:pt x="21194" y="88501"/>
                </a:cubicBezTo>
                <a:cubicBezTo>
                  <a:pt x="25789" y="95155"/>
                  <a:pt x="32937" y="98866"/>
                  <a:pt x="40687" y="98866"/>
                </a:cubicBezTo>
                <a:cubicBezTo>
                  <a:pt x="42426" y="98866"/>
                  <a:pt x="44196" y="98679"/>
                  <a:pt x="45973" y="98297"/>
                </a:cubicBezTo>
                <a:cubicBezTo>
                  <a:pt x="49224" y="97571"/>
                  <a:pt x="52278" y="96311"/>
                  <a:pt x="54702" y="93932"/>
                </a:cubicBezTo>
                <a:cubicBezTo>
                  <a:pt x="56254" y="92381"/>
                  <a:pt x="57030" y="90441"/>
                  <a:pt x="56499" y="88260"/>
                </a:cubicBezTo>
                <a:cubicBezTo>
                  <a:pt x="56111" y="86612"/>
                  <a:pt x="55381" y="85009"/>
                  <a:pt x="54702" y="83508"/>
                </a:cubicBezTo>
                <a:cubicBezTo>
                  <a:pt x="53829" y="81712"/>
                  <a:pt x="52716" y="80016"/>
                  <a:pt x="51940" y="78220"/>
                </a:cubicBezTo>
                <a:cubicBezTo>
                  <a:pt x="50000" y="73906"/>
                  <a:pt x="50920" y="69976"/>
                  <a:pt x="54508" y="66872"/>
                </a:cubicBezTo>
                <a:cubicBezTo>
                  <a:pt x="57321" y="64448"/>
                  <a:pt x="60619" y="63187"/>
                  <a:pt x="64304" y="62946"/>
                </a:cubicBezTo>
                <a:cubicBezTo>
                  <a:pt x="64917" y="62908"/>
                  <a:pt x="65527" y="62891"/>
                  <a:pt x="66135" y="62891"/>
                </a:cubicBezTo>
                <a:cubicBezTo>
                  <a:pt x="70149" y="62891"/>
                  <a:pt x="74078" y="63645"/>
                  <a:pt x="78077" y="64110"/>
                </a:cubicBezTo>
                <a:cubicBezTo>
                  <a:pt x="79490" y="64275"/>
                  <a:pt x="80903" y="64370"/>
                  <a:pt x="82313" y="64370"/>
                </a:cubicBezTo>
                <a:cubicBezTo>
                  <a:pt x="84630" y="64370"/>
                  <a:pt x="86939" y="64112"/>
                  <a:pt x="89231" y="63478"/>
                </a:cubicBezTo>
                <a:cubicBezTo>
                  <a:pt x="95100" y="61879"/>
                  <a:pt x="99317" y="58485"/>
                  <a:pt x="101257" y="52568"/>
                </a:cubicBezTo>
                <a:cubicBezTo>
                  <a:pt x="102421" y="48980"/>
                  <a:pt x="102324" y="45294"/>
                  <a:pt x="101354" y="41706"/>
                </a:cubicBezTo>
                <a:cubicBezTo>
                  <a:pt x="100241" y="37388"/>
                  <a:pt x="98929" y="33074"/>
                  <a:pt x="97331" y="28903"/>
                </a:cubicBezTo>
                <a:cubicBezTo>
                  <a:pt x="94518" y="21435"/>
                  <a:pt x="93692" y="13870"/>
                  <a:pt x="95585" y="6111"/>
                </a:cubicBezTo>
                <a:cubicBezTo>
                  <a:pt x="96070" y="4074"/>
                  <a:pt x="96505" y="2084"/>
                  <a:pt x="969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4"/>
          <p:cNvSpPr/>
          <p:nvPr/>
        </p:nvSpPr>
        <p:spPr>
          <a:xfrm rot="1158409">
            <a:off x="7526820" y="2765829"/>
            <a:ext cx="1006067" cy="1838136"/>
          </a:xfrm>
          <a:custGeom>
            <a:avLst/>
            <a:gdLst/>
            <a:ahLst/>
            <a:cxnLst/>
            <a:rect l="l" t="t" r="r" b="b"/>
            <a:pathLst>
              <a:path w="55485" h="101374" extrusionOk="0">
                <a:moveTo>
                  <a:pt x="15813" y="418"/>
                </a:moveTo>
                <a:cubicBezTo>
                  <a:pt x="16120" y="418"/>
                  <a:pt x="16327" y="577"/>
                  <a:pt x="16477" y="766"/>
                </a:cubicBezTo>
                <a:cubicBezTo>
                  <a:pt x="16871" y="1259"/>
                  <a:pt x="17313" y="1800"/>
                  <a:pt x="17609" y="2391"/>
                </a:cubicBezTo>
                <a:cubicBezTo>
                  <a:pt x="19929" y="8065"/>
                  <a:pt x="21456" y="13983"/>
                  <a:pt x="22691" y="20000"/>
                </a:cubicBezTo>
                <a:cubicBezTo>
                  <a:pt x="23184" y="22316"/>
                  <a:pt x="23184" y="24635"/>
                  <a:pt x="22837" y="27003"/>
                </a:cubicBezTo>
                <a:cubicBezTo>
                  <a:pt x="22639" y="28036"/>
                  <a:pt x="22639" y="29121"/>
                  <a:pt x="22493" y="30206"/>
                </a:cubicBezTo>
                <a:cubicBezTo>
                  <a:pt x="22442" y="30009"/>
                  <a:pt x="22344" y="29764"/>
                  <a:pt x="22296" y="29567"/>
                </a:cubicBezTo>
                <a:cubicBezTo>
                  <a:pt x="21357" y="24781"/>
                  <a:pt x="20371" y="20000"/>
                  <a:pt x="19384" y="15265"/>
                </a:cubicBezTo>
                <a:cubicBezTo>
                  <a:pt x="18990" y="13241"/>
                  <a:pt x="18449" y="11221"/>
                  <a:pt x="17956" y="9248"/>
                </a:cubicBezTo>
                <a:cubicBezTo>
                  <a:pt x="17905" y="8953"/>
                  <a:pt x="17759" y="8704"/>
                  <a:pt x="17510" y="8459"/>
                </a:cubicBezTo>
                <a:lnTo>
                  <a:pt x="17510" y="8459"/>
                </a:lnTo>
                <a:cubicBezTo>
                  <a:pt x="17660" y="9939"/>
                  <a:pt x="18201" y="11268"/>
                  <a:pt x="18497" y="12701"/>
                </a:cubicBezTo>
                <a:cubicBezTo>
                  <a:pt x="18745" y="14129"/>
                  <a:pt x="19041" y="15510"/>
                  <a:pt x="19286" y="16942"/>
                </a:cubicBezTo>
                <a:cubicBezTo>
                  <a:pt x="19582" y="18370"/>
                  <a:pt x="19830" y="19802"/>
                  <a:pt x="20126" y="21282"/>
                </a:cubicBezTo>
                <a:cubicBezTo>
                  <a:pt x="20422" y="22663"/>
                  <a:pt x="20718" y="24091"/>
                  <a:pt x="21014" y="25472"/>
                </a:cubicBezTo>
                <a:lnTo>
                  <a:pt x="21902" y="29764"/>
                </a:lnTo>
                <a:cubicBezTo>
                  <a:pt x="21850" y="29812"/>
                  <a:pt x="21803" y="29812"/>
                  <a:pt x="21752" y="29863"/>
                </a:cubicBezTo>
                <a:cubicBezTo>
                  <a:pt x="21606" y="29567"/>
                  <a:pt x="21456" y="29220"/>
                  <a:pt x="21259" y="28975"/>
                </a:cubicBezTo>
                <a:cubicBezTo>
                  <a:pt x="20718" y="28186"/>
                  <a:pt x="20174" y="27496"/>
                  <a:pt x="19633" y="26754"/>
                </a:cubicBezTo>
                <a:cubicBezTo>
                  <a:pt x="18891" y="25720"/>
                  <a:pt x="18351" y="24635"/>
                  <a:pt x="17956" y="23401"/>
                </a:cubicBezTo>
                <a:cubicBezTo>
                  <a:pt x="16773" y="19408"/>
                  <a:pt x="15589" y="15411"/>
                  <a:pt x="15045" y="11268"/>
                </a:cubicBezTo>
                <a:cubicBezTo>
                  <a:pt x="14650" y="8507"/>
                  <a:pt x="14453" y="5745"/>
                  <a:pt x="14701" y="2936"/>
                </a:cubicBezTo>
                <a:cubicBezTo>
                  <a:pt x="14749" y="2344"/>
                  <a:pt x="14946" y="1752"/>
                  <a:pt x="15096" y="1160"/>
                </a:cubicBezTo>
                <a:cubicBezTo>
                  <a:pt x="15194" y="865"/>
                  <a:pt x="15392" y="667"/>
                  <a:pt x="15490" y="470"/>
                </a:cubicBezTo>
                <a:cubicBezTo>
                  <a:pt x="15609" y="434"/>
                  <a:pt x="15716" y="418"/>
                  <a:pt x="15813" y="418"/>
                </a:cubicBezTo>
                <a:close/>
                <a:moveTo>
                  <a:pt x="29595" y="24734"/>
                </a:moveTo>
                <a:cubicBezTo>
                  <a:pt x="29694" y="25227"/>
                  <a:pt x="29497" y="25622"/>
                  <a:pt x="29299" y="26016"/>
                </a:cubicBezTo>
                <a:cubicBezTo>
                  <a:pt x="28952" y="26655"/>
                  <a:pt x="28558" y="27346"/>
                  <a:pt x="28116" y="27989"/>
                </a:cubicBezTo>
                <a:cubicBezTo>
                  <a:pt x="26782" y="29863"/>
                  <a:pt x="25748" y="31934"/>
                  <a:pt x="25204" y="34203"/>
                </a:cubicBezTo>
                <a:cubicBezTo>
                  <a:pt x="25157" y="34302"/>
                  <a:pt x="25105" y="34400"/>
                  <a:pt x="25105" y="34499"/>
                </a:cubicBezTo>
                <a:cubicBezTo>
                  <a:pt x="24809" y="33067"/>
                  <a:pt x="24514" y="31638"/>
                  <a:pt x="25303" y="30305"/>
                </a:cubicBezTo>
                <a:cubicBezTo>
                  <a:pt x="25551" y="29863"/>
                  <a:pt x="25796" y="29469"/>
                  <a:pt x="26092" y="29074"/>
                </a:cubicBezTo>
                <a:cubicBezTo>
                  <a:pt x="26932" y="27938"/>
                  <a:pt x="27721" y="26805"/>
                  <a:pt x="28558" y="25720"/>
                </a:cubicBezTo>
                <a:cubicBezTo>
                  <a:pt x="28853" y="25326"/>
                  <a:pt x="29102" y="24931"/>
                  <a:pt x="29595" y="24734"/>
                </a:cubicBezTo>
                <a:close/>
                <a:moveTo>
                  <a:pt x="10065" y="36767"/>
                </a:moveTo>
                <a:lnTo>
                  <a:pt x="10065" y="36767"/>
                </a:lnTo>
                <a:cubicBezTo>
                  <a:pt x="10164" y="36815"/>
                  <a:pt x="10263" y="36815"/>
                  <a:pt x="10361" y="36866"/>
                </a:cubicBezTo>
                <a:cubicBezTo>
                  <a:pt x="11395" y="37308"/>
                  <a:pt x="12433" y="37754"/>
                  <a:pt x="13466" y="38148"/>
                </a:cubicBezTo>
                <a:cubicBezTo>
                  <a:pt x="16524" y="39379"/>
                  <a:pt x="19041" y="41305"/>
                  <a:pt x="21259" y="43672"/>
                </a:cubicBezTo>
                <a:cubicBezTo>
                  <a:pt x="21357" y="43719"/>
                  <a:pt x="21408" y="43771"/>
                  <a:pt x="21456" y="43869"/>
                </a:cubicBezTo>
                <a:cubicBezTo>
                  <a:pt x="21456" y="43917"/>
                  <a:pt x="21456" y="44015"/>
                  <a:pt x="21554" y="44165"/>
                </a:cubicBezTo>
                <a:cubicBezTo>
                  <a:pt x="21259" y="43968"/>
                  <a:pt x="21113" y="43869"/>
                  <a:pt x="20915" y="43719"/>
                </a:cubicBezTo>
                <a:cubicBezTo>
                  <a:pt x="19089" y="42291"/>
                  <a:pt x="17116" y="41107"/>
                  <a:pt x="15045" y="39971"/>
                </a:cubicBezTo>
                <a:cubicBezTo>
                  <a:pt x="13368" y="39083"/>
                  <a:pt x="11841" y="38050"/>
                  <a:pt x="10211" y="37063"/>
                </a:cubicBezTo>
                <a:cubicBezTo>
                  <a:pt x="10164" y="37012"/>
                  <a:pt x="10065" y="36913"/>
                  <a:pt x="10065" y="36767"/>
                </a:cubicBezTo>
                <a:close/>
                <a:moveTo>
                  <a:pt x="1871" y="26736"/>
                </a:moveTo>
                <a:cubicBezTo>
                  <a:pt x="1948" y="26736"/>
                  <a:pt x="2032" y="26742"/>
                  <a:pt x="2123" y="26754"/>
                </a:cubicBezTo>
                <a:cubicBezTo>
                  <a:pt x="2569" y="26805"/>
                  <a:pt x="2964" y="26904"/>
                  <a:pt x="3358" y="27050"/>
                </a:cubicBezTo>
                <a:cubicBezTo>
                  <a:pt x="4147" y="27397"/>
                  <a:pt x="4984" y="27740"/>
                  <a:pt x="5773" y="28186"/>
                </a:cubicBezTo>
                <a:cubicBezTo>
                  <a:pt x="10065" y="30601"/>
                  <a:pt x="14157" y="33363"/>
                  <a:pt x="18004" y="36472"/>
                </a:cubicBezTo>
                <a:cubicBezTo>
                  <a:pt x="19878" y="37998"/>
                  <a:pt x="21408" y="39825"/>
                  <a:pt x="22442" y="41995"/>
                </a:cubicBezTo>
                <a:cubicBezTo>
                  <a:pt x="22888" y="42930"/>
                  <a:pt x="23184" y="43869"/>
                  <a:pt x="23527" y="44804"/>
                </a:cubicBezTo>
                <a:cubicBezTo>
                  <a:pt x="23724" y="45250"/>
                  <a:pt x="23922" y="45645"/>
                  <a:pt x="23973" y="46138"/>
                </a:cubicBezTo>
                <a:cubicBezTo>
                  <a:pt x="23724" y="45791"/>
                  <a:pt x="23429" y="45495"/>
                  <a:pt x="23184" y="45151"/>
                </a:cubicBezTo>
                <a:cubicBezTo>
                  <a:pt x="20371" y="41502"/>
                  <a:pt x="16919" y="38444"/>
                  <a:pt x="13368" y="35533"/>
                </a:cubicBezTo>
                <a:cubicBezTo>
                  <a:pt x="11150" y="33757"/>
                  <a:pt x="8882" y="32033"/>
                  <a:pt x="6613" y="30356"/>
                </a:cubicBezTo>
                <a:cubicBezTo>
                  <a:pt x="6365" y="30159"/>
                  <a:pt x="6120" y="30009"/>
                  <a:pt x="5871" y="29863"/>
                </a:cubicBezTo>
                <a:lnTo>
                  <a:pt x="5871" y="29863"/>
                </a:lnTo>
                <a:cubicBezTo>
                  <a:pt x="9817" y="33264"/>
                  <a:pt x="14011" y="36274"/>
                  <a:pt x="17759" y="39971"/>
                </a:cubicBezTo>
                <a:cubicBezTo>
                  <a:pt x="17660" y="39924"/>
                  <a:pt x="17562" y="39924"/>
                  <a:pt x="17463" y="39872"/>
                </a:cubicBezTo>
                <a:cubicBezTo>
                  <a:pt x="16082" y="38839"/>
                  <a:pt x="14504" y="38148"/>
                  <a:pt x="12926" y="37458"/>
                </a:cubicBezTo>
                <a:cubicBezTo>
                  <a:pt x="11296" y="36767"/>
                  <a:pt x="9671" y="36026"/>
                  <a:pt x="8093" y="35288"/>
                </a:cubicBezTo>
                <a:cubicBezTo>
                  <a:pt x="6416" y="34499"/>
                  <a:pt x="5082" y="33264"/>
                  <a:pt x="3851" y="31934"/>
                </a:cubicBezTo>
                <a:cubicBezTo>
                  <a:pt x="2964" y="30948"/>
                  <a:pt x="2222" y="29910"/>
                  <a:pt x="1630" y="28727"/>
                </a:cubicBezTo>
                <a:cubicBezTo>
                  <a:pt x="1484" y="28384"/>
                  <a:pt x="1334" y="28036"/>
                  <a:pt x="1287" y="27693"/>
                </a:cubicBezTo>
                <a:cubicBezTo>
                  <a:pt x="1156" y="27043"/>
                  <a:pt x="1330" y="26736"/>
                  <a:pt x="1871" y="26736"/>
                </a:cubicBezTo>
                <a:close/>
                <a:moveTo>
                  <a:pt x="33654" y="24363"/>
                </a:moveTo>
                <a:cubicBezTo>
                  <a:pt x="34140" y="24363"/>
                  <a:pt x="34595" y="24688"/>
                  <a:pt x="34772" y="25275"/>
                </a:cubicBezTo>
                <a:cubicBezTo>
                  <a:pt x="35067" y="26064"/>
                  <a:pt x="35119" y="26853"/>
                  <a:pt x="34969" y="27642"/>
                </a:cubicBezTo>
                <a:cubicBezTo>
                  <a:pt x="34772" y="28679"/>
                  <a:pt x="34527" y="29764"/>
                  <a:pt x="34278" y="30798"/>
                </a:cubicBezTo>
                <a:cubicBezTo>
                  <a:pt x="33687" y="32921"/>
                  <a:pt x="33047" y="34992"/>
                  <a:pt x="32503" y="37111"/>
                </a:cubicBezTo>
                <a:cubicBezTo>
                  <a:pt x="31962" y="39036"/>
                  <a:pt x="31568" y="40957"/>
                  <a:pt x="31075" y="42930"/>
                </a:cubicBezTo>
                <a:cubicBezTo>
                  <a:pt x="30680" y="43277"/>
                  <a:pt x="30234" y="43719"/>
                  <a:pt x="29741" y="44212"/>
                </a:cubicBezTo>
                <a:cubicBezTo>
                  <a:pt x="30088" y="39675"/>
                  <a:pt x="31075" y="35288"/>
                  <a:pt x="32061" y="30897"/>
                </a:cubicBezTo>
                <a:lnTo>
                  <a:pt x="32061" y="30897"/>
                </a:lnTo>
                <a:cubicBezTo>
                  <a:pt x="31075" y="33808"/>
                  <a:pt x="30333" y="36767"/>
                  <a:pt x="29891" y="39825"/>
                </a:cubicBezTo>
                <a:cubicBezTo>
                  <a:pt x="29643" y="41549"/>
                  <a:pt x="29445" y="43277"/>
                  <a:pt x="29248" y="45001"/>
                </a:cubicBezTo>
                <a:cubicBezTo>
                  <a:pt x="29201" y="45349"/>
                  <a:pt x="29149" y="45645"/>
                  <a:pt x="29051" y="45940"/>
                </a:cubicBezTo>
                <a:cubicBezTo>
                  <a:pt x="28853" y="46481"/>
                  <a:pt x="28656" y="47073"/>
                  <a:pt x="28412" y="47763"/>
                </a:cubicBezTo>
                <a:cubicBezTo>
                  <a:pt x="28313" y="47467"/>
                  <a:pt x="28262" y="47321"/>
                  <a:pt x="28214" y="47223"/>
                </a:cubicBezTo>
                <a:cubicBezTo>
                  <a:pt x="27524" y="44954"/>
                  <a:pt x="27524" y="42634"/>
                  <a:pt x="27867" y="40366"/>
                </a:cubicBezTo>
                <a:cubicBezTo>
                  <a:pt x="28510" y="36176"/>
                  <a:pt x="29398" y="32080"/>
                  <a:pt x="30925" y="28186"/>
                </a:cubicBezTo>
                <a:cubicBezTo>
                  <a:pt x="31221" y="27397"/>
                  <a:pt x="31568" y="26655"/>
                  <a:pt x="31911" y="25965"/>
                </a:cubicBezTo>
                <a:cubicBezTo>
                  <a:pt x="32108" y="25523"/>
                  <a:pt x="32404" y="25129"/>
                  <a:pt x="32700" y="24833"/>
                </a:cubicBezTo>
                <a:cubicBezTo>
                  <a:pt x="32980" y="24513"/>
                  <a:pt x="33324" y="24363"/>
                  <a:pt x="33654" y="24363"/>
                </a:cubicBezTo>
                <a:close/>
                <a:moveTo>
                  <a:pt x="18844" y="52596"/>
                </a:moveTo>
                <a:cubicBezTo>
                  <a:pt x="20371" y="52596"/>
                  <a:pt x="23283" y="55015"/>
                  <a:pt x="24368" y="56988"/>
                </a:cubicBezTo>
                <a:cubicBezTo>
                  <a:pt x="23973" y="56640"/>
                  <a:pt x="23677" y="56396"/>
                  <a:pt x="23381" y="56147"/>
                </a:cubicBezTo>
                <a:cubicBezTo>
                  <a:pt x="22344" y="55409"/>
                  <a:pt x="21357" y="54719"/>
                  <a:pt x="20323" y="53977"/>
                </a:cubicBezTo>
                <a:cubicBezTo>
                  <a:pt x="19732" y="53634"/>
                  <a:pt x="19239" y="53239"/>
                  <a:pt x="18844" y="52596"/>
                </a:cubicBezTo>
                <a:close/>
                <a:moveTo>
                  <a:pt x="46909" y="38060"/>
                </a:moveTo>
                <a:cubicBezTo>
                  <a:pt x="47092" y="38060"/>
                  <a:pt x="47287" y="38113"/>
                  <a:pt x="47496" y="38247"/>
                </a:cubicBezTo>
                <a:cubicBezTo>
                  <a:pt x="47645" y="39036"/>
                  <a:pt x="47496" y="39774"/>
                  <a:pt x="47200" y="40417"/>
                </a:cubicBezTo>
                <a:cubicBezTo>
                  <a:pt x="46659" y="41648"/>
                  <a:pt x="46115" y="42883"/>
                  <a:pt x="45475" y="44015"/>
                </a:cubicBezTo>
                <a:cubicBezTo>
                  <a:pt x="43700" y="47171"/>
                  <a:pt x="41826" y="50280"/>
                  <a:pt x="39952" y="53437"/>
                </a:cubicBezTo>
                <a:cubicBezTo>
                  <a:pt x="39755" y="53780"/>
                  <a:pt x="39459" y="54127"/>
                  <a:pt x="39210" y="54522"/>
                </a:cubicBezTo>
                <a:cubicBezTo>
                  <a:pt x="38421" y="55654"/>
                  <a:pt x="37486" y="56593"/>
                  <a:pt x="36204" y="57232"/>
                </a:cubicBezTo>
                <a:cubicBezTo>
                  <a:pt x="35415" y="57678"/>
                  <a:pt x="34673" y="58171"/>
                  <a:pt x="33837" y="58613"/>
                </a:cubicBezTo>
                <a:cubicBezTo>
                  <a:pt x="36006" y="54076"/>
                  <a:pt x="38966" y="50032"/>
                  <a:pt x="41873" y="45940"/>
                </a:cubicBezTo>
                <a:lnTo>
                  <a:pt x="41873" y="45940"/>
                </a:lnTo>
                <a:cubicBezTo>
                  <a:pt x="38717" y="49539"/>
                  <a:pt x="36054" y="53484"/>
                  <a:pt x="33738" y="57725"/>
                </a:cubicBezTo>
                <a:cubicBezTo>
                  <a:pt x="33738" y="57579"/>
                  <a:pt x="33738" y="57429"/>
                  <a:pt x="33785" y="57232"/>
                </a:cubicBezTo>
                <a:cubicBezTo>
                  <a:pt x="33837" y="56739"/>
                  <a:pt x="33884" y="56246"/>
                  <a:pt x="33935" y="55705"/>
                </a:cubicBezTo>
                <a:cubicBezTo>
                  <a:pt x="33982" y="53930"/>
                  <a:pt x="34476" y="52253"/>
                  <a:pt x="35415" y="50722"/>
                </a:cubicBezTo>
                <a:cubicBezTo>
                  <a:pt x="37881" y="46580"/>
                  <a:pt x="40840" y="42784"/>
                  <a:pt x="44438" y="39577"/>
                </a:cubicBezTo>
                <a:cubicBezTo>
                  <a:pt x="44931" y="39083"/>
                  <a:pt x="45523" y="38740"/>
                  <a:pt x="46115" y="38346"/>
                </a:cubicBezTo>
                <a:cubicBezTo>
                  <a:pt x="46357" y="38193"/>
                  <a:pt x="46618" y="38060"/>
                  <a:pt x="46909" y="38060"/>
                </a:cubicBezTo>
                <a:close/>
                <a:moveTo>
                  <a:pt x="31393" y="43354"/>
                </a:moveTo>
                <a:cubicBezTo>
                  <a:pt x="31449" y="43354"/>
                  <a:pt x="31507" y="43361"/>
                  <a:pt x="31568" y="43376"/>
                </a:cubicBezTo>
                <a:cubicBezTo>
                  <a:pt x="31962" y="43475"/>
                  <a:pt x="32207" y="43771"/>
                  <a:pt x="32258" y="44165"/>
                </a:cubicBezTo>
                <a:cubicBezTo>
                  <a:pt x="32357" y="45001"/>
                  <a:pt x="32456" y="45791"/>
                  <a:pt x="32404" y="46580"/>
                </a:cubicBezTo>
                <a:cubicBezTo>
                  <a:pt x="32404" y="47763"/>
                  <a:pt x="32207" y="48947"/>
                  <a:pt x="32160" y="50130"/>
                </a:cubicBezTo>
                <a:cubicBezTo>
                  <a:pt x="32108" y="52596"/>
                  <a:pt x="32108" y="55062"/>
                  <a:pt x="32108" y="57528"/>
                </a:cubicBezTo>
                <a:cubicBezTo>
                  <a:pt x="32160" y="60933"/>
                  <a:pt x="31517" y="64137"/>
                  <a:pt x="30136" y="67194"/>
                </a:cubicBezTo>
                <a:cubicBezTo>
                  <a:pt x="29840" y="67837"/>
                  <a:pt x="29595" y="68528"/>
                  <a:pt x="29299" y="69266"/>
                </a:cubicBezTo>
                <a:cubicBezTo>
                  <a:pt x="29248" y="69120"/>
                  <a:pt x="29201" y="69068"/>
                  <a:pt x="29201" y="68970"/>
                </a:cubicBezTo>
                <a:cubicBezTo>
                  <a:pt x="29299" y="66898"/>
                  <a:pt x="29445" y="64827"/>
                  <a:pt x="29544" y="62708"/>
                </a:cubicBezTo>
                <a:cubicBezTo>
                  <a:pt x="29694" y="59303"/>
                  <a:pt x="30088" y="55903"/>
                  <a:pt x="30629" y="52498"/>
                </a:cubicBezTo>
                <a:cubicBezTo>
                  <a:pt x="30779" y="51760"/>
                  <a:pt x="30877" y="51018"/>
                  <a:pt x="30976" y="50229"/>
                </a:cubicBezTo>
                <a:lnTo>
                  <a:pt x="30976" y="50229"/>
                </a:lnTo>
                <a:cubicBezTo>
                  <a:pt x="29398" y="56198"/>
                  <a:pt x="29102" y="62314"/>
                  <a:pt x="28952" y="68429"/>
                </a:cubicBezTo>
                <a:lnTo>
                  <a:pt x="28806" y="68429"/>
                </a:lnTo>
                <a:cubicBezTo>
                  <a:pt x="28755" y="68279"/>
                  <a:pt x="28656" y="68133"/>
                  <a:pt x="28656" y="67983"/>
                </a:cubicBezTo>
                <a:cubicBezTo>
                  <a:pt x="28313" y="66701"/>
                  <a:pt x="27966" y="65419"/>
                  <a:pt x="27721" y="64137"/>
                </a:cubicBezTo>
                <a:cubicBezTo>
                  <a:pt x="27473" y="62953"/>
                  <a:pt x="27275" y="61722"/>
                  <a:pt x="27228" y="60487"/>
                </a:cubicBezTo>
                <a:cubicBezTo>
                  <a:pt x="26932" y="55555"/>
                  <a:pt x="27670" y="50821"/>
                  <a:pt x="29398" y="46236"/>
                </a:cubicBezTo>
                <a:cubicBezTo>
                  <a:pt x="29595" y="45593"/>
                  <a:pt x="29938" y="45001"/>
                  <a:pt x="30234" y="44410"/>
                </a:cubicBezTo>
                <a:cubicBezTo>
                  <a:pt x="30333" y="44165"/>
                  <a:pt x="30483" y="43968"/>
                  <a:pt x="30629" y="43818"/>
                </a:cubicBezTo>
                <a:cubicBezTo>
                  <a:pt x="30839" y="43567"/>
                  <a:pt x="31084" y="43354"/>
                  <a:pt x="31393" y="43354"/>
                </a:cubicBezTo>
                <a:close/>
                <a:moveTo>
                  <a:pt x="6736" y="45916"/>
                </a:moveTo>
                <a:cubicBezTo>
                  <a:pt x="6821" y="45916"/>
                  <a:pt x="6912" y="45924"/>
                  <a:pt x="7008" y="45940"/>
                </a:cubicBezTo>
                <a:cubicBezTo>
                  <a:pt x="7943" y="46138"/>
                  <a:pt x="8633" y="46730"/>
                  <a:pt x="9225" y="47420"/>
                </a:cubicBezTo>
                <a:cubicBezTo>
                  <a:pt x="10211" y="48604"/>
                  <a:pt x="11150" y="49835"/>
                  <a:pt x="12038" y="51069"/>
                </a:cubicBezTo>
                <a:cubicBezTo>
                  <a:pt x="12827" y="52103"/>
                  <a:pt x="13616" y="53188"/>
                  <a:pt x="14405" y="54273"/>
                </a:cubicBezTo>
                <a:cubicBezTo>
                  <a:pt x="14847" y="54916"/>
                  <a:pt x="15293" y="55607"/>
                  <a:pt x="15735" y="56297"/>
                </a:cubicBezTo>
                <a:cubicBezTo>
                  <a:pt x="16524" y="57481"/>
                  <a:pt x="17266" y="58712"/>
                  <a:pt x="18055" y="59895"/>
                </a:cubicBezTo>
                <a:cubicBezTo>
                  <a:pt x="19337" y="61821"/>
                  <a:pt x="20667" y="63793"/>
                  <a:pt x="21949" y="65766"/>
                </a:cubicBezTo>
                <a:cubicBezTo>
                  <a:pt x="23429" y="67983"/>
                  <a:pt x="24861" y="70252"/>
                  <a:pt x="25157" y="73014"/>
                </a:cubicBezTo>
                <a:cubicBezTo>
                  <a:pt x="25204" y="73164"/>
                  <a:pt x="25204" y="73361"/>
                  <a:pt x="25204" y="73460"/>
                </a:cubicBezTo>
                <a:cubicBezTo>
                  <a:pt x="24762" y="72718"/>
                  <a:pt x="24368" y="71980"/>
                  <a:pt x="23922" y="71290"/>
                </a:cubicBezTo>
                <a:cubicBezTo>
                  <a:pt x="22639" y="69266"/>
                  <a:pt x="21357" y="67246"/>
                  <a:pt x="20028" y="65222"/>
                </a:cubicBezTo>
                <a:cubicBezTo>
                  <a:pt x="18891" y="63643"/>
                  <a:pt x="17759" y="62065"/>
                  <a:pt x="16575" y="60487"/>
                </a:cubicBezTo>
                <a:cubicBezTo>
                  <a:pt x="15688" y="59256"/>
                  <a:pt x="14749" y="58073"/>
                  <a:pt x="13814" y="56838"/>
                </a:cubicBezTo>
                <a:cubicBezTo>
                  <a:pt x="13368" y="56246"/>
                  <a:pt x="12973" y="55654"/>
                  <a:pt x="12579" y="55062"/>
                </a:cubicBezTo>
                <a:cubicBezTo>
                  <a:pt x="11644" y="53681"/>
                  <a:pt x="10756" y="52352"/>
                  <a:pt x="9817" y="51018"/>
                </a:cubicBezTo>
                <a:cubicBezTo>
                  <a:pt x="9718" y="50821"/>
                  <a:pt x="9521" y="50675"/>
                  <a:pt x="9324" y="50525"/>
                </a:cubicBezTo>
                <a:lnTo>
                  <a:pt x="9324" y="50525"/>
                </a:lnTo>
                <a:cubicBezTo>
                  <a:pt x="10211" y="51906"/>
                  <a:pt x="11099" y="53239"/>
                  <a:pt x="11987" y="54569"/>
                </a:cubicBezTo>
                <a:cubicBezTo>
                  <a:pt x="12531" y="55409"/>
                  <a:pt x="13072" y="56246"/>
                  <a:pt x="13616" y="57035"/>
                </a:cubicBezTo>
                <a:cubicBezTo>
                  <a:pt x="14354" y="58120"/>
                  <a:pt x="15143" y="59158"/>
                  <a:pt x="15932" y="60191"/>
                </a:cubicBezTo>
                <a:cubicBezTo>
                  <a:pt x="16623" y="61130"/>
                  <a:pt x="17266" y="62065"/>
                  <a:pt x="17956" y="63004"/>
                </a:cubicBezTo>
                <a:cubicBezTo>
                  <a:pt x="18844" y="64235"/>
                  <a:pt x="19732" y="65470"/>
                  <a:pt x="20568" y="66701"/>
                </a:cubicBezTo>
                <a:cubicBezTo>
                  <a:pt x="21211" y="67687"/>
                  <a:pt x="21850" y="68674"/>
                  <a:pt x="22541" y="69759"/>
                </a:cubicBezTo>
                <a:cubicBezTo>
                  <a:pt x="22395" y="69660"/>
                  <a:pt x="22344" y="69660"/>
                  <a:pt x="22344" y="69660"/>
                </a:cubicBezTo>
                <a:cubicBezTo>
                  <a:pt x="20619" y="68133"/>
                  <a:pt x="18891" y="66654"/>
                  <a:pt x="17266" y="65024"/>
                </a:cubicBezTo>
                <a:cubicBezTo>
                  <a:pt x="16031" y="63742"/>
                  <a:pt x="14899" y="62314"/>
                  <a:pt x="13762" y="60933"/>
                </a:cubicBezTo>
                <a:cubicBezTo>
                  <a:pt x="12531" y="59355"/>
                  <a:pt x="11296" y="57725"/>
                  <a:pt x="10113" y="56049"/>
                </a:cubicBezTo>
                <a:cubicBezTo>
                  <a:pt x="8831" y="54226"/>
                  <a:pt x="7548" y="52352"/>
                  <a:pt x="6712" y="50229"/>
                </a:cubicBezTo>
                <a:cubicBezTo>
                  <a:pt x="6365" y="49491"/>
                  <a:pt x="6120" y="48702"/>
                  <a:pt x="5923" y="47913"/>
                </a:cubicBezTo>
                <a:cubicBezTo>
                  <a:pt x="5824" y="47519"/>
                  <a:pt x="5824" y="47073"/>
                  <a:pt x="5923" y="46631"/>
                </a:cubicBezTo>
                <a:cubicBezTo>
                  <a:pt x="6005" y="46135"/>
                  <a:pt x="6296" y="45916"/>
                  <a:pt x="6736" y="45916"/>
                </a:cubicBezTo>
                <a:close/>
                <a:moveTo>
                  <a:pt x="53538" y="57197"/>
                </a:moveTo>
                <a:cubicBezTo>
                  <a:pt x="53760" y="57197"/>
                  <a:pt x="53982" y="57208"/>
                  <a:pt x="54203" y="57232"/>
                </a:cubicBezTo>
                <a:cubicBezTo>
                  <a:pt x="54550" y="57283"/>
                  <a:pt x="54846" y="57429"/>
                  <a:pt x="54992" y="57923"/>
                </a:cubicBezTo>
                <a:cubicBezTo>
                  <a:pt x="54893" y="58664"/>
                  <a:pt x="54499" y="59205"/>
                  <a:pt x="54005" y="59698"/>
                </a:cubicBezTo>
                <a:cubicBezTo>
                  <a:pt x="53070" y="60538"/>
                  <a:pt x="52131" y="61375"/>
                  <a:pt x="51145" y="62164"/>
                </a:cubicBezTo>
                <a:cubicBezTo>
                  <a:pt x="46608" y="65813"/>
                  <a:pt x="42268" y="69711"/>
                  <a:pt x="38275" y="73953"/>
                </a:cubicBezTo>
                <a:cubicBezTo>
                  <a:pt x="37091" y="75184"/>
                  <a:pt x="35857" y="76367"/>
                  <a:pt x="34330" y="77109"/>
                </a:cubicBezTo>
                <a:cubicBezTo>
                  <a:pt x="33639" y="77452"/>
                  <a:pt x="32949" y="77748"/>
                  <a:pt x="32258" y="78095"/>
                </a:cubicBezTo>
                <a:cubicBezTo>
                  <a:pt x="31714" y="78340"/>
                  <a:pt x="31221" y="78636"/>
                  <a:pt x="30680" y="78833"/>
                </a:cubicBezTo>
                <a:cubicBezTo>
                  <a:pt x="33146" y="75235"/>
                  <a:pt x="36105" y="71980"/>
                  <a:pt x="39261" y="68871"/>
                </a:cubicBezTo>
                <a:cubicBezTo>
                  <a:pt x="42366" y="65715"/>
                  <a:pt x="45870" y="63052"/>
                  <a:pt x="49322" y="60341"/>
                </a:cubicBezTo>
                <a:lnTo>
                  <a:pt x="49322" y="60341"/>
                </a:lnTo>
                <a:cubicBezTo>
                  <a:pt x="41826" y="65222"/>
                  <a:pt x="35612" y="71487"/>
                  <a:pt x="30234" y="78687"/>
                </a:cubicBezTo>
                <a:lnTo>
                  <a:pt x="30234" y="78241"/>
                </a:lnTo>
                <a:cubicBezTo>
                  <a:pt x="30384" y="76123"/>
                  <a:pt x="31319" y="74347"/>
                  <a:pt x="32602" y="72718"/>
                </a:cubicBezTo>
                <a:cubicBezTo>
                  <a:pt x="35067" y="69416"/>
                  <a:pt x="37829" y="66405"/>
                  <a:pt x="41037" y="63793"/>
                </a:cubicBezTo>
                <a:cubicBezTo>
                  <a:pt x="43254" y="61919"/>
                  <a:pt x="45574" y="60290"/>
                  <a:pt x="48087" y="58960"/>
                </a:cubicBezTo>
                <a:cubicBezTo>
                  <a:pt x="49618" y="58171"/>
                  <a:pt x="51145" y="57429"/>
                  <a:pt x="52873" y="57232"/>
                </a:cubicBezTo>
                <a:cubicBezTo>
                  <a:pt x="53094" y="57208"/>
                  <a:pt x="53316" y="57197"/>
                  <a:pt x="53538" y="57197"/>
                </a:cubicBezTo>
                <a:close/>
                <a:moveTo>
                  <a:pt x="1312" y="59151"/>
                </a:moveTo>
                <a:cubicBezTo>
                  <a:pt x="1457" y="59151"/>
                  <a:pt x="1614" y="59185"/>
                  <a:pt x="1780" y="59256"/>
                </a:cubicBezTo>
                <a:cubicBezTo>
                  <a:pt x="2372" y="59501"/>
                  <a:pt x="2964" y="59797"/>
                  <a:pt x="3457" y="60242"/>
                </a:cubicBezTo>
                <a:cubicBezTo>
                  <a:pt x="5331" y="61722"/>
                  <a:pt x="7205" y="63249"/>
                  <a:pt x="9028" y="64878"/>
                </a:cubicBezTo>
                <a:cubicBezTo>
                  <a:pt x="10756" y="66405"/>
                  <a:pt x="12433" y="68035"/>
                  <a:pt x="14011" y="69759"/>
                </a:cubicBezTo>
                <a:cubicBezTo>
                  <a:pt x="15143" y="70942"/>
                  <a:pt x="16130" y="72276"/>
                  <a:pt x="17017" y="73657"/>
                </a:cubicBezTo>
                <a:cubicBezTo>
                  <a:pt x="18055" y="75184"/>
                  <a:pt x="18595" y="77010"/>
                  <a:pt x="19187" y="78735"/>
                </a:cubicBezTo>
                <a:cubicBezTo>
                  <a:pt x="19436" y="79425"/>
                  <a:pt x="19680" y="80115"/>
                  <a:pt x="19878" y="80660"/>
                </a:cubicBezTo>
                <a:cubicBezTo>
                  <a:pt x="14847" y="74939"/>
                  <a:pt x="9770" y="69167"/>
                  <a:pt x="4542" y="63545"/>
                </a:cubicBezTo>
                <a:cubicBezTo>
                  <a:pt x="4246" y="63249"/>
                  <a:pt x="3899" y="63004"/>
                  <a:pt x="3556" y="62756"/>
                </a:cubicBezTo>
                <a:lnTo>
                  <a:pt x="3556" y="62756"/>
                </a:lnTo>
                <a:cubicBezTo>
                  <a:pt x="4049" y="63399"/>
                  <a:pt x="4589" y="63991"/>
                  <a:pt x="5134" y="64630"/>
                </a:cubicBezTo>
                <a:lnTo>
                  <a:pt x="11348" y="71585"/>
                </a:lnTo>
                <a:cubicBezTo>
                  <a:pt x="12926" y="73408"/>
                  <a:pt x="14551" y="75184"/>
                  <a:pt x="16181" y="76959"/>
                </a:cubicBezTo>
                <a:cubicBezTo>
                  <a:pt x="17806" y="78735"/>
                  <a:pt x="19337" y="80561"/>
                  <a:pt x="20568" y="82633"/>
                </a:cubicBezTo>
                <a:cubicBezTo>
                  <a:pt x="20667" y="82830"/>
                  <a:pt x="20817" y="83027"/>
                  <a:pt x="20864" y="83272"/>
                </a:cubicBezTo>
                <a:cubicBezTo>
                  <a:pt x="20765" y="83224"/>
                  <a:pt x="20667" y="83173"/>
                  <a:pt x="20568" y="83074"/>
                </a:cubicBezTo>
                <a:cubicBezTo>
                  <a:pt x="19337" y="81843"/>
                  <a:pt x="17905" y="80956"/>
                  <a:pt x="16425" y="80115"/>
                </a:cubicBezTo>
                <a:cubicBezTo>
                  <a:pt x="14157" y="78833"/>
                  <a:pt x="12334" y="77109"/>
                  <a:pt x="10460" y="75432"/>
                </a:cubicBezTo>
                <a:cubicBezTo>
                  <a:pt x="8389" y="73507"/>
                  <a:pt x="6463" y="71487"/>
                  <a:pt x="4786" y="69266"/>
                </a:cubicBezTo>
                <a:cubicBezTo>
                  <a:pt x="3504" y="67640"/>
                  <a:pt x="2419" y="65865"/>
                  <a:pt x="1583" y="63991"/>
                </a:cubicBezTo>
                <a:cubicBezTo>
                  <a:pt x="1188" y="63103"/>
                  <a:pt x="841" y="62215"/>
                  <a:pt x="545" y="61327"/>
                </a:cubicBezTo>
                <a:cubicBezTo>
                  <a:pt x="399" y="60933"/>
                  <a:pt x="399" y="60487"/>
                  <a:pt x="447" y="60093"/>
                </a:cubicBezTo>
                <a:cubicBezTo>
                  <a:pt x="521" y="59493"/>
                  <a:pt x="854" y="59151"/>
                  <a:pt x="1312" y="59151"/>
                </a:cubicBezTo>
                <a:close/>
                <a:moveTo>
                  <a:pt x="33343" y="86972"/>
                </a:moveTo>
                <a:lnTo>
                  <a:pt x="33343" y="86972"/>
                </a:lnTo>
                <a:cubicBezTo>
                  <a:pt x="33047" y="87809"/>
                  <a:pt x="32503" y="88255"/>
                  <a:pt x="31962" y="88748"/>
                </a:cubicBezTo>
                <a:cubicBezTo>
                  <a:pt x="30877" y="89636"/>
                  <a:pt x="28214" y="90768"/>
                  <a:pt x="26585" y="91016"/>
                </a:cubicBezTo>
                <a:cubicBezTo>
                  <a:pt x="28510" y="89044"/>
                  <a:pt x="30976" y="88203"/>
                  <a:pt x="33343" y="86972"/>
                </a:cubicBezTo>
                <a:close/>
                <a:moveTo>
                  <a:pt x="15784" y="1"/>
                </a:moveTo>
                <a:cubicBezTo>
                  <a:pt x="15374" y="1"/>
                  <a:pt x="15014" y="297"/>
                  <a:pt x="14800" y="912"/>
                </a:cubicBezTo>
                <a:cubicBezTo>
                  <a:pt x="14551" y="1555"/>
                  <a:pt x="14405" y="2245"/>
                  <a:pt x="14307" y="2936"/>
                </a:cubicBezTo>
                <a:cubicBezTo>
                  <a:pt x="14011" y="6191"/>
                  <a:pt x="14307" y="9347"/>
                  <a:pt x="14847" y="12551"/>
                </a:cubicBezTo>
                <a:cubicBezTo>
                  <a:pt x="15439" y="16153"/>
                  <a:pt x="16477" y="19652"/>
                  <a:pt x="17510" y="23156"/>
                </a:cubicBezTo>
                <a:cubicBezTo>
                  <a:pt x="17905" y="24340"/>
                  <a:pt x="18351" y="25523"/>
                  <a:pt x="19089" y="26557"/>
                </a:cubicBezTo>
                <a:cubicBezTo>
                  <a:pt x="19633" y="27397"/>
                  <a:pt x="20225" y="28186"/>
                  <a:pt x="20817" y="28975"/>
                </a:cubicBezTo>
                <a:cubicBezTo>
                  <a:pt x="21704" y="30159"/>
                  <a:pt x="22296" y="31390"/>
                  <a:pt x="22639" y="32771"/>
                </a:cubicBezTo>
                <a:cubicBezTo>
                  <a:pt x="23677" y="36472"/>
                  <a:pt x="24663" y="40121"/>
                  <a:pt x="25650" y="43818"/>
                </a:cubicBezTo>
                <a:cubicBezTo>
                  <a:pt x="26242" y="46138"/>
                  <a:pt x="26782" y="48454"/>
                  <a:pt x="27327" y="50821"/>
                </a:cubicBezTo>
                <a:cubicBezTo>
                  <a:pt x="27425" y="51018"/>
                  <a:pt x="27374" y="51314"/>
                  <a:pt x="27425" y="51563"/>
                </a:cubicBezTo>
                <a:cubicBezTo>
                  <a:pt x="27228" y="51464"/>
                  <a:pt x="27129" y="51365"/>
                  <a:pt x="27078" y="51267"/>
                </a:cubicBezTo>
                <a:cubicBezTo>
                  <a:pt x="26388" y="49933"/>
                  <a:pt x="25697" y="48604"/>
                  <a:pt x="25058" y="47223"/>
                </a:cubicBezTo>
                <a:cubicBezTo>
                  <a:pt x="24565" y="46284"/>
                  <a:pt x="24218" y="45297"/>
                  <a:pt x="23776" y="44362"/>
                </a:cubicBezTo>
                <a:cubicBezTo>
                  <a:pt x="23429" y="43475"/>
                  <a:pt x="23184" y="42587"/>
                  <a:pt x="22738" y="41747"/>
                </a:cubicBezTo>
                <a:cubicBezTo>
                  <a:pt x="21752" y="39675"/>
                  <a:pt x="20323" y="37900"/>
                  <a:pt x="18497" y="36373"/>
                </a:cubicBezTo>
                <a:cubicBezTo>
                  <a:pt x="14405" y="33019"/>
                  <a:pt x="10014" y="30060"/>
                  <a:pt x="5331" y="27496"/>
                </a:cubicBezTo>
                <a:cubicBezTo>
                  <a:pt x="4589" y="27101"/>
                  <a:pt x="3753" y="26805"/>
                  <a:pt x="2964" y="26509"/>
                </a:cubicBezTo>
                <a:cubicBezTo>
                  <a:pt x="2617" y="26411"/>
                  <a:pt x="2222" y="26360"/>
                  <a:pt x="1827" y="26360"/>
                </a:cubicBezTo>
                <a:cubicBezTo>
                  <a:pt x="1188" y="26360"/>
                  <a:pt x="794" y="26754"/>
                  <a:pt x="841" y="27397"/>
                </a:cubicBezTo>
                <a:cubicBezTo>
                  <a:pt x="940" y="27938"/>
                  <a:pt x="1090" y="28482"/>
                  <a:pt x="1287" y="28924"/>
                </a:cubicBezTo>
                <a:cubicBezTo>
                  <a:pt x="2175" y="30751"/>
                  <a:pt x="3504" y="32278"/>
                  <a:pt x="4984" y="33611"/>
                </a:cubicBezTo>
                <a:cubicBezTo>
                  <a:pt x="7994" y="36322"/>
                  <a:pt x="11348" y="38444"/>
                  <a:pt x="14899" y="40366"/>
                </a:cubicBezTo>
                <a:cubicBezTo>
                  <a:pt x="16773" y="41403"/>
                  <a:pt x="18647" y="42437"/>
                  <a:pt x="20323" y="43771"/>
                </a:cubicBezTo>
                <a:cubicBezTo>
                  <a:pt x="21554" y="44757"/>
                  <a:pt x="22738" y="45791"/>
                  <a:pt x="23874" y="46927"/>
                </a:cubicBezTo>
                <a:cubicBezTo>
                  <a:pt x="25255" y="48256"/>
                  <a:pt x="26044" y="50032"/>
                  <a:pt x="26979" y="51661"/>
                </a:cubicBezTo>
                <a:cubicBezTo>
                  <a:pt x="27177" y="52005"/>
                  <a:pt x="27275" y="52399"/>
                  <a:pt x="27228" y="52746"/>
                </a:cubicBezTo>
                <a:cubicBezTo>
                  <a:pt x="26833" y="54865"/>
                  <a:pt x="26782" y="56936"/>
                  <a:pt x="26782" y="59059"/>
                </a:cubicBezTo>
                <a:cubicBezTo>
                  <a:pt x="26782" y="59256"/>
                  <a:pt x="26782" y="59453"/>
                  <a:pt x="26735" y="59698"/>
                </a:cubicBezTo>
                <a:cubicBezTo>
                  <a:pt x="26190" y="59355"/>
                  <a:pt x="25993" y="58810"/>
                  <a:pt x="25748" y="58368"/>
                </a:cubicBezTo>
                <a:cubicBezTo>
                  <a:pt x="24959" y="56889"/>
                  <a:pt x="23973" y="55508"/>
                  <a:pt x="22691" y="54324"/>
                </a:cubicBezTo>
                <a:cubicBezTo>
                  <a:pt x="21704" y="53385"/>
                  <a:pt x="20568" y="52596"/>
                  <a:pt x="19239" y="52202"/>
                </a:cubicBezTo>
                <a:cubicBezTo>
                  <a:pt x="19113" y="52160"/>
                  <a:pt x="18987" y="52118"/>
                  <a:pt x="18861" y="52118"/>
                </a:cubicBezTo>
                <a:cubicBezTo>
                  <a:pt x="18691" y="52118"/>
                  <a:pt x="18521" y="52194"/>
                  <a:pt x="18351" y="52450"/>
                </a:cubicBezTo>
                <a:cubicBezTo>
                  <a:pt x="18595" y="52746"/>
                  <a:pt x="18793" y="53188"/>
                  <a:pt x="19089" y="53437"/>
                </a:cubicBezTo>
                <a:cubicBezTo>
                  <a:pt x="19732" y="53977"/>
                  <a:pt x="20422" y="54470"/>
                  <a:pt x="21113" y="54916"/>
                </a:cubicBezTo>
                <a:cubicBezTo>
                  <a:pt x="22987" y="56198"/>
                  <a:pt x="24663" y="57627"/>
                  <a:pt x="26044" y="59453"/>
                </a:cubicBezTo>
                <a:cubicBezTo>
                  <a:pt x="26486" y="60045"/>
                  <a:pt x="26881" y="60684"/>
                  <a:pt x="26932" y="61525"/>
                </a:cubicBezTo>
                <a:cubicBezTo>
                  <a:pt x="26979" y="63004"/>
                  <a:pt x="27327" y="64484"/>
                  <a:pt x="27768" y="65912"/>
                </a:cubicBezTo>
                <a:cubicBezTo>
                  <a:pt x="28459" y="68181"/>
                  <a:pt x="28558" y="70500"/>
                  <a:pt x="28214" y="72816"/>
                </a:cubicBezTo>
                <a:cubicBezTo>
                  <a:pt x="27966" y="74545"/>
                  <a:pt x="27473" y="76320"/>
                  <a:pt x="27129" y="78044"/>
                </a:cubicBezTo>
                <a:cubicBezTo>
                  <a:pt x="27078" y="78194"/>
                  <a:pt x="27031" y="78340"/>
                  <a:pt x="26932" y="78537"/>
                </a:cubicBezTo>
                <a:cubicBezTo>
                  <a:pt x="26289" y="76565"/>
                  <a:pt x="25748" y="74690"/>
                  <a:pt x="25453" y="72718"/>
                </a:cubicBezTo>
                <a:cubicBezTo>
                  <a:pt x="25255" y="70994"/>
                  <a:pt x="24663" y="69416"/>
                  <a:pt x="23724" y="67936"/>
                </a:cubicBezTo>
                <a:cubicBezTo>
                  <a:pt x="22789" y="66456"/>
                  <a:pt x="21803" y="65024"/>
                  <a:pt x="20864" y="63545"/>
                </a:cubicBezTo>
                <a:cubicBezTo>
                  <a:pt x="19878" y="62018"/>
                  <a:pt x="18943" y="60487"/>
                  <a:pt x="17956" y="58960"/>
                </a:cubicBezTo>
                <a:cubicBezTo>
                  <a:pt x="17364" y="57974"/>
                  <a:pt x="16721" y="56988"/>
                  <a:pt x="16031" y="56049"/>
                </a:cubicBezTo>
                <a:cubicBezTo>
                  <a:pt x="14847" y="54372"/>
                  <a:pt x="13664" y="52648"/>
                  <a:pt x="12480" y="50971"/>
                </a:cubicBezTo>
                <a:cubicBezTo>
                  <a:pt x="11545" y="49736"/>
                  <a:pt x="10559" y="48454"/>
                  <a:pt x="9572" y="47223"/>
                </a:cubicBezTo>
                <a:cubicBezTo>
                  <a:pt x="9028" y="46532"/>
                  <a:pt x="8337" y="45988"/>
                  <a:pt x="7501" y="45645"/>
                </a:cubicBezTo>
                <a:cubicBezTo>
                  <a:pt x="7255" y="45555"/>
                  <a:pt x="7017" y="45511"/>
                  <a:pt x="6795" y="45511"/>
                </a:cubicBezTo>
                <a:cubicBezTo>
                  <a:pt x="6039" y="45511"/>
                  <a:pt x="5477" y="46022"/>
                  <a:pt x="5477" y="46974"/>
                </a:cubicBezTo>
                <a:cubicBezTo>
                  <a:pt x="5430" y="47467"/>
                  <a:pt x="5477" y="47961"/>
                  <a:pt x="5627" y="48406"/>
                </a:cubicBezTo>
                <a:cubicBezTo>
                  <a:pt x="6219" y="50379"/>
                  <a:pt x="7154" y="52154"/>
                  <a:pt x="8239" y="53879"/>
                </a:cubicBezTo>
                <a:lnTo>
                  <a:pt x="8980" y="54916"/>
                </a:lnTo>
                <a:cubicBezTo>
                  <a:pt x="9817" y="56147"/>
                  <a:pt x="10606" y="57382"/>
                  <a:pt x="11494" y="58613"/>
                </a:cubicBezTo>
                <a:cubicBezTo>
                  <a:pt x="12480" y="59895"/>
                  <a:pt x="13518" y="61178"/>
                  <a:pt x="14551" y="62460"/>
                </a:cubicBezTo>
                <a:cubicBezTo>
                  <a:pt x="16228" y="64531"/>
                  <a:pt x="18004" y="66504"/>
                  <a:pt x="20075" y="68133"/>
                </a:cubicBezTo>
                <a:cubicBezTo>
                  <a:pt x="21310" y="69120"/>
                  <a:pt x="22442" y="70205"/>
                  <a:pt x="23381" y="71436"/>
                </a:cubicBezTo>
                <a:cubicBezTo>
                  <a:pt x="24959" y="73657"/>
                  <a:pt x="25946" y="76123"/>
                  <a:pt x="26585" y="78735"/>
                </a:cubicBezTo>
                <a:cubicBezTo>
                  <a:pt x="26683" y="79279"/>
                  <a:pt x="26683" y="79772"/>
                  <a:pt x="26538" y="80313"/>
                </a:cubicBezTo>
                <a:cubicBezTo>
                  <a:pt x="25599" y="83370"/>
                  <a:pt x="24663" y="86428"/>
                  <a:pt x="23776" y="89486"/>
                </a:cubicBezTo>
                <a:cubicBezTo>
                  <a:pt x="23724" y="89537"/>
                  <a:pt x="23677" y="89636"/>
                  <a:pt x="23578" y="89782"/>
                </a:cubicBezTo>
                <a:cubicBezTo>
                  <a:pt x="23527" y="89537"/>
                  <a:pt x="23480" y="89438"/>
                  <a:pt x="23480" y="89340"/>
                </a:cubicBezTo>
                <a:cubicBezTo>
                  <a:pt x="23133" y="87268"/>
                  <a:pt x="22344" y="85296"/>
                  <a:pt x="21456" y="83422"/>
                </a:cubicBezTo>
                <a:cubicBezTo>
                  <a:pt x="20667" y="81792"/>
                  <a:pt x="20028" y="80167"/>
                  <a:pt x="19483" y="78439"/>
                </a:cubicBezTo>
                <a:cubicBezTo>
                  <a:pt x="18891" y="76714"/>
                  <a:pt x="18300" y="74986"/>
                  <a:pt x="17313" y="73460"/>
                </a:cubicBezTo>
                <a:cubicBezTo>
                  <a:pt x="16378" y="71881"/>
                  <a:pt x="15194" y="70402"/>
                  <a:pt x="13912" y="69068"/>
                </a:cubicBezTo>
                <a:cubicBezTo>
                  <a:pt x="10705" y="65616"/>
                  <a:pt x="7106" y="62610"/>
                  <a:pt x="3406" y="59698"/>
                </a:cubicBezTo>
                <a:cubicBezTo>
                  <a:pt x="2964" y="59355"/>
                  <a:pt x="2471" y="59059"/>
                  <a:pt x="1977" y="58862"/>
                </a:cubicBezTo>
                <a:cubicBezTo>
                  <a:pt x="1767" y="58791"/>
                  <a:pt x="1565" y="58757"/>
                  <a:pt x="1376" y="58757"/>
                </a:cubicBezTo>
                <a:cubicBezTo>
                  <a:pt x="633" y="58757"/>
                  <a:pt x="93" y="59279"/>
                  <a:pt x="52" y="60144"/>
                </a:cubicBezTo>
                <a:cubicBezTo>
                  <a:pt x="1" y="60586"/>
                  <a:pt x="52" y="61079"/>
                  <a:pt x="202" y="61525"/>
                </a:cubicBezTo>
                <a:cubicBezTo>
                  <a:pt x="644" y="62708"/>
                  <a:pt x="1090" y="63892"/>
                  <a:pt x="1681" y="65024"/>
                </a:cubicBezTo>
                <a:cubicBezTo>
                  <a:pt x="2569" y="66898"/>
                  <a:pt x="3702" y="68575"/>
                  <a:pt x="5035" y="70205"/>
                </a:cubicBezTo>
                <a:cubicBezTo>
                  <a:pt x="6759" y="72323"/>
                  <a:pt x="8732" y="74347"/>
                  <a:pt x="10756" y="76221"/>
                </a:cubicBezTo>
                <a:cubicBezTo>
                  <a:pt x="12630" y="77945"/>
                  <a:pt x="14603" y="79524"/>
                  <a:pt x="16820" y="80758"/>
                </a:cubicBezTo>
                <a:cubicBezTo>
                  <a:pt x="17660" y="81252"/>
                  <a:pt x="18449" y="81792"/>
                  <a:pt x="19187" y="82384"/>
                </a:cubicBezTo>
                <a:cubicBezTo>
                  <a:pt x="20422" y="83272"/>
                  <a:pt x="21456" y="84357"/>
                  <a:pt x="22048" y="85738"/>
                </a:cubicBezTo>
                <a:cubicBezTo>
                  <a:pt x="22691" y="87170"/>
                  <a:pt x="23133" y="88649"/>
                  <a:pt x="23283" y="90176"/>
                </a:cubicBezTo>
                <a:cubicBezTo>
                  <a:pt x="23330" y="90622"/>
                  <a:pt x="23283" y="91115"/>
                  <a:pt x="23133" y="91557"/>
                </a:cubicBezTo>
                <a:cubicBezTo>
                  <a:pt x="22738" y="93234"/>
                  <a:pt x="22245" y="94863"/>
                  <a:pt x="21850" y="96540"/>
                </a:cubicBezTo>
                <a:cubicBezTo>
                  <a:pt x="21507" y="98118"/>
                  <a:pt x="21211" y="99744"/>
                  <a:pt x="20864" y="101322"/>
                </a:cubicBezTo>
                <a:cubicBezTo>
                  <a:pt x="20915" y="101322"/>
                  <a:pt x="20963" y="101373"/>
                  <a:pt x="21061" y="101373"/>
                </a:cubicBezTo>
                <a:cubicBezTo>
                  <a:pt x="21160" y="100979"/>
                  <a:pt x="21259" y="100631"/>
                  <a:pt x="21357" y="100288"/>
                </a:cubicBezTo>
                <a:cubicBezTo>
                  <a:pt x="21902" y="98166"/>
                  <a:pt x="22395" y="96047"/>
                  <a:pt x="22935" y="93976"/>
                </a:cubicBezTo>
                <a:cubicBezTo>
                  <a:pt x="22987" y="93680"/>
                  <a:pt x="23085" y="93384"/>
                  <a:pt x="23283" y="93234"/>
                </a:cubicBezTo>
                <a:cubicBezTo>
                  <a:pt x="23776" y="92839"/>
                  <a:pt x="24269" y="92445"/>
                  <a:pt x="24861" y="92200"/>
                </a:cubicBezTo>
                <a:cubicBezTo>
                  <a:pt x="25650" y="91806"/>
                  <a:pt x="26538" y="91510"/>
                  <a:pt x="27374" y="91214"/>
                </a:cubicBezTo>
                <a:cubicBezTo>
                  <a:pt x="28755" y="90721"/>
                  <a:pt x="30187" y="90373"/>
                  <a:pt x="31418" y="89537"/>
                </a:cubicBezTo>
                <a:cubicBezTo>
                  <a:pt x="32456" y="88847"/>
                  <a:pt x="33343" y="88006"/>
                  <a:pt x="33837" y="86823"/>
                </a:cubicBezTo>
                <a:cubicBezTo>
                  <a:pt x="33935" y="86677"/>
                  <a:pt x="33982" y="86479"/>
                  <a:pt x="34034" y="86132"/>
                </a:cubicBezTo>
                <a:lnTo>
                  <a:pt x="34034" y="86132"/>
                </a:lnTo>
                <a:cubicBezTo>
                  <a:pt x="33738" y="86282"/>
                  <a:pt x="33541" y="86381"/>
                  <a:pt x="33391" y="86428"/>
                </a:cubicBezTo>
                <a:cubicBezTo>
                  <a:pt x="32258" y="87071"/>
                  <a:pt x="31075" y="87762"/>
                  <a:pt x="29891" y="88302"/>
                </a:cubicBezTo>
                <a:cubicBezTo>
                  <a:pt x="28558" y="88894"/>
                  <a:pt x="27425" y="89782"/>
                  <a:pt x="26340" y="90721"/>
                </a:cubicBezTo>
                <a:cubicBezTo>
                  <a:pt x="25453" y="91510"/>
                  <a:pt x="24466" y="92050"/>
                  <a:pt x="23381" y="92642"/>
                </a:cubicBezTo>
                <a:lnTo>
                  <a:pt x="23381" y="92299"/>
                </a:lnTo>
                <a:cubicBezTo>
                  <a:pt x="23874" y="90425"/>
                  <a:pt x="24415" y="88551"/>
                  <a:pt x="25453" y="86823"/>
                </a:cubicBezTo>
                <a:cubicBezTo>
                  <a:pt x="26782" y="84653"/>
                  <a:pt x="28163" y="82483"/>
                  <a:pt x="29544" y="80313"/>
                </a:cubicBezTo>
                <a:cubicBezTo>
                  <a:pt x="29643" y="80115"/>
                  <a:pt x="29840" y="79969"/>
                  <a:pt x="30037" y="79772"/>
                </a:cubicBezTo>
                <a:cubicBezTo>
                  <a:pt x="30925" y="78932"/>
                  <a:pt x="32061" y="78537"/>
                  <a:pt x="33146" y="78044"/>
                </a:cubicBezTo>
                <a:cubicBezTo>
                  <a:pt x="34377" y="77504"/>
                  <a:pt x="35612" y="76912"/>
                  <a:pt x="36646" y="75973"/>
                </a:cubicBezTo>
                <a:cubicBezTo>
                  <a:pt x="37585" y="75038"/>
                  <a:pt x="38571" y="74099"/>
                  <a:pt x="39506" y="73112"/>
                </a:cubicBezTo>
                <a:cubicBezTo>
                  <a:pt x="42564" y="70007"/>
                  <a:pt x="45720" y="67048"/>
                  <a:pt x="49125" y="64334"/>
                </a:cubicBezTo>
                <a:cubicBezTo>
                  <a:pt x="50652" y="63103"/>
                  <a:pt x="52131" y="61821"/>
                  <a:pt x="53611" y="60538"/>
                </a:cubicBezTo>
                <a:cubicBezTo>
                  <a:pt x="54254" y="59947"/>
                  <a:pt x="54846" y="59355"/>
                  <a:pt x="55189" y="58566"/>
                </a:cubicBezTo>
                <a:cubicBezTo>
                  <a:pt x="55485" y="57777"/>
                  <a:pt x="55386" y="57232"/>
                  <a:pt x="54353" y="56936"/>
                </a:cubicBezTo>
                <a:cubicBezTo>
                  <a:pt x="54104" y="56838"/>
                  <a:pt x="53859" y="56838"/>
                  <a:pt x="53611" y="56838"/>
                </a:cubicBezTo>
                <a:cubicBezTo>
                  <a:pt x="52873" y="56936"/>
                  <a:pt x="52131" y="56988"/>
                  <a:pt x="51441" y="57185"/>
                </a:cubicBezTo>
                <a:cubicBezTo>
                  <a:pt x="49764" y="57627"/>
                  <a:pt x="48237" y="58416"/>
                  <a:pt x="46706" y="59303"/>
                </a:cubicBezTo>
                <a:cubicBezTo>
                  <a:pt x="45870" y="59797"/>
                  <a:pt x="45081" y="60341"/>
                  <a:pt x="44241" y="60882"/>
                </a:cubicBezTo>
                <a:cubicBezTo>
                  <a:pt x="43649" y="61327"/>
                  <a:pt x="43010" y="61722"/>
                  <a:pt x="42418" y="62164"/>
                </a:cubicBezTo>
                <a:cubicBezTo>
                  <a:pt x="41037" y="63348"/>
                  <a:pt x="39605" y="64484"/>
                  <a:pt x="38322" y="65715"/>
                </a:cubicBezTo>
                <a:cubicBezTo>
                  <a:pt x="35711" y="68181"/>
                  <a:pt x="33343" y="70844"/>
                  <a:pt x="31371" y="73803"/>
                </a:cubicBezTo>
                <a:cubicBezTo>
                  <a:pt x="30530" y="75085"/>
                  <a:pt x="30037" y="76419"/>
                  <a:pt x="29891" y="77898"/>
                </a:cubicBezTo>
                <a:cubicBezTo>
                  <a:pt x="29792" y="78932"/>
                  <a:pt x="29347" y="79871"/>
                  <a:pt x="28853" y="80707"/>
                </a:cubicBezTo>
                <a:lnTo>
                  <a:pt x="25453" y="86183"/>
                </a:lnTo>
                <a:cubicBezTo>
                  <a:pt x="25401" y="86282"/>
                  <a:pt x="25303" y="86381"/>
                  <a:pt x="25157" y="86578"/>
                </a:cubicBezTo>
                <a:lnTo>
                  <a:pt x="25157" y="86329"/>
                </a:lnTo>
                <a:cubicBezTo>
                  <a:pt x="25255" y="85935"/>
                  <a:pt x="25401" y="85592"/>
                  <a:pt x="25500" y="85244"/>
                </a:cubicBezTo>
                <a:cubicBezTo>
                  <a:pt x="26683" y="81548"/>
                  <a:pt x="27768" y="77799"/>
                  <a:pt x="28459" y="73953"/>
                </a:cubicBezTo>
                <a:cubicBezTo>
                  <a:pt x="28905" y="71585"/>
                  <a:pt x="29643" y="69317"/>
                  <a:pt x="30582" y="67096"/>
                </a:cubicBezTo>
                <a:cubicBezTo>
                  <a:pt x="31221" y="65667"/>
                  <a:pt x="31615" y="64188"/>
                  <a:pt x="32061" y="62657"/>
                </a:cubicBezTo>
                <a:cubicBezTo>
                  <a:pt x="32306" y="61722"/>
                  <a:pt x="32752" y="60783"/>
                  <a:pt x="33146" y="59895"/>
                </a:cubicBezTo>
                <a:cubicBezTo>
                  <a:pt x="33245" y="59651"/>
                  <a:pt x="33489" y="59453"/>
                  <a:pt x="33738" y="59303"/>
                </a:cubicBezTo>
                <a:cubicBezTo>
                  <a:pt x="34823" y="58566"/>
                  <a:pt x="35908" y="57875"/>
                  <a:pt x="36993" y="57185"/>
                </a:cubicBezTo>
                <a:lnTo>
                  <a:pt x="37881" y="56593"/>
                </a:lnTo>
                <a:cubicBezTo>
                  <a:pt x="38768" y="55851"/>
                  <a:pt x="39459" y="54916"/>
                  <a:pt x="40051" y="53977"/>
                </a:cubicBezTo>
                <a:cubicBezTo>
                  <a:pt x="41037" y="52352"/>
                  <a:pt x="42023" y="50774"/>
                  <a:pt x="42958" y="49144"/>
                </a:cubicBezTo>
                <a:cubicBezTo>
                  <a:pt x="44339" y="46730"/>
                  <a:pt x="45673" y="44311"/>
                  <a:pt x="47002" y="41845"/>
                </a:cubicBezTo>
                <a:cubicBezTo>
                  <a:pt x="47496" y="41009"/>
                  <a:pt x="47791" y="40070"/>
                  <a:pt x="47890" y="39083"/>
                </a:cubicBezTo>
                <a:cubicBezTo>
                  <a:pt x="47989" y="38543"/>
                  <a:pt x="47890" y="38097"/>
                  <a:pt x="47350" y="37703"/>
                </a:cubicBezTo>
                <a:cubicBezTo>
                  <a:pt x="47101" y="37754"/>
                  <a:pt x="46706" y="37754"/>
                  <a:pt x="46411" y="37900"/>
                </a:cubicBezTo>
                <a:cubicBezTo>
                  <a:pt x="45720" y="38247"/>
                  <a:pt x="44982" y="38642"/>
                  <a:pt x="44390" y="39135"/>
                </a:cubicBezTo>
                <a:cubicBezTo>
                  <a:pt x="42812" y="40366"/>
                  <a:pt x="41479" y="41798"/>
                  <a:pt x="40248" y="43325"/>
                </a:cubicBezTo>
                <a:cubicBezTo>
                  <a:pt x="38322" y="45645"/>
                  <a:pt x="36500" y="48012"/>
                  <a:pt x="35020" y="50624"/>
                </a:cubicBezTo>
                <a:cubicBezTo>
                  <a:pt x="34132" y="52154"/>
                  <a:pt x="33639" y="53780"/>
                  <a:pt x="33541" y="55508"/>
                </a:cubicBezTo>
                <a:cubicBezTo>
                  <a:pt x="33541" y="56344"/>
                  <a:pt x="33391" y="57134"/>
                  <a:pt x="33292" y="57974"/>
                </a:cubicBezTo>
                <a:cubicBezTo>
                  <a:pt x="33193" y="58613"/>
                  <a:pt x="32898" y="59205"/>
                  <a:pt x="32503" y="59797"/>
                </a:cubicBezTo>
                <a:cubicBezTo>
                  <a:pt x="32456" y="59651"/>
                  <a:pt x="32456" y="59501"/>
                  <a:pt x="32456" y="59355"/>
                </a:cubicBezTo>
                <a:cubicBezTo>
                  <a:pt x="32456" y="58368"/>
                  <a:pt x="32503" y="57382"/>
                  <a:pt x="32503" y="56396"/>
                </a:cubicBezTo>
                <a:cubicBezTo>
                  <a:pt x="32404" y="53287"/>
                  <a:pt x="32503" y="50130"/>
                  <a:pt x="32799" y="46974"/>
                </a:cubicBezTo>
                <a:cubicBezTo>
                  <a:pt x="32850" y="46236"/>
                  <a:pt x="32799" y="45495"/>
                  <a:pt x="32752" y="44757"/>
                </a:cubicBezTo>
                <a:cubicBezTo>
                  <a:pt x="32653" y="43968"/>
                  <a:pt x="32456" y="43179"/>
                  <a:pt x="31517" y="42883"/>
                </a:cubicBezTo>
                <a:cubicBezTo>
                  <a:pt x="31667" y="42042"/>
                  <a:pt x="31813" y="41206"/>
                  <a:pt x="32010" y="40417"/>
                </a:cubicBezTo>
                <a:cubicBezTo>
                  <a:pt x="32850" y="37458"/>
                  <a:pt x="33687" y="34546"/>
                  <a:pt x="34428" y="31638"/>
                </a:cubicBezTo>
                <a:cubicBezTo>
                  <a:pt x="34823" y="30305"/>
                  <a:pt x="35119" y="28924"/>
                  <a:pt x="35363" y="27543"/>
                </a:cubicBezTo>
                <a:cubicBezTo>
                  <a:pt x="35513" y="26707"/>
                  <a:pt x="35415" y="25866"/>
                  <a:pt x="35119" y="25077"/>
                </a:cubicBezTo>
                <a:cubicBezTo>
                  <a:pt x="34845" y="24351"/>
                  <a:pt x="34275" y="23959"/>
                  <a:pt x="33671" y="23959"/>
                </a:cubicBezTo>
                <a:cubicBezTo>
                  <a:pt x="33291" y="23959"/>
                  <a:pt x="32897" y="24114"/>
                  <a:pt x="32554" y="24438"/>
                </a:cubicBezTo>
                <a:cubicBezTo>
                  <a:pt x="32160" y="24833"/>
                  <a:pt x="31813" y="25326"/>
                  <a:pt x="31568" y="25768"/>
                </a:cubicBezTo>
                <a:cubicBezTo>
                  <a:pt x="31075" y="26707"/>
                  <a:pt x="30680" y="27642"/>
                  <a:pt x="30333" y="28628"/>
                </a:cubicBezTo>
                <a:cubicBezTo>
                  <a:pt x="29003" y="32230"/>
                  <a:pt x="28214" y="35927"/>
                  <a:pt x="27571" y="39727"/>
                </a:cubicBezTo>
                <a:cubicBezTo>
                  <a:pt x="27177" y="42192"/>
                  <a:pt x="27129" y="44658"/>
                  <a:pt x="27768" y="47124"/>
                </a:cubicBezTo>
                <a:cubicBezTo>
                  <a:pt x="27966" y="47862"/>
                  <a:pt x="27918" y="48651"/>
                  <a:pt x="27918" y="49440"/>
                </a:cubicBezTo>
                <a:cubicBezTo>
                  <a:pt x="27918" y="49637"/>
                  <a:pt x="27820" y="49835"/>
                  <a:pt x="27768" y="50032"/>
                </a:cubicBezTo>
                <a:cubicBezTo>
                  <a:pt x="27623" y="49933"/>
                  <a:pt x="27571" y="49835"/>
                  <a:pt x="27524" y="49736"/>
                </a:cubicBezTo>
                <a:cubicBezTo>
                  <a:pt x="26683" y="46481"/>
                  <a:pt x="25894" y="43226"/>
                  <a:pt x="25007" y="39971"/>
                </a:cubicBezTo>
                <a:cubicBezTo>
                  <a:pt x="24762" y="39135"/>
                  <a:pt x="24809" y="38346"/>
                  <a:pt x="24908" y="37505"/>
                </a:cubicBezTo>
                <a:cubicBezTo>
                  <a:pt x="24959" y="37261"/>
                  <a:pt x="25007" y="37063"/>
                  <a:pt x="25058" y="36866"/>
                </a:cubicBezTo>
                <a:cubicBezTo>
                  <a:pt x="25401" y="33808"/>
                  <a:pt x="26439" y="30995"/>
                  <a:pt x="28214" y="28482"/>
                </a:cubicBezTo>
                <a:cubicBezTo>
                  <a:pt x="28510" y="28088"/>
                  <a:pt x="28755" y="27740"/>
                  <a:pt x="28952" y="27346"/>
                </a:cubicBezTo>
                <a:cubicBezTo>
                  <a:pt x="29299" y="26707"/>
                  <a:pt x="29595" y="26016"/>
                  <a:pt x="29891" y="25326"/>
                </a:cubicBezTo>
                <a:cubicBezTo>
                  <a:pt x="29990" y="25077"/>
                  <a:pt x="29938" y="24781"/>
                  <a:pt x="29990" y="24387"/>
                </a:cubicBezTo>
                <a:lnTo>
                  <a:pt x="29990" y="24387"/>
                </a:lnTo>
                <a:cubicBezTo>
                  <a:pt x="29201" y="24486"/>
                  <a:pt x="28806" y="24880"/>
                  <a:pt x="28412" y="25373"/>
                </a:cubicBezTo>
                <a:cubicBezTo>
                  <a:pt x="27473" y="26608"/>
                  <a:pt x="26585" y="27890"/>
                  <a:pt x="25599" y="29121"/>
                </a:cubicBezTo>
                <a:cubicBezTo>
                  <a:pt x="24612" y="30356"/>
                  <a:pt x="24269" y="31784"/>
                  <a:pt x="24466" y="33363"/>
                </a:cubicBezTo>
                <a:cubicBezTo>
                  <a:pt x="24612" y="34104"/>
                  <a:pt x="24663" y="34893"/>
                  <a:pt x="24762" y="35631"/>
                </a:cubicBezTo>
                <a:cubicBezTo>
                  <a:pt x="24809" y="36322"/>
                  <a:pt x="24663" y="36965"/>
                  <a:pt x="24466" y="37655"/>
                </a:cubicBezTo>
                <a:cubicBezTo>
                  <a:pt x="24170" y="36913"/>
                  <a:pt x="23973" y="36176"/>
                  <a:pt x="23776" y="35434"/>
                </a:cubicBezTo>
                <a:cubicBezTo>
                  <a:pt x="22987" y="32672"/>
                  <a:pt x="22738" y="29812"/>
                  <a:pt x="23231" y="26951"/>
                </a:cubicBezTo>
                <a:cubicBezTo>
                  <a:pt x="23578" y="24635"/>
                  <a:pt x="23578" y="22316"/>
                  <a:pt x="23085" y="20000"/>
                </a:cubicBezTo>
                <a:cubicBezTo>
                  <a:pt x="21949" y="14279"/>
                  <a:pt x="20422" y="8704"/>
                  <a:pt x="18398" y="3232"/>
                </a:cubicBezTo>
                <a:cubicBezTo>
                  <a:pt x="18004" y="2293"/>
                  <a:pt x="17562" y="1358"/>
                  <a:pt x="16871" y="616"/>
                </a:cubicBezTo>
                <a:cubicBezTo>
                  <a:pt x="16511" y="210"/>
                  <a:pt x="16130" y="1"/>
                  <a:pt x="157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4"/>
          <p:cNvSpPr/>
          <p:nvPr/>
        </p:nvSpPr>
        <p:spPr>
          <a:xfrm rot="10800000">
            <a:off x="6683378" y="4317507"/>
            <a:ext cx="1251620" cy="741653"/>
          </a:xfrm>
          <a:custGeom>
            <a:avLst/>
            <a:gdLst/>
            <a:ahLst/>
            <a:cxnLst/>
            <a:rect l="l" t="t" r="r" b="b"/>
            <a:pathLst>
              <a:path w="56221" h="33314" extrusionOk="0">
                <a:moveTo>
                  <a:pt x="9303" y="0"/>
                </a:moveTo>
                <a:cubicBezTo>
                  <a:pt x="7874" y="0"/>
                  <a:pt x="6453" y="53"/>
                  <a:pt x="5057" y="195"/>
                </a:cubicBezTo>
                <a:cubicBezTo>
                  <a:pt x="1884" y="493"/>
                  <a:pt x="1" y="2476"/>
                  <a:pt x="52" y="5700"/>
                </a:cubicBezTo>
                <a:cubicBezTo>
                  <a:pt x="151" y="10162"/>
                  <a:pt x="3173" y="14870"/>
                  <a:pt x="5256" y="18637"/>
                </a:cubicBezTo>
                <a:cubicBezTo>
                  <a:pt x="7191" y="22207"/>
                  <a:pt x="9472" y="25630"/>
                  <a:pt x="12593" y="28156"/>
                </a:cubicBezTo>
                <a:cubicBezTo>
                  <a:pt x="14528" y="29743"/>
                  <a:pt x="16809" y="30885"/>
                  <a:pt x="19137" y="31726"/>
                </a:cubicBezTo>
                <a:cubicBezTo>
                  <a:pt x="22100" y="32793"/>
                  <a:pt x="25233" y="33314"/>
                  <a:pt x="28364" y="33314"/>
                </a:cubicBezTo>
                <a:cubicBezTo>
                  <a:pt x="33671" y="33314"/>
                  <a:pt x="38972" y="31818"/>
                  <a:pt x="43429" y="28949"/>
                </a:cubicBezTo>
                <a:cubicBezTo>
                  <a:pt x="50568" y="24388"/>
                  <a:pt x="55379" y="16409"/>
                  <a:pt x="56073" y="7981"/>
                </a:cubicBezTo>
                <a:cubicBezTo>
                  <a:pt x="56220" y="6097"/>
                  <a:pt x="56073" y="3915"/>
                  <a:pt x="54685" y="2674"/>
                </a:cubicBezTo>
                <a:cubicBezTo>
                  <a:pt x="53495" y="1635"/>
                  <a:pt x="51810" y="1484"/>
                  <a:pt x="50223" y="1437"/>
                </a:cubicBezTo>
                <a:cubicBezTo>
                  <a:pt x="40110" y="988"/>
                  <a:pt x="29996" y="643"/>
                  <a:pt x="19883" y="393"/>
                </a:cubicBezTo>
                <a:cubicBezTo>
                  <a:pt x="16454" y="323"/>
                  <a:pt x="12850" y="0"/>
                  <a:pt x="93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"/>
          <p:cNvSpPr/>
          <p:nvPr/>
        </p:nvSpPr>
        <p:spPr>
          <a:xfrm>
            <a:off x="0" y="2130725"/>
            <a:ext cx="469663" cy="3012736"/>
          </a:xfrm>
          <a:custGeom>
            <a:avLst/>
            <a:gdLst/>
            <a:ahLst/>
            <a:cxnLst/>
            <a:rect l="l" t="t" r="r" b="b"/>
            <a:pathLst>
              <a:path w="35161" h="126812" extrusionOk="0">
                <a:moveTo>
                  <a:pt x="0" y="1"/>
                </a:moveTo>
                <a:lnTo>
                  <a:pt x="0" y="126812"/>
                </a:lnTo>
                <a:lnTo>
                  <a:pt x="35161" y="126812"/>
                </a:lnTo>
                <a:cubicBezTo>
                  <a:pt x="35064" y="126668"/>
                  <a:pt x="34967" y="126474"/>
                  <a:pt x="34819" y="126327"/>
                </a:cubicBezTo>
                <a:cubicBezTo>
                  <a:pt x="32879" y="123953"/>
                  <a:pt x="30990" y="121625"/>
                  <a:pt x="29050" y="119297"/>
                </a:cubicBezTo>
                <a:cubicBezTo>
                  <a:pt x="26916" y="116775"/>
                  <a:pt x="24783" y="114203"/>
                  <a:pt x="23328" y="111247"/>
                </a:cubicBezTo>
                <a:cubicBezTo>
                  <a:pt x="20709" y="105816"/>
                  <a:pt x="20224" y="100093"/>
                  <a:pt x="20806" y="94224"/>
                </a:cubicBezTo>
                <a:cubicBezTo>
                  <a:pt x="21241" y="89715"/>
                  <a:pt x="22308" y="85398"/>
                  <a:pt x="23716" y="81130"/>
                </a:cubicBezTo>
                <a:cubicBezTo>
                  <a:pt x="25314" y="76378"/>
                  <a:pt x="26963" y="71625"/>
                  <a:pt x="28515" y="66826"/>
                </a:cubicBezTo>
                <a:cubicBezTo>
                  <a:pt x="30164" y="61783"/>
                  <a:pt x="31231" y="56592"/>
                  <a:pt x="31475" y="51308"/>
                </a:cubicBezTo>
                <a:cubicBezTo>
                  <a:pt x="31716" y="44662"/>
                  <a:pt x="30796" y="38261"/>
                  <a:pt x="28662" y="31957"/>
                </a:cubicBezTo>
                <a:cubicBezTo>
                  <a:pt x="26141" y="24442"/>
                  <a:pt x="22261" y="17653"/>
                  <a:pt x="16585" y="11977"/>
                </a:cubicBezTo>
                <a:cubicBezTo>
                  <a:pt x="11833" y="7275"/>
                  <a:pt x="6452" y="3442"/>
                  <a:pt x="582" y="292"/>
                </a:cubicBezTo>
                <a:cubicBezTo>
                  <a:pt x="438" y="195"/>
                  <a:pt x="244" y="98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4"/>
          <p:cNvSpPr/>
          <p:nvPr/>
        </p:nvSpPr>
        <p:spPr>
          <a:xfrm>
            <a:off x="2" y="4233176"/>
            <a:ext cx="1723124" cy="910313"/>
          </a:xfrm>
          <a:custGeom>
            <a:avLst/>
            <a:gdLst/>
            <a:ahLst/>
            <a:cxnLst/>
            <a:rect l="l" t="t" r="r" b="b"/>
            <a:pathLst>
              <a:path w="68623" h="36253" extrusionOk="0">
                <a:moveTo>
                  <a:pt x="21980" y="0"/>
                </a:moveTo>
                <a:cubicBezTo>
                  <a:pt x="14392" y="0"/>
                  <a:pt x="7232" y="1887"/>
                  <a:pt x="536" y="5507"/>
                </a:cubicBezTo>
                <a:cubicBezTo>
                  <a:pt x="148" y="5701"/>
                  <a:pt x="0" y="5946"/>
                  <a:pt x="0" y="6380"/>
                </a:cubicBezTo>
                <a:lnTo>
                  <a:pt x="0" y="36253"/>
                </a:lnTo>
                <a:lnTo>
                  <a:pt x="67602" y="36253"/>
                </a:lnTo>
                <a:cubicBezTo>
                  <a:pt x="67652" y="36206"/>
                  <a:pt x="67602" y="36109"/>
                  <a:pt x="67652" y="36059"/>
                </a:cubicBezTo>
                <a:cubicBezTo>
                  <a:pt x="68622" y="33537"/>
                  <a:pt x="68525" y="31015"/>
                  <a:pt x="67699" y="28494"/>
                </a:cubicBezTo>
                <a:cubicBezTo>
                  <a:pt x="66779" y="25538"/>
                  <a:pt x="65033" y="23016"/>
                  <a:pt x="63094" y="20638"/>
                </a:cubicBezTo>
                <a:cubicBezTo>
                  <a:pt x="60087" y="17002"/>
                  <a:pt x="56545" y="13945"/>
                  <a:pt x="52910" y="10989"/>
                </a:cubicBezTo>
                <a:cubicBezTo>
                  <a:pt x="44324" y="4200"/>
                  <a:pt x="34579" y="464"/>
                  <a:pt x="23619" y="29"/>
                </a:cubicBezTo>
                <a:cubicBezTo>
                  <a:pt x="23070" y="10"/>
                  <a:pt x="22524" y="0"/>
                  <a:pt x="21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4"/>
          <p:cNvSpPr/>
          <p:nvPr/>
        </p:nvSpPr>
        <p:spPr>
          <a:xfrm rot="3596940">
            <a:off x="-142317" y="3346275"/>
            <a:ext cx="1367455" cy="1356273"/>
          </a:xfrm>
          <a:custGeom>
            <a:avLst/>
            <a:gdLst/>
            <a:ahLst/>
            <a:cxnLst/>
            <a:rect l="l" t="t" r="r" b="b"/>
            <a:pathLst>
              <a:path w="60413" h="59919" extrusionOk="0">
                <a:moveTo>
                  <a:pt x="837" y="8483"/>
                </a:moveTo>
                <a:cubicBezTo>
                  <a:pt x="1085" y="8530"/>
                  <a:pt x="1330" y="8629"/>
                  <a:pt x="1527" y="8728"/>
                </a:cubicBezTo>
                <a:cubicBezTo>
                  <a:pt x="3599" y="9813"/>
                  <a:pt x="5623" y="10850"/>
                  <a:pt x="7694" y="11884"/>
                </a:cubicBezTo>
                <a:cubicBezTo>
                  <a:pt x="9418" y="12823"/>
                  <a:pt x="11193" y="13659"/>
                  <a:pt x="12922" y="14598"/>
                </a:cubicBezTo>
                <a:cubicBezTo>
                  <a:pt x="14153" y="15289"/>
                  <a:pt x="15289" y="16125"/>
                  <a:pt x="16374" y="17013"/>
                </a:cubicBezTo>
                <a:cubicBezTo>
                  <a:pt x="20268" y="20122"/>
                  <a:pt x="22292" y="24312"/>
                  <a:pt x="23377" y="29098"/>
                </a:cubicBezTo>
                <a:cubicBezTo>
                  <a:pt x="23622" y="30183"/>
                  <a:pt x="23771" y="31315"/>
                  <a:pt x="23969" y="32400"/>
                </a:cubicBezTo>
                <a:cubicBezTo>
                  <a:pt x="23969" y="32451"/>
                  <a:pt x="23917" y="32451"/>
                  <a:pt x="23870" y="32451"/>
                </a:cubicBezTo>
                <a:cubicBezTo>
                  <a:pt x="23819" y="32301"/>
                  <a:pt x="23720" y="32104"/>
                  <a:pt x="23622" y="31907"/>
                </a:cubicBezTo>
                <a:cubicBezTo>
                  <a:pt x="22635" y="29591"/>
                  <a:pt x="21601" y="27271"/>
                  <a:pt x="20122" y="25200"/>
                </a:cubicBezTo>
                <a:cubicBezTo>
                  <a:pt x="19380" y="24115"/>
                  <a:pt x="18591" y="23081"/>
                  <a:pt x="17755" y="22095"/>
                </a:cubicBezTo>
                <a:cubicBezTo>
                  <a:pt x="17013" y="21207"/>
                  <a:pt x="16275" y="20366"/>
                  <a:pt x="15533" y="19530"/>
                </a:cubicBezTo>
                <a:cubicBezTo>
                  <a:pt x="15336" y="19282"/>
                  <a:pt x="15139" y="19037"/>
                  <a:pt x="14942" y="18887"/>
                </a:cubicBezTo>
                <a:cubicBezTo>
                  <a:pt x="13513" y="17605"/>
                  <a:pt x="12081" y="16374"/>
                  <a:pt x="10653" y="15139"/>
                </a:cubicBezTo>
                <a:cubicBezTo>
                  <a:pt x="10061" y="14646"/>
                  <a:pt x="9371" y="14153"/>
                  <a:pt x="8680" y="13711"/>
                </a:cubicBezTo>
                <a:lnTo>
                  <a:pt x="8680" y="13711"/>
                </a:lnTo>
                <a:cubicBezTo>
                  <a:pt x="9319" y="14251"/>
                  <a:pt x="9963" y="14843"/>
                  <a:pt x="10653" y="15387"/>
                </a:cubicBezTo>
                <a:cubicBezTo>
                  <a:pt x="11489" y="16125"/>
                  <a:pt x="12377" y="16867"/>
                  <a:pt x="13217" y="17656"/>
                </a:cubicBezTo>
                <a:cubicBezTo>
                  <a:pt x="13955" y="18295"/>
                  <a:pt x="14646" y="18938"/>
                  <a:pt x="15289" y="19676"/>
                </a:cubicBezTo>
                <a:cubicBezTo>
                  <a:pt x="16125" y="20564"/>
                  <a:pt x="16867" y="21451"/>
                  <a:pt x="17656" y="22390"/>
                </a:cubicBezTo>
                <a:cubicBezTo>
                  <a:pt x="18445" y="23377"/>
                  <a:pt x="19234" y="24312"/>
                  <a:pt x="19925" y="25350"/>
                </a:cubicBezTo>
                <a:cubicBezTo>
                  <a:pt x="21306" y="27322"/>
                  <a:pt x="22339" y="29492"/>
                  <a:pt x="23278" y="31709"/>
                </a:cubicBezTo>
                <a:lnTo>
                  <a:pt x="23278" y="31907"/>
                </a:lnTo>
                <a:cubicBezTo>
                  <a:pt x="22884" y="31216"/>
                  <a:pt x="22489" y="30479"/>
                  <a:pt x="22095" y="29788"/>
                </a:cubicBezTo>
                <a:cubicBezTo>
                  <a:pt x="20911" y="27863"/>
                  <a:pt x="19629" y="26040"/>
                  <a:pt x="18149" y="24265"/>
                </a:cubicBezTo>
                <a:cubicBezTo>
                  <a:pt x="16618" y="22390"/>
                  <a:pt x="15092" y="20564"/>
                  <a:pt x="13265" y="18887"/>
                </a:cubicBezTo>
                <a:cubicBezTo>
                  <a:pt x="11935" y="17703"/>
                  <a:pt x="10554" y="16520"/>
                  <a:pt x="9122" y="15336"/>
                </a:cubicBezTo>
                <a:cubicBezTo>
                  <a:pt x="8037" y="14401"/>
                  <a:pt x="6952" y="13513"/>
                  <a:pt x="5820" y="12626"/>
                </a:cubicBezTo>
                <a:cubicBezTo>
                  <a:pt x="4684" y="11687"/>
                  <a:pt x="3500" y="10799"/>
                  <a:pt x="2316" y="9864"/>
                </a:cubicBezTo>
                <a:cubicBezTo>
                  <a:pt x="1823" y="9418"/>
                  <a:pt x="1330" y="8976"/>
                  <a:pt x="789" y="8530"/>
                </a:cubicBezTo>
                <a:cubicBezTo>
                  <a:pt x="837" y="8530"/>
                  <a:pt x="837" y="8483"/>
                  <a:pt x="837" y="8483"/>
                </a:cubicBezTo>
                <a:close/>
                <a:moveTo>
                  <a:pt x="59280" y="1034"/>
                </a:moveTo>
                <a:cubicBezTo>
                  <a:pt x="59327" y="1085"/>
                  <a:pt x="59379" y="1085"/>
                  <a:pt x="59379" y="1133"/>
                </a:cubicBezTo>
                <a:cubicBezTo>
                  <a:pt x="59130" y="1480"/>
                  <a:pt x="58886" y="1823"/>
                  <a:pt x="58590" y="2170"/>
                </a:cubicBezTo>
                <a:cubicBezTo>
                  <a:pt x="57947" y="3007"/>
                  <a:pt x="57307" y="3847"/>
                  <a:pt x="56664" y="4636"/>
                </a:cubicBezTo>
                <a:cubicBezTo>
                  <a:pt x="56124" y="5327"/>
                  <a:pt x="55579" y="5966"/>
                  <a:pt x="54988" y="6609"/>
                </a:cubicBezTo>
                <a:cubicBezTo>
                  <a:pt x="54052" y="7595"/>
                  <a:pt x="53113" y="8582"/>
                  <a:pt x="52080" y="9517"/>
                </a:cubicBezTo>
                <a:cubicBezTo>
                  <a:pt x="50896" y="10700"/>
                  <a:pt x="49614" y="11785"/>
                  <a:pt x="48379" y="12870"/>
                </a:cubicBezTo>
                <a:lnTo>
                  <a:pt x="46012" y="14942"/>
                </a:lnTo>
                <a:cubicBezTo>
                  <a:pt x="45124" y="15683"/>
                  <a:pt x="44236" y="16374"/>
                  <a:pt x="43400" y="17112"/>
                </a:cubicBezTo>
                <a:cubicBezTo>
                  <a:pt x="42512" y="17853"/>
                  <a:pt x="41573" y="18591"/>
                  <a:pt x="40685" y="19380"/>
                </a:cubicBezTo>
                <a:cubicBezTo>
                  <a:pt x="39206" y="20615"/>
                  <a:pt x="37778" y="21945"/>
                  <a:pt x="36444" y="23377"/>
                </a:cubicBezTo>
                <a:cubicBezTo>
                  <a:pt x="33189" y="26876"/>
                  <a:pt x="30625" y="30873"/>
                  <a:pt x="28900" y="35312"/>
                </a:cubicBezTo>
                <a:cubicBezTo>
                  <a:pt x="28060" y="37482"/>
                  <a:pt x="27271" y="39699"/>
                  <a:pt x="26482" y="41920"/>
                </a:cubicBezTo>
                <a:cubicBezTo>
                  <a:pt x="26435" y="42019"/>
                  <a:pt x="26383" y="42117"/>
                  <a:pt x="26285" y="42216"/>
                </a:cubicBezTo>
                <a:cubicBezTo>
                  <a:pt x="26285" y="42066"/>
                  <a:pt x="26285" y="41920"/>
                  <a:pt x="26336" y="41723"/>
                </a:cubicBezTo>
                <a:cubicBezTo>
                  <a:pt x="27468" y="37430"/>
                  <a:pt x="28605" y="33090"/>
                  <a:pt x="29788" y="28750"/>
                </a:cubicBezTo>
                <a:cubicBezTo>
                  <a:pt x="30380" y="26580"/>
                  <a:pt x="31465" y="24659"/>
                  <a:pt x="32696" y="22734"/>
                </a:cubicBezTo>
                <a:cubicBezTo>
                  <a:pt x="34373" y="20169"/>
                  <a:pt x="36397" y="17901"/>
                  <a:pt x="38665" y="15829"/>
                </a:cubicBezTo>
                <a:cubicBezTo>
                  <a:pt x="39849" y="14744"/>
                  <a:pt x="41131" y="13758"/>
                  <a:pt x="42461" y="12870"/>
                </a:cubicBezTo>
                <a:cubicBezTo>
                  <a:pt x="44828" y="11292"/>
                  <a:pt x="47247" y="9864"/>
                  <a:pt x="49661" y="8333"/>
                </a:cubicBezTo>
                <a:cubicBezTo>
                  <a:pt x="50699" y="7694"/>
                  <a:pt x="51685" y="6952"/>
                  <a:pt x="52719" y="6313"/>
                </a:cubicBezTo>
                <a:cubicBezTo>
                  <a:pt x="52770" y="6262"/>
                  <a:pt x="52869" y="6163"/>
                  <a:pt x="52869" y="6064"/>
                </a:cubicBezTo>
                <a:lnTo>
                  <a:pt x="52869" y="6064"/>
                </a:lnTo>
                <a:lnTo>
                  <a:pt x="50797" y="7398"/>
                </a:lnTo>
                <a:cubicBezTo>
                  <a:pt x="49168" y="8333"/>
                  <a:pt x="47491" y="9319"/>
                  <a:pt x="45866" y="10258"/>
                </a:cubicBezTo>
                <a:cubicBezTo>
                  <a:pt x="43893" y="11442"/>
                  <a:pt x="41920" y="12724"/>
                  <a:pt x="40145" y="14204"/>
                </a:cubicBezTo>
                <a:cubicBezTo>
                  <a:pt x="38468" y="15533"/>
                  <a:pt x="36890" y="17013"/>
                  <a:pt x="35509" y="18642"/>
                </a:cubicBezTo>
                <a:cubicBezTo>
                  <a:pt x="34274" y="20122"/>
                  <a:pt x="33090" y="21649"/>
                  <a:pt x="32057" y="23278"/>
                </a:cubicBezTo>
                <a:cubicBezTo>
                  <a:pt x="31611" y="24016"/>
                  <a:pt x="31169" y="24805"/>
                  <a:pt x="30723" y="25594"/>
                </a:cubicBezTo>
                <a:cubicBezTo>
                  <a:pt x="30723" y="25547"/>
                  <a:pt x="30676" y="25547"/>
                  <a:pt x="30676" y="25547"/>
                </a:cubicBezTo>
                <a:cubicBezTo>
                  <a:pt x="30822" y="25002"/>
                  <a:pt x="30972" y="24411"/>
                  <a:pt x="31169" y="23870"/>
                </a:cubicBezTo>
                <a:cubicBezTo>
                  <a:pt x="31860" y="21550"/>
                  <a:pt x="32747" y="19333"/>
                  <a:pt x="34128" y="17261"/>
                </a:cubicBezTo>
                <a:cubicBezTo>
                  <a:pt x="35162" y="15731"/>
                  <a:pt x="36444" y="14350"/>
                  <a:pt x="37876" y="13119"/>
                </a:cubicBezTo>
                <a:cubicBezTo>
                  <a:pt x="41770" y="9714"/>
                  <a:pt x="46359" y="7445"/>
                  <a:pt x="51141" y="5473"/>
                </a:cubicBezTo>
                <a:cubicBezTo>
                  <a:pt x="53607" y="4486"/>
                  <a:pt x="55974" y="3303"/>
                  <a:pt x="58144" y="1823"/>
                </a:cubicBezTo>
                <a:cubicBezTo>
                  <a:pt x="58538" y="1579"/>
                  <a:pt x="58933" y="1330"/>
                  <a:pt x="59280" y="1034"/>
                </a:cubicBezTo>
                <a:close/>
                <a:moveTo>
                  <a:pt x="60412" y="0"/>
                </a:moveTo>
                <a:cubicBezTo>
                  <a:pt x="59623" y="494"/>
                  <a:pt x="58933" y="1034"/>
                  <a:pt x="58195" y="1480"/>
                </a:cubicBezTo>
                <a:cubicBezTo>
                  <a:pt x="55974" y="2959"/>
                  <a:pt x="53658" y="4092"/>
                  <a:pt x="51192" y="5078"/>
                </a:cubicBezTo>
                <a:cubicBezTo>
                  <a:pt x="46308" y="7051"/>
                  <a:pt x="41672" y="9371"/>
                  <a:pt x="37628" y="12870"/>
                </a:cubicBezTo>
                <a:cubicBezTo>
                  <a:pt x="36444" y="13955"/>
                  <a:pt x="35312" y="15092"/>
                  <a:pt x="34325" y="16374"/>
                </a:cubicBezTo>
                <a:cubicBezTo>
                  <a:pt x="32992" y="18149"/>
                  <a:pt x="32006" y="20122"/>
                  <a:pt x="31315" y="22241"/>
                </a:cubicBezTo>
                <a:cubicBezTo>
                  <a:pt x="30775" y="23969"/>
                  <a:pt x="30230" y="25693"/>
                  <a:pt x="29788" y="27421"/>
                </a:cubicBezTo>
                <a:cubicBezTo>
                  <a:pt x="28605" y="31662"/>
                  <a:pt x="27520" y="35903"/>
                  <a:pt x="26383" y="40145"/>
                </a:cubicBezTo>
                <a:cubicBezTo>
                  <a:pt x="26285" y="40441"/>
                  <a:pt x="26237" y="40685"/>
                  <a:pt x="26139" y="40981"/>
                </a:cubicBezTo>
                <a:lnTo>
                  <a:pt x="26040" y="40981"/>
                </a:lnTo>
                <a:cubicBezTo>
                  <a:pt x="25989" y="40737"/>
                  <a:pt x="25989" y="40539"/>
                  <a:pt x="25941" y="40342"/>
                </a:cubicBezTo>
                <a:cubicBezTo>
                  <a:pt x="25744" y="38910"/>
                  <a:pt x="25594" y="37482"/>
                  <a:pt x="25152" y="36049"/>
                </a:cubicBezTo>
                <a:cubicBezTo>
                  <a:pt x="24856" y="34964"/>
                  <a:pt x="24608" y="33832"/>
                  <a:pt x="24411" y="32747"/>
                </a:cubicBezTo>
                <a:cubicBezTo>
                  <a:pt x="24067" y="31268"/>
                  <a:pt x="23870" y="29788"/>
                  <a:pt x="23523" y="28309"/>
                </a:cubicBezTo>
                <a:cubicBezTo>
                  <a:pt x="22438" y="23819"/>
                  <a:pt x="20418" y="19925"/>
                  <a:pt x="16768" y="16914"/>
                </a:cubicBezTo>
                <a:cubicBezTo>
                  <a:pt x="15782" y="16125"/>
                  <a:pt x="14744" y="15289"/>
                  <a:pt x="13612" y="14646"/>
                </a:cubicBezTo>
                <a:cubicBezTo>
                  <a:pt x="11983" y="13711"/>
                  <a:pt x="10306" y="12922"/>
                  <a:pt x="8680" y="12034"/>
                </a:cubicBezTo>
                <a:cubicBezTo>
                  <a:pt x="6360" y="10850"/>
                  <a:pt x="4092" y="9667"/>
                  <a:pt x="1776" y="8530"/>
                </a:cubicBezTo>
                <a:cubicBezTo>
                  <a:pt x="1381" y="8333"/>
                  <a:pt x="935" y="8136"/>
                  <a:pt x="494" y="7990"/>
                </a:cubicBezTo>
                <a:cubicBezTo>
                  <a:pt x="435" y="7951"/>
                  <a:pt x="361" y="7920"/>
                  <a:pt x="288" y="7920"/>
                </a:cubicBezTo>
                <a:cubicBezTo>
                  <a:pt x="174" y="7920"/>
                  <a:pt x="60" y="7995"/>
                  <a:pt x="0" y="8234"/>
                </a:cubicBezTo>
                <a:lnTo>
                  <a:pt x="442" y="8680"/>
                </a:lnTo>
                <a:cubicBezTo>
                  <a:pt x="1283" y="9371"/>
                  <a:pt x="2119" y="10061"/>
                  <a:pt x="2908" y="10752"/>
                </a:cubicBezTo>
                <a:cubicBezTo>
                  <a:pt x="3303" y="11048"/>
                  <a:pt x="3650" y="11343"/>
                  <a:pt x="4044" y="11639"/>
                </a:cubicBezTo>
                <a:cubicBezTo>
                  <a:pt x="4782" y="12231"/>
                  <a:pt x="5571" y="12823"/>
                  <a:pt x="6313" y="13415"/>
                </a:cubicBezTo>
                <a:cubicBezTo>
                  <a:pt x="7149" y="14054"/>
                  <a:pt x="7939" y="14744"/>
                  <a:pt x="8728" y="15387"/>
                </a:cubicBezTo>
                <a:cubicBezTo>
                  <a:pt x="9963" y="16421"/>
                  <a:pt x="11193" y="17459"/>
                  <a:pt x="12377" y="18492"/>
                </a:cubicBezTo>
                <a:cubicBezTo>
                  <a:pt x="14204" y="20169"/>
                  <a:pt x="15881" y="21996"/>
                  <a:pt x="17459" y="23917"/>
                </a:cubicBezTo>
                <a:cubicBezTo>
                  <a:pt x="18741" y="25448"/>
                  <a:pt x="19972" y="27074"/>
                  <a:pt x="21057" y="28750"/>
                </a:cubicBezTo>
                <a:cubicBezTo>
                  <a:pt x="23622" y="32794"/>
                  <a:pt x="25448" y="37036"/>
                  <a:pt x="25744" y="41869"/>
                </a:cubicBezTo>
                <a:cubicBezTo>
                  <a:pt x="25744" y="42263"/>
                  <a:pt x="25744" y="42658"/>
                  <a:pt x="25693" y="43052"/>
                </a:cubicBezTo>
                <a:cubicBezTo>
                  <a:pt x="25547" y="44090"/>
                  <a:pt x="25350" y="45076"/>
                  <a:pt x="25251" y="46110"/>
                </a:cubicBezTo>
                <a:cubicBezTo>
                  <a:pt x="25054" y="48576"/>
                  <a:pt x="25101" y="51093"/>
                  <a:pt x="25200" y="53559"/>
                </a:cubicBezTo>
                <a:cubicBezTo>
                  <a:pt x="25298" y="55433"/>
                  <a:pt x="25397" y="57354"/>
                  <a:pt x="25547" y="59229"/>
                </a:cubicBezTo>
                <a:cubicBezTo>
                  <a:pt x="25547" y="59477"/>
                  <a:pt x="25646" y="59674"/>
                  <a:pt x="25693" y="59919"/>
                </a:cubicBezTo>
                <a:lnTo>
                  <a:pt x="25843" y="59919"/>
                </a:lnTo>
                <a:cubicBezTo>
                  <a:pt x="25843" y="59773"/>
                  <a:pt x="25890" y="59674"/>
                  <a:pt x="25890" y="59576"/>
                </a:cubicBezTo>
                <a:cubicBezTo>
                  <a:pt x="25791" y="57406"/>
                  <a:pt x="25744" y="55236"/>
                  <a:pt x="25646" y="53113"/>
                </a:cubicBezTo>
                <a:cubicBezTo>
                  <a:pt x="25594" y="51535"/>
                  <a:pt x="25547" y="50008"/>
                  <a:pt x="25496" y="48430"/>
                </a:cubicBezTo>
                <a:cubicBezTo>
                  <a:pt x="25448" y="47195"/>
                  <a:pt x="25646" y="45964"/>
                  <a:pt x="25989" y="44729"/>
                </a:cubicBezTo>
                <a:cubicBezTo>
                  <a:pt x="26928" y="41328"/>
                  <a:pt x="28111" y="38022"/>
                  <a:pt x="29492" y="34767"/>
                </a:cubicBezTo>
                <a:cubicBezTo>
                  <a:pt x="31315" y="30427"/>
                  <a:pt x="33832" y="26533"/>
                  <a:pt x="37135" y="23180"/>
                </a:cubicBezTo>
                <a:cubicBezTo>
                  <a:pt x="38369" y="21945"/>
                  <a:pt x="39652" y="20761"/>
                  <a:pt x="40934" y="19629"/>
                </a:cubicBezTo>
                <a:cubicBezTo>
                  <a:pt x="41770" y="18840"/>
                  <a:pt x="42658" y="18149"/>
                  <a:pt x="43546" y="17407"/>
                </a:cubicBezTo>
                <a:lnTo>
                  <a:pt x="46209" y="15190"/>
                </a:lnTo>
                <a:cubicBezTo>
                  <a:pt x="46998" y="14547"/>
                  <a:pt x="47838" y="13857"/>
                  <a:pt x="48576" y="13119"/>
                </a:cubicBezTo>
                <a:cubicBezTo>
                  <a:pt x="49910" y="11983"/>
                  <a:pt x="51192" y="10850"/>
                  <a:pt x="52423" y="9667"/>
                </a:cubicBezTo>
                <a:cubicBezTo>
                  <a:pt x="54100" y="8037"/>
                  <a:pt x="55729" y="6412"/>
                  <a:pt x="57110" y="4585"/>
                </a:cubicBezTo>
                <a:cubicBezTo>
                  <a:pt x="57998" y="3401"/>
                  <a:pt x="58886" y="2269"/>
                  <a:pt x="59773" y="1085"/>
                </a:cubicBezTo>
                <a:cubicBezTo>
                  <a:pt x="60018" y="738"/>
                  <a:pt x="60215" y="344"/>
                  <a:pt x="60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14"/>
          <p:cNvGrpSpPr/>
          <p:nvPr/>
        </p:nvGrpSpPr>
        <p:grpSpPr>
          <a:xfrm rot="5400000">
            <a:off x="67116" y="2441291"/>
            <a:ext cx="453691" cy="588290"/>
            <a:chOff x="4153450" y="2187950"/>
            <a:chExt cx="1609975" cy="2086875"/>
          </a:xfrm>
        </p:grpSpPr>
        <p:sp>
          <p:nvSpPr>
            <p:cNvPr id="482" name="Google Shape;482;p14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14"/>
          <p:cNvSpPr/>
          <p:nvPr/>
        </p:nvSpPr>
        <p:spPr>
          <a:xfrm rot="-5400000">
            <a:off x="7952956" y="-421753"/>
            <a:ext cx="778972" cy="1622482"/>
          </a:xfrm>
          <a:custGeom>
            <a:avLst/>
            <a:gdLst/>
            <a:ahLst/>
            <a:cxnLst/>
            <a:rect l="l" t="t" r="r" b="b"/>
            <a:pathLst>
              <a:path w="40205" h="83741" extrusionOk="0">
                <a:moveTo>
                  <a:pt x="33992" y="1"/>
                </a:moveTo>
                <a:cubicBezTo>
                  <a:pt x="31125" y="1"/>
                  <a:pt x="28582" y="1805"/>
                  <a:pt x="27208" y="5180"/>
                </a:cubicBezTo>
                <a:cubicBezTo>
                  <a:pt x="27060" y="5424"/>
                  <a:pt x="26963" y="5665"/>
                  <a:pt x="26917" y="5909"/>
                </a:cubicBezTo>
                <a:cubicBezTo>
                  <a:pt x="26141" y="8283"/>
                  <a:pt x="26090" y="10708"/>
                  <a:pt x="26238" y="13183"/>
                </a:cubicBezTo>
                <a:cubicBezTo>
                  <a:pt x="26478" y="16527"/>
                  <a:pt x="26575" y="19876"/>
                  <a:pt x="26044" y="23220"/>
                </a:cubicBezTo>
                <a:cubicBezTo>
                  <a:pt x="24538" y="32822"/>
                  <a:pt x="20174" y="40825"/>
                  <a:pt x="12706" y="47129"/>
                </a:cubicBezTo>
                <a:cubicBezTo>
                  <a:pt x="10816" y="48778"/>
                  <a:pt x="8826" y="50280"/>
                  <a:pt x="6840" y="51882"/>
                </a:cubicBezTo>
                <a:cubicBezTo>
                  <a:pt x="3833" y="54256"/>
                  <a:pt x="1940" y="57313"/>
                  <a:pt x="1117" y="61096"/>
                </a:cubicBezTo>
                <a:cubicBezTo>
                  <a:pt x="97" y="65507"/>
                  <a:pt x="0" y="69968"/>
                  <a:pt x="535" y="74430"/>
                </a:cubicBezTo>
                <a:cubicBezTo>
                  <a:pt x="970" y="77728"/>
                  <a:pt x="1746" y="80882"/>
                  <a:pt x="3492" y="83741"/>
                </a:cubicBezTo>
                <a:lnTo>
                  <a:pt x="40204" y="83741"/>
                </a:lnTo>
                <a:lnTo>
                  <a:pt x="40204" y="2708"/>
                </a:lnTo>
                <a:cubicBezTo>
                  <a:pt x="39766" y="2367"/>
                  <a:pt x="39378" y="2030"/>
                  <a:pt x="38893" y="1688"/>
                </a:cubicBezTo>
                <a:cubicBezTo>
                  <a:pt x="37255" y="550"/>
                  <a:pt x="35574" y="1"/>
                  <a:pt x="339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14"/>
          <p:cNvGrpSpPr/>
          <p:nvPr/>
        </p:nvGrpSpPr>
        <p:grpSpPr>
          <a:xfrm>
            <a:off x="8556766" y="123526"/>
            <a:ext cx="434560" cy="531914"/>
            <a:chOff x="2229900" y="1049875"/>
            <a:chExt cx="958025" cy="1172650"/>
          </a:xfrm>
        </p:grpSpPr>
        <p:sp>
          <p:nvSpPr>
            <p:cNvPr id="488" name="Google Shape;488;p14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14"/>
          <p:cNvSpPr/>
          <p:nvPr/>
        </p:nvSpPr>
        <p:spPr>
          <a:xfrm rot="10800000">
            <a:off x="-20108" y="0"/>
            <a:ext cx="1502567" cy="504321"/>
          </a:xfrm>
          <a:custGeom>
            <a:avLst/>
            <a:gdLst/>
            <a:ahLst/>
            <a:cxnLst/>
            <a:rect l="l" t="t" r="r" b="b"/>
            <a:pathLst>
              <a:path w="43258" h="14517" extrusionOk="0">
                <a:moveTo>
                  <a:pt x="22145" y="0"/>
                </a:moveTo>
                <a:cubicBezTo>
                  <a:pt x="21060" y="0"/>
                  <a:pt x="19965" y="85"/>
                  <a:pt x="18867" y="259"/>
                </a:cubicBezTo>
                <a:cubicBezTo>
                  <a:pt x="12853" y="1229"/>
                  <a:pt x="7810" y="3899"/>
                  <a:pt x="3880" y="8554"/>
                </a:cubicBezTo>
                <a:cubicBezTo>
                  <a:pt x="2328" y="10346"/>
                  <a:pt x="1118" y="12434"/>
                  <a:pt x="0" y="14517"/>
                </a:cubicBezTo>
                <a:lnTo>
                  <a:pt x="43258" y="14517"/>
                </a:lnTo>
                <a:cubicBezTo>
                  <a:pt x="42967" y="13888"/>
                  <a:pt x="42726" y="13256"/>
                  <a:pt x="42385" y="12628"/>
                </a:cubicBezTo>
                <a:cubicBezTo>
                  <a:pt x="38598" y="5227"/>
                  <a:pt x="30688" y="0"/>
                  <a:pt x="221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14"/>
          <p:cNvGrpSpPr/>
          <p:nvPr/>
        </p:nvGrpSpPr>
        <p:grpSpPr>
          <a:xfrm>
            <a:off x="342031" y="104"/>
            <a:ext cx="1651564" cy="779016"/>
            <a:chOff x="2772675" y="3209200"/>
            <a:chExt cx="2642925" cy="1246625"/>
          </a:xfrm>
        </p:grpSpPr>
        <p:sp>
          <p:nvSpPr>
            <p:cNvPr id="500" name="Google Shape;500;p14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4"/>
          <p:cNvGrpSpPr/>
          <p:nvPr/>
        </p:nvGrpSpPr>
        <p:grpSpPr>
          <a:xfrm rot="-1229744">
            <a:off x="1240956" y="4508814"/>
            <a:ext cx="624794" cy="463722"/>
            <a:chOff x="7371599" y="1417781"/>
            <a:chExt cx="952389" cy="706864"/>
          </a:xfrm>
        </p:grpSpPr>
        <p:sp>
          <p:nvSpPr>
            <p:cNvPr id="513" name="Google Shape;513;p14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15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5"/>
          <p:cNvSpPr/>
          <p:nvPr/>
        </p:nvSpPr>
        <p:spPr>
          <a:xfrm rot="10800000">
            <a:off x="-95059" y="-195503"/>
            <a:ext cx="748032" cy="1628267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15"/>
          <p:cNvGrpSpPr/>
          <p:nvPr/>
        </p:nvGrpSpPr>
        <p:grpSpPr>
          <a:xfrm>
            <a:off x="202435" y="-94433"/>
            <a:ext cx="1111879" cy="524455"/>
            <a:chOff x="2772675" y="3209200"/>
            <a:chExt cx="2642925" cy="1246625"/>
          </a:xfrm>
        </p:grpSpPr>
        <p:sp>
          <p:nvSpPr>
            <p:cNvPr id="525" name="Google Shape;525;p15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15"/>
          <p:cNvSpPr/>
          <p:nvPr/>
        </p:nvSpPr>
        <p:spPr>
          <a:xfrm rot="5956254">
            <a:off x="33817" y="169123"/>
            <a:ext cx="879800" cy="1281774"/>
          </a:xfrm>
          <a:custGeom>
            <a:avLst/>
            <a:gdLst/>
            <a:ahLst/>
            <a:cxnLst/>
            <a:rect l="l" t="t" r="r" b="b"/>
            <a:pathLst>
              <a:path w="47050" h="76773" extrusionOk="0">
                <a:moveTo>
                  <a:pt x="12921" y="1022"/>
                </a:moveTo>
                <a:cubicBezTo>
                  <a:pt x="12969" y="1172"/>
                  <a:pt x="13067" y="1369"/>
                  <a:pt x="13119" y="1515"/>
                </a:cubicBezTo>
                <a:cubicBezTo>
                  <a:pt x="13612" y="3637"/>
                  <a:pt x="14105" y="5756"/>
                  <a:pt x="14500" y="7879"/>
                </a:cubicBezTo>
                <a:cubicBezTo>
                  <a:pt x="14843" y="9654"/>
                  <a:pt x="15091" y="11477"/>
                  <a:pt x="15237" y="13304"/>
                </a:cubicBezTo>
                <a:cubicBezTo>
                  <a:pt x="15435" y="15375"/>
                  <a:pt x="15435" y="17446"/>
                  <a:pt x="15435" y="19565"/>
                </a:cubicBezTo>
                <a:cubicBezTo>
                  <a:pt x="15486" y="22327"/>
                  <a:pt x="15190" y="25041"/>
                  <a:pt x="14843" y="27803"/>
                </a:cubicBezTo>
                <a:cubicBezTo>
                  <a:pt x="14350" y="32241"/>
                  <a:pt x="13612" y="36629"/>
                  <a:pt x="12626" y="40969"/>
                </a:cubicBezTo>
                <a:cubicBezTo>
                  <a:pt x="12132" y="43434"/>
                  <a:pt x="11442" y="45853"/>
                  <a:pt x="10897" y="48268"/>
                </a:cubicBezTo>
                <a:cubicBezTo>
                  <a:pt x="10602" y="49404"/>
                  <a:pt x="10357" y="50536"/>
                  <a:pt x="10010" y="51672"/>
                </a:cubicBezTo>
                <a:cubicBezTo>
                  <a:pt x="10010" y="50785"/>
                  <a:pt x="9962" y="49897"/>
                  <a:pt x="10010" y="48958"/>
                </a:cubicBezTo>
                <a:cubicBezTo>
                  <a:pt x="10108" y="47577"/>
                  <a:pt x="10160" y="46196"/>
                  <a:pt x="10306" y="44815"/>
                </a:cubicBezTo>
                <a:cubicBezTo>
                  <a:pt x="10404" y="43434"/>
                  <a:pt x="10554" y="42054"/>
                  <a:pt x="10700" y="40673"/>
                </a:cubicBezTo>
                <a:cubicBezTo>
                  <a:pt x="10897" y="39244"/>
                  <a:pt x="11047" y="37812"/>
                  <a:pt x="11193" y="36384"/>
                </a:cubicBezTo>
                <a:cubicBezTo>
                  <a:pt x="11489" y="34411"/>
                  <a:pt x="11738" y="32486"/>
                  <a:pt x="12034" y="30565"/>
                </a:cubicBezTo>
                <a:cubicBezTo>
                  <a:pt x="12330" y="28592"/>
                  <a:pt x="12673" y="26568"/>
                  <a:pt x="12921" y="24595"/>
                </a:cubicBezTo>
                <a:cubicBezTo>
                  <a:pt x="13316" y="21885"/>
                  <a:pt x="13462" y="19170"/>
                  <a:pt x="13363" y="16409"/>
                </a:cubicBezTo>
                <a:cubicBezTo>
                  <a:pt x="13363" y="16211"/>
                  <a:pt x="13363" y="16014"/>
                  <a:pt x="13316" y="15817"/>
                </a:cubicBezTo>
                <a:cubicBezTo>
                  <a:pt x="13265" y="17099"/>
                  <a:pt x="13217" y="18433"/>
                  <a:pt x="13119" y="19715"/>
                </a:cubicBezTo>
                <a:cubicBezTo>
                  <a:pt x="12969" y="21589"/>
                  <a:pt x="12823" y="23463"/>
                  <a:pt x="12527" y="25337"/>
                </a:cubicBezTo>
                <a:cubicBezTo>
                  <a:pt x="12081" y="28395"/>
                  <a:pt x="11541" y="31500"/>
                  <a:pt x="11095" y="34557"/>
                </a:cubicBezTo>
                <a:cubicBezTo>
                  <a:pt x="10751" y="36976"/>
                  <a:pt x="10456" y="39390"/>
                  <a:pt x="10207" y="41856"/>
                </a:cubicBezTo>
                <a:cubicBezTo>
                  <a:pt x="10061" y="43387"/>
                  <a:pt x="9911" y="44965"/>
                  <a:pt x="9864" y="46543"/>
                </a:cubicBezTo>
                <a:cubicBezTo>
                  <a:pt x="9765" y="48713"/>
                  <a:pt x="9765" y="50931"/>
                  <a:pt x="9714" y="53101"/>
                </a:cubicBezTo>
                <a:cubicBezTo>
                  <a:pt x="9714" y="53251"/>
                  <a:pt x="9666" y="53397"/>
                  <a:pt x="9666" y="53495"/>
                </a:cubicBezTo>
                <a:lnTo>
                  <a:pt x="9517" y="53495"/>
                </a:lnTo>
                <a:cubicBezTo>
                  <a:pt x="9418" y="52706"/>
                  <a:pt x="9319" y="51917"/>
                  <a:pt x="9221" y="51081"/>
                </a:cubicBezTo>
                <a:cubicBezTo>
                  <a:pt x="8976" y="49353"/>
                  <a:pt x="8727" y="47676"/>
                  <a:pt x="8530" y="45952"/>
                </a:cubicBezTo>
                <a:lnTo>
                  <a:pt x="7938" y="41513"/>
                </a:lnTo>
                <a:cubicBezTo>
                  <a:pt x="7694" y="39489"/>
                  <a:pt x="7741" y="37469"/>
                  <a:pt x="7792" y="35398"/>
                </a:cubicBezTo>
                <a:cubicBezTo>
                  <a:pt x="7891" y="32833"/>
                  <a:pt x="8286" y="30269"/>
                  <a:pt x="8826" y="27752"/>
                </a:cubicBezTo>
                <a:cubicBezTo>
                  <a:pt x="9615" y="23857"/>
                  <a:pt x="10554" y="19959"/>
                  <a:pt x="11292" y="16065"/>
                </a:cubicBezTo>
                <a:cubicBezTo>
                  <a:pt x="11738" y="13844"/>
                  <a:pt x="12034" y="11575"/>
                  <a:pt x="12330" y="9307"/>
                </a:cubicBezTo>
                <a:cubicBezTo>
                  <a:pt x="12673" y="6695"/>
                  <a:pt x="12771" y="4079"/>
                  <a:pt x="12771" y="1467"/>
                </a:cubicBezTo>
                <a:cubicBezTo>
                  <a:pt x="12771" y="1317"/>
                  <a:pt x="12823" y="1219"/>
                  <a:pt x="12921" y="1022"/>
                </a:cubicBezTo>
                <a:close/>
                <a:moveTo>
                  <a:pt x="26778" y="28986"/>
                </a:moveTo>
                <a:cubicBezTo>
                  <a:pt x="26778" y="29480"/>
                  <a:pt x="26829" y="29973"/>
                  <a:pt x="26829" y="30466"/>
                </a:cubicBezTo>
                <a:cubicBezTo>
                  <a:pt x="26580" y="34707"/>
                  <a:pt x="25693" y="38799"/>
                  <a:pt x="24115" y="42795"/>
                </a:cubicBezTo>
                <a:cubicBezTo>
                  <a:pt x="22536" y="46689"/>
                  <a:pt x="20465" y="50390"/>
                  <a:pt x="18248" y="53941"/>
                </a:cubicBezTo>
                <a:cubicBezTo>
                  <a:pt x="18196" y="54040"/>
                  <a:pt x="18098" y="54138"/>
                  <a:pt x="17999" y="54237"/>
                </a:cubicBezTo>
                <a:cubicBezTo>
                  <a:pt x="17999" y="54237"/>
                  <a:pt x="17952" y="54186"/>
                  <a:pt x="17901" y="54186"/>
                </a:cubicBezTo>
                <a:cubicBezTo>
                  <a:pt x="19281" y="50390"/>
                  <a:pt x="20662" y="46591"/>
                  <a:pt x="22043" y="42744"/>
                </a:cubicBezTo>
                <a:lnTo>
                  <a:pt x="22043" y="42744"/>
                </a:lnTo>
                <a:cubicBezTo>
                  <a:pt x="20220" y="46492"/>
                  <a:pt x="18986" y="50489"/>
                  <a:pt x="17360" y="54336"/>
                </a:cubicBezTo>
                <a:cubicBezTo>
                  <a:pt x="17309" y="54237"/>
                  <a:pt x="17309" y="54186"/>
                  <a:pt x="17309" y="54087"/>
                </a:cubicBezTo>
                <a:cubicBezTo>
                  <a:pt x="17999" y="51376"/>
                  <a:pt x="18642" y="48615"/>
                  <a:pt x="19431" y="45900"/>
                </a:cubicBezTo>
                <a:cubicBezTo>
                  <a:pt x="19873" y="44373"/>
                  <a:pt x="20465" y="42894"/>
                  <a:pt x="21108" y="41462"/>
                </a:cubicBezTo>
                <a:cubicBezTo>
                  <a:pt x="22931" y="37568"/>
                  <a:pt x="24706" y="33670"/>
                  <a:pt x="26285" y="29626"/>
                </a:cubicBezTo>
                <a:cubicBezTo>
                  <a:pt x="26383" y="29428"/>
                  <a:pt x="26482" y="29184"/>
                  <a:pt x="26580" y="28986"/>
                </a:cubicBezTo>
                <a:close/>
                <a:moveTo>
                  <a:pt x="45814" y="35050"/>
                </a:moveTo>
                <a:cubicBezTo>
                  <a:pt x="45866" y="35102"/>
                  <a:pt x="45913" y="35149"/>
                  <a:pt x="45964" y="35149"/>
                </a:cubicBezTo>
                <a:cubicBezTo>
                  <a:pt x="45866" y="35299"/>
                  <a:pt x="45814" y="35398"/>
                  <a:pt x="45716" y="35544"/>
                </a:cubicBezTo>
                <a:cubicBezTo>
                  <a:pt x="43250" y="38897"/>
                  <a:pt x="40737" y="42251"/>
                  <a:pt x="38219" y="45604"/>
                </a:cubicBezTo>
                <a:cubicBezTo>
                  <a:pt x="35951" y="48662"/>
                  <a:pt x="33536" y="51522"/>
                  <a:pt x="30676" y="54040"/>
                </a:cubicBezTo>
                <a:cubicBezTo>
                  <a:pt x="28407" y="56012"/>
                  <a:pt x="25890" y="57638"/>
                  <a:pt x="23128" y="58873"/>
                </a:cubicBezTo>
                <a:cubicBezTo>
                  <a:pt x="23030" y="58873"/>
                  <a:pt x="22931" y="58920"/>
                  <a:pt x="22734" y="58971"/>
                </a:cubicBezTo>
                <a:cubicBezTo>
                  <a:pt x="24462" y="57638"/>
                  <a:pt x="26186" y="56407"/>
                  <a:pt x="27764" y="55026"/>
                </a:cubicBezTo>
                <a:cubicBezTo>
                  <a:pt x="29342" y="53645"/>
                  <a:pt x="30920" y="52213"/>
                  <a:pt x="32400" y="50733"/>
                </a:cubicBezTo>
                <a:cubicBezTo>
                  <a:pt x="33931" y="49254"/>
                  <a:pt x="35410" y="47774"/>
                  <a:pt x="36692" y="46098"/>
                </a:cubicBezTo>
                <a:lnTo>
                  <a:pt x="36692" y="46098"/>
                </a:lnTo>
                <a:cubicBezTo>
                  <a:pt x="32597" y="50193"/>
                  <a:pt x="28506" y="54284"/>
                  <a:pt x="23720" y="57638"/>
                </a:cubicBezTo>
                <a:cubicBezTo>
                  <a:pt x="23720" y="57590"/>
                  <a:pt x="23720" y="57492"/>
                  <a:pt x="23771" y="57492"/>
                </a:cubicBezTo>
                <a:cubicBezTo>
                  <a:pt x="25298" y="55815"/>
                  <a:pt x="26632" y="53988"/>
                  <a:pt x="27914" y="52114"/>
                </a:cubicBezTo>
                <a:cubicBezTo>
                  <a:pt x="29638" y="49550"/>
                  <a:pt x="31958" y="47431"/>
                  <a:pt x="34373" y="45506"/>
                </a:cubicBezTo>
                <a:cubicBezTo>
                  <a:pt x="37679" y="42843"/>
                  <a:pt x="40835" y="40081"/>
                  <a:pt x="43696" y="37023"/>
                </a:cubicBezTo>
                <a:cubicBezTo>
                  <a:pt x="44386" y="36333"/>
                  <a:pt x="45124" y="35694"/>
                  <a:pt x="45814" y="35050"/>
                </a:cubicBezTo>
                <a:close/>
                <a:moveTo>
                  <a:pt x="12770" y="1"/>
                </a:moveTo>
                <a:cubicBezTo>
                  <a:pt x="12712" y="1"/>
                  <a:pt x="12647" y="11"/>
                  <a:pt x="12574" y="35"/>
                </a:cubicBezTo>
                <a:cubicBezTo>
                  <a:pt x="12527" y="233"/>
                  <a:pt x="12476" y="382"/>
                  <a:pt x="12476" y="580"/>
                </a:cubicBezTo>
                <a:cubicBezTo>
                  <a:pt x="12330" y="3046"/>
                  <a:pt x="12231" y="5511"/>
                  <a:pt x="12034" y="7977"/>
                </a:cubicBezTo>
                <a:cubicBezTo>
                  <a:pt x="11884" y="9753"/>
                  <a:pt x="11687" y="11575"/>
                  <a:pt x="11343" y="13351"/>
                </a:cubicBezTo>
                <a:cubicBezTo>
                  <a:pt x="10653" y="17198"/>
                  <a:pt x="9812" y="21096"/>
                  <a:pt x="8976" y="24942"/>
                </a:cubicBezTo>
                <a:cubicBezTo>
                  <a:pt x="8286" y="28047"/>
                  <a:pt x="7642" y="31156"/>
                  <a:pt x="7398" y="34360"/>
                </a:cubicBezTo>
                <a:cubicBezTo>
                  <a:pt x="7248" y="36925"/>
                  <a:pt x="7248" y="39540"/>
                  <a:pt x="7544" y="42105"/>
                </a:cubicBezTo>
                <a:cubicBezTo>
                  <a:pt x="7891" y="44768"/>
                  <a:pt x="8333" y="47380"/>
                  <a:pt x="8629" y="50043"/>
                </a:cubicBezTo>
                <a:cubicBezTo>
                  <a:pt x="8877" y="52067"/>
                  <a:pt x="9122" y="54040"/>
                  <a:pt x="9221" y="56060"/>
                </a:cubicBezTo>
                <a:cubicBezTo>
                  <a:pt x="9319" y="58624"/>
                  <a:pt x="8925" y="61090"/>
                  <a:pt x="8234" y="63556"/>
                </a:cubicBezTo>
                <a:cubicBezTo>
                  <a:pt x="6806" y="68586"/>
                  <a:pt x="3993" y="72729"/>
                  <a:pt x="245" y="76331"/>
                </a:cubicBezTo>
                <a:cubicBezTo>
                  <a:pt x="146" y="76430"/>
                  <a:pt x="99" y="76528"/>
                  <a:pt x="0" y="76627"/>
                </a:cubicBezTo>
                <a:cubicBezTo>
                  <a:pt x="48" y="76674"/>
                  <a:pt x="99" y="76726"/>
                  <a:pt x="99" y="76773"/>
                </a:cubicBezTo>
                <a:cubicBezTo>
                  <a:pt x="343" y="76576"/>
                  <a:pt x="639" y="76430"/>
                  <a:pt x="837" y="76232"/>
                </a:cubicBezTo>
                <a:cubicBezTo>
                  <a:pt x="1874" y="75147"/>
                  <a:pt x="2908" y="74011"/>
                  <a:pt x="3894" y="72879"/>
                </a:cubicBezTo>
                <a:cubicBezTo>
                  <a:pt x="4537" y="72188"/>
                  <a:pt x="4979" y="71348"/>
                  <a:pt x="5622" y="70658"/>
                </a:cubicBezTo>
                <a:cubicBezTo>
                  <a:pt x="6360" y="69821"/>
                  <a:pt x="7149" y="69079"/>
                  <a:pt x="7938" y="68243"/>
                </a:cubicBezTo>
                <a:cubicBezTo>
                  <a:pt x="9911" y="66219"/>
                  <a:pt x="12132" y="64396"/>
                  <a:pt x="14697" y="63161"/>
                </a:cubicBezTo>
                <a:cubicBezTo>
                  <a:pt x="16965" y="62029"/>
                  <a:pt x="19333" y="60991"/>
                  <a:pt x="21700" y="60005"/>
                </a:cubicBezTo>
                <a:cubicBezTo>
                  <a:pt x="25349" y="58427"/>
                  <a:pt x="28750" y="56505"/>
                  <a:pt x="31662" y="53744"/>
                </a:cubicBezTo>
                <a:cubicBezTo>
                  <a:pt x="34128" y="51376"/>
                  <a:pt x="36345" y="48812"/>
                  <a:pt x="38417" y="46050"/>
                </a:cubicBezTo>
                <a:cubicBezTo>
                  <a:pt x="41080" y="42448"/>
                  <a:pt x="43743" y="38897"/>
                  <a:pt x="46406" y="35299"/>
                </a:cubicBezTo>
                <a:cubicBezTo>
                  <a:pt x="46603" y="35050"/>
                  <a:pt x="46801" y="34806"/>
                  <a:pt x="46899" y="34510"/>
                </a:cubicBezTo>
                <a:cubicBezTo>
                  <a:pt x="46998" y="34313"/>
                  <a:pt x="46998" y="34115"/>
                  <a:pt x="47049" y="33918"/>
                </a:cubicBezTo>
                <a:cubicBezTo>
                  <a:pt x="46998" y="33867"/>
                  <a:pt x="46951" y="33820"/>
                  <a:pt x="46899" y="33820"/>
                </a:cubicBezTo>
                <a:cubicBezTo>
                  <a:pt x="46655" y="33966"/>
                  <a:pt x="46359" y="34064"/>
                  <a:pt x="46161" y="34261"/>
                </a:cubicBezTo>
                <a:cubicBezTo>
                  <a:pt x="45372" y="34952"/>
                  <a:pt x="44583" y="35595"/>
                  <a:pt x="43893" y="36285"/>
                </a:cubicBezTo>
                <a:cubicBezTo>
                  <a:pt x="40784" y="39442"/>
                  <a:pt x="37580" y="42448"/>
                  <a:pt x="34077" y="45163"/>
                </a:cubicBezTo>
                <a:cubicBezTo>
                  <a:pt x="30972" y="47577"/>
                  <a:pt x="28407" y="50437"/>
                  <a:pt x="26237" y="53692"/>
                </a:cubicBezTo>
                <a:cubicBezTo>
                  <a:pt x="25397" y="55026"/>
                  <a:pt x="24264" y="56257"/>
                  <a:pt x="23227" y="57441"/>
                </a:cubicBezTo>
                <a:cubicBezTo>
                  <a:pt x="21897" y="58873"/>
                  <a:pt x="20366" y="59958"/>
                  <a:pt x="18544" y="60695"/>
                </a:cubicBezTo>
                <a:cubicBezTo>
                  <a:pt x="17802" y="60991"/>
                  <a:pt x="17064" y="61437"/>
                  <a:pt x="16322" y="61780"/>
                </a:cubicBezTo>
                <a:cubicBezTo>
                  <a:pt x="15336" y="62325"/>
                  <a:pt x="14302" y="62865"/>
                  <a:pt x="13119" y="63509"/>
                </a:cubicBezTo>
                <a:cubicBezTo>
                  <a:pt x="13265" y="63260"/>
                  <a:pt x="13316" y="63161"/>
                  <a:pt x="13363" y="63114"/>
                </a:cubicBezTo>
                <a:cubicBezTo>
                  <a:pt x="14448" y="61733"/>
                  <a:pt x="15289" y="60202"/>
                  <a:pt x="15928" y="58624"/>
                </a:cubicBezTo>
                <a:cubicBezTo>
                  <a:pt x="16125" y="58131"/>
                  <a:pt x="16322" y="57689"/>
                  <a:pt x="16571" y="57295"/>
                </a:cubicBezTo>
                <a:cubicBezTo>
                  <a:pt x="17952" y="55026"/>
                  <a:pt x="19431" y="52805"/>
                  <a:pt x="20761" y="50536"/>
                </a:cubicBezTo>
                <a:cubicBezTo>
                  <a:pt x="23278" y="46247"/>
                  <a:pt x="25298" y="41758"/>
                  <a:pt x="26336" y="36877"/>
                </a:cubicBezTo>
                <a:cubicBezTo>
                  <a:pt x="26876" y="34360"/>
                  <a:pt x="27322" y="31796"/>
                  <a:pt x="27224" y="29132"/>
                </a:cubicBezTo>
                <a:lnTo>
                  <a:pt x="27074" y="28099"/>
                </a:lnTo>
                <a:cubicBezTo>
                  <a:pt x="26975" y="28099"/>
                  <a:pt x="26876" y="28047"/>
                  <a:pt x="26778" y="28000"/>
                </a:cubicBezTo>
                <a:cubicBezTo>
                  <a:pt x="26632" y="28146"/>
                  <a:pt x="26482" y="28296"/>
                  <a:pt x="26383" y="28442"/>
                </a:cubicBezTo>
                <a:cubicBezTo>
                  <a:pt x="26186" y="28738"/>
                  <a:pt x="26087" y="29034"/>
                  <a:pt x="25989" y="29330"/>
                </a:cubicBezTo>
                <a:cubicBezTo>
                  <a:pt x="24462" y="33176"/>
                  <a:pt x="22832" y="36976"/>
                  <a:pt x="21010" y="40724"/>
                </a:cubicBezTo>
                <a:cubicBezTo>
                  <a:pt x="19826" y="43040"/>
                  <a:pt x="19037" y="45506"/>
                  <a:pt x="18394" y="47972"/>
                </a:cubicBezTo>
                <a:cubicBezTo>
                  <a:pt x="17557" y="51128"/>
                  <a:pt x="16816" y="54284"/>
                  <a:pt x="15880" y="57393"/>
                </a:cubicBezTo>
                <a:cubicBezTo>
                  <a:pt x="14993" y="60451"/>
                  <a:pt x="13363" y="63063"/>
                  <a:pt x="10897" y="65087"/>
                </a:cubicBezTo>
                <a:cubicBezTo>
                  <a:pt x="9469" y="66270"/>
                  <a:pt x="8088" y="67501"/>
                  <a:pt x="6853" y="68933"/>
                </a:cubicBezTo>
                <a:cubicBezTo>
                  <a:pt x="6755" y="69079"/>
                  <a:pt x="6656" y="69131"/>
                  <a:pt x="6510" y="69229"/>
                </a:cubicBezTo>
                <a:cubicBezTo>
                  <a:pt x="6557" y="68933"/>
                  <a:pt x="6656" y="68685"/>
                  <a:pt x="6806" y="68440"/>
                </a:cubicBezTo>
                <a:cubicBezTo>
                  <a:pt x="8629" y="64838"/>
                  <a:pt x="9371" y="60991"/>
                  <a:pt x="9812" y="57046"/>
                </a:cubicBezTo>
                <a:cubicBezTo>
                  <a:pt x="9911" y="56308"/>
                  <a:pt x="9864" y="55519"/>
                  <a:pt x="10010" y="54730"/>
                </a:cubicBezTo>
                <a:cubicBezTo>
                  <a:pt x="10456" y="52363"/>
                  <a:pt x="10897" y="49996"/>
                  <a:pt x="11489" y="47628"/>
                </a:cubicBezTo>
                <a:cubicBezTo>
                  <a:pt x="12428" y="43829"/>
                  <a:pt x="13415" y="40034"/>
                  <a:pt x="14054" y="36187"/>
                </a:cubicBezTo>
                <a:cubicBezTo>
                  <a:pt x="14547" y="32979"/>
                  <a:pt x="14993" y="29823"/>
                  <a:pt x="15435" y="26619"/>
                </a:cubicBezTo>
                <a:cubicBezTo>
                  <a:pt x="15782" y="24201"/>
                  <a:pt x="15880" y="21735"/>
                  <a:pt x="15880" y="19269"/>
                </a:cubicBezTo>
                <a:cubicBezTo>
                  <a:pt x="15928" y="16361"/>
                  <a:pt x="15829" y="13450"/>
                  <a:pt x="15387" y="10542"/>
                </a:cubicBezTo>
                <a:cubicBezTo>
                  <a:pt x="14993" y="7977"/>
                  <a:pt x="14448" y="5460"/>
                  <a:pt x="13908" y="2896"/>
                </a:cubicBezTo>
                <a:cubicBezTo>
                  <a:pt x="13758" y="2107"/>
                  <a:pt x="13462" y="1317"/>
                  <a:pt x="13265" y="528"/>
                </a:cubicBezTo>
                <a:cubicBezTo>
                  <a:pt x="13182" y="281"/>
                  <a:pt x="13067" y="1"/>
                  <a:pt x="127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5"/>
          <p:cNvSpPr/>
          <p:nvPr/>
        </p:nvSpPr>
        <p:spPr>
          <a:xfrm>
            <a:off x="8395975" y="3689076"/>
            <a:ext cx="748014" cy="1454372"/>
          </a:xfrm>
          <a:custGeom>
            <a:avLst/>
            <a:gdLst/>
            <a:ahLst/>
            <a:cxnLst/>
            <a:rect l="l" t="t" r="r" b="b"/>
            <a:pathLst>
              <a:path w="40205" h="83741" extrusionOk="0">
                <a:moveTo>
                  <a:pt x="33992" y="1"/>
                </a:moveTo>
                <a:cubicBezTo>
                  <a:pt x="31125" y="1"/>
                  <a:pt x="28582" y="1805"/>
                  <a:pt x="27208" y="5180"/>
                </a:cubicBezTo>
                <a:cubicBezTo>
                  <a:pt x="27060" y="5424"/>
                  <a:pt x="26963" y="5665"/>
                  <a:pt x="26917" y="5909"/>
                </a:cubicBezTo>
                <a:cubicBezTo>
                  <a:pt x="26141" y="8283"/>
                  <a:pt x="26090" y="10708"/>
                  <a:pt x="26238" y="13183"/>
                </a:cubicBezTo>
                <a:cubicBezTo>
                  <a:pt x="26478" y="16527"/>
                  <a:pt x="26575" y="19876"/>
                  <a:pt x="26044" y="23220"/>
                </a:cubicBezTo>
                <a:cubicBezTo>
                  <a:pt x="24538" y="32822"/>
                  <a:pt x="20174" y="40825"/>
                  <a:pt x="12706" y="47129"/>
                </a:cubicBezTo>
                <a:cubicBezTo>
                  <a:pt x="10816" y="48778"/>
                  <a:pt x="8826" y="50280"/>
                  <a:pt x="6840" y="51882"/>
                </a:cubicBezTo>
                <a:cubicBezTo>
                  <a:pt x="3833" y="54256"/>
                  <a:pt x="1940" y="57313"/>
                  <a:pt x="1117" y="61096"/>
                </a:cubicBezTo>
                <a:cubicBezTo>
                  <a:pt x="97" y="65507"/>
                  <a:pt x="0" y="69968"/>
                  <a:pt x="535" y="74430"/>
                </a:cubicBezTo>
                <a:cubicBezTo>
                  <a:pt x="970" y="77728"/>
                  <a:pt x="1746" y="80882"/>
                  <a:pt x="3492" y="83741"/>
                </a:cubicBezTo>
                <a:lnTo>
                  <a:pt x="40204" y="83741"/>
                </a:lnTo>
                <a:lnTo>
                  <a:pt x="40204" y="2708"/>
                </a:lnTo>
                <a:cubicBezTo>
                  <a:pt x="39766" y="2367"/>
                  <a:pt x="39378" y="2030"/>
                  <a:pt x="38893" y="1688"/>
                </a:cubicBezTo>
                <a:cubicBezTo>
                  <a:pt x="37255" y="550"/>
                  <a:pt x="35574" y="1"/>
                  <a:pt x="33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15"/>
          <p:cNvGrpSpPr/>
          <p:nvPr/>
        </p:nvGrpSpPr>
        <p:grpSpPr>
          <a:xfrm>
            <a:off x="8633476" y="4513094"/>
            <a:ext cx="386467" cy="473047"/>
            <a:chOff x="2229900" y="1049875"/>
            <a:chExt cx="958025" cy="1172650"/>
          </a:xfrm>
        </p:grpSpPr>
        <p:sp>
          <p:nvSpPr>
            <p:cNvPr id="540" name="Google Shape;540;p15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5"/>
          <p:cNvSpPr/>
          <p:nvPr/>
        </p:nvSpPr>
        <p:spPr>
          <a:xfrm rot="-5400000">
            <a:off x="8737808" y="3946095"/>
            <a:ext cx="177785" cy="493975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15"/>
          <p:cNvGrpSpPr/>
          <p:nvPr/>
        </p:nvGrpSpPr>
        <p:grpSpPr>
          <a:xfrm rot="-9580175">
            <a:off x="8343134" y="-48813"/>
            <a:ext cx="749683" cy="1176611"/>
            <a:chOff x="2393300" y="1206650"/>
            <a:chExt cx="1306900" cy="2051150"/>
          </a:xfrm>
        </p:grpSpPr>
        <p:sp>
          <p:nvSpPr>
            <p:cNvPr id="552" name="Google Shape;552;p15"/>
            <p:cNvSpPr/>
            <p:nvPr/>
          </p:nvSpPr>
          <p:spPr>
            <a:xfrm>
              <a:off x="2393300" y="1206650"/>
              <a:ext cx="1306900" cy="2051150"/>
            </a:xfrm>
            <a:custGeom>
              <a:avLst/>
              <a:gdLst/>
              <a:ahLst/>
              <a:cxnLst/>
              <a:rect l="l" t="t" r="r" b="b"/>
              <a:pathLst>
                <a:path w="52276" h="82046" extrusionOk="0">
                  <a:moveTo>
                    <a:pt x="33883" y="278"/>
                  </a:moveTo>
                  <a:cubicBezTo>
                    <a:pt x="34672" y="376"/>
                    <a:pt x="35067" y="921"/>
                    <a:pt x="35312" y="1560"/>
                  </a:cubicBezTo>
                  <a:cubicBezTo>
                    <a:pt x="35560" y="2302"/>
                    <a:pt x="35805" y="3040"/>
                    <a:pt x="35955" y="3829"/>
                  </a:cubicBezTo>
                  <a:cubicBezTo>
                    <a:pt x="36349" y="5999"/>
                    <a:pt x="36645" y="8220"/>
                    <a:pt x="36645" y="10488"/>
                  </a:cubicBezTo>
                  <a:cubicBezTo>
                    <a:pt x="36645" y="12658"/>
                    <a:pt x="36251" y="14777"/>
                    <a:pt x="35461" y="16801"/>
                  </a:cubicBezTo>
                  <a:cubicBezTo>
                    <a:pt x="34475" y="19267"/>
                    <a:pt x="33536" y="21681"/>
                    <a:pt x="32550" y="24100"/>
                  </a:cubicBezTo>
                  <a:cubicBezTo>
                    <a:pt x="32502" y="24147"/>
                    <a:pt x="32451" y="24246"/>
                    <a:pt x="32352" y="24297"/>
                  </a:cubicBezTo>
                  <a:cubicBezTo>
                    <a:pt x="32798" y="21634"/>
                    <a:pt x="33240" y="18971"/>
                    <a:pt x="33587" y="16308"/>
                  </a:cubicBezTo>
                  <a:cubicBezTo>
                    <a:pt x="33982" y="13645"/>
                    <a:pt x="34179" y="10982"/>
                    <a:pt x="34424" y="8267"/>
                  </a:cubicBezTo>
                  <a:lnTo>
                    <a:pt x="34424" y="8267"/>
                  </a:lnTo>
                  <a:cubicBezTo>
                    <a:pt x="34029" y="9845"/>
                    <a:pt x="33785" y="11424"/>
                    <a:pt x="33635" y="13053"/>
                  </a:cubicBezTo>
                  <a:cubicBezTo>
                    <a:pt x="33489" y="14580"/>
                    <a:pt x="33339" y="16059"/>
                    <a:pt x="33094" y="17590"/>
                  </a:cubicBezTo>
                  <a:cubicBezTo>
                    <a:pt x="32700" y="20005"/>
                    <a:pt x="32254" y="22423"/>
                    <a:pt x="31812" y="24790"/>
                  </a:cubicBezTo>
                  <a:cubicBezTo>
                    <a:pt x="31761" y="25284"/>
                    <a:pt x="31615" y="25777"/>
                    <a:pt x="31516" y="26270"/>
                  </a:cubicBezTo>
                  <a:lnTo>
                    <a:pt x="31417" y="26270"/>
                  </a:lnTo>
                  <a:lnTo>
                    <a:pt x="31417" y="25678"/>
                  </a:lnTo>
                  <a:cubicBezTo>
                    <a:pt x="31516" y="24147"/>
                    <a:pt x="31169" y="22620"/>
                    <a:pt x="30972" y="21090"/>
                  </a:cubicBezTo>
                  <a:cubicBezTo>
                    <a:pt x="30826" y="19957"/>
                    <a:pt x="30676" y="18872"/>
                    <a:pt x="30628" y="17736"/>
                  </a:cubicBezTo>
                  <a:cubicBezTo>
                    <a:pt x="30577" y="16059"/>
                    <a:pt x="30577" y="14434"/>
                    <a:pt x="30628" y="12757"/>
                  </a:cubicBezTo>
                  <a:cubicBezTo>
                    <a:pt x="30727" y="11128"/>
                    <a:pt x="30873" y="9502"/>
                    <a:pt x="31121" y="7924"/>
                  </a:cubicBezTo>
                  <a:cubicBezTo>
                    <a:pt x="31319" y="6444"/>
                    <a:pt x="31615" y="5012"/>
                    <a:pt x="31958" y="3584"/>
                  </a:cubicBezTo>
                  <a:cubicBezTo>
                    <a:pt x="32155" y="2744"/>
                    <a:pt x="32550" y="1955"/>
                    <a:pt x="32897" y="1166"/>
                  </a:cubicBezTo>
                  <a:cubicBezTo>
                    <a:pt x="33094" y="724"/>
                    <a:pt x="33390" y="376"/>
                    <a:pt x="33883" y="278"/>
                  </a:cubicBezTo>
                  <a:close/>
                  <a:moveTo>
                    <a:pt x="21305" y="3927"/>
                  </a:moveTo>
                  <a:cubicBezTo>
                    <a:pt x="21850" y="4026"/>
                    <a:pt x="22244" y="4472"/>
                    <a:pt x="22540" y="4914"/>
                  </a:cubicBezTo>
                  <a:cubicBezTo>
                    <a:pt x="22883" y="5505"/>
                    <a:pt x="23278" y="6097"/>
                    <a:pt x="23527" y="6740"/>
                  </a:cubicBezTo>
                  <a:cubicBezTo>
                    <a:pt x="24856" y="10291"/>
                    <a:pt x="26288" y="13842"/>
                    <a:pt x="27322" y="17492"/>
                  </a:cubicBezTo>
                  <a:cubicBezTo>
                    <a:pt x="27965" y="19807"/>
                    <a:pt x="28308" y="22175"/>
                    <a:pt x="28162" y="24593"/>
                  </a:cubicBezTo>
                  <a:cubicBezTo>
                    <a:pt x="28064" y="25627"/>
                    <a:pt x="27867" y="26665"/>
                    <a:pt x="27717" y="27749"/>
                  </a:cubicBezTo>
                  <a:cubicBezTo>
                    <a:pt x="27669" y="28243"/>
                    <a:pt x="27571" y="28736"/>
                    <a:pt x="27472" y="29276"/>
                  </a:cubicBezTo>
                  <a:cubicBezTo>
                    <a:pt x="26829" y="23311"/>
                    <a:pt x="25053" y="17590"/>
                    <a:pt x="22935" y="12015"/>
                  </a:cubicBezTo>
                  <a:lnTo>
                    <a:pt x="22935" y="12015"/>
                  </a:lnTo>
                  <a:cubicBezTo>
                    <a:pt x="23278" y="13250"/>
                    <a:pt x="23673" y="14434"/>
                    <a:pt x="24067" y="15665"/>
                  </a:cubicBezTo>
                  <a:cubicBezTo>
                    <a:pt x="24955" y="18427"/>
                    <a:pt x="25744" y="21240"/>
                    <a:pt x="26288" y="24147"/>
                  </a:cubicBezTo>
                  <a:cubicBezTo>
                    <a:pt x="26584" y="25678"/>
                    <a:pt x="26782" y="27256"/>
                    <a:pt x="26979" y="28834"/>
                  </a:cubicBezTo>
                  <a:cubicBezTo>
                    <a:pt x="27077" y="29229"/>
                    <a:pt x="27125" y="29624"/>
                    <a:pt x="27026" y="30065"/>
                  </a:cubicBezTo>
                  <a:cubicBezTo>
                    <a:pt x="26979" y="30018"/>
                    <a:pt x="26928" y="29919"/>
                    <a:pt x="26928" y="29868"/>
                  </a:cubicBezTo>
                  <a:cubicBezTo>
                    <a:pt x="25448" y="26712"/>
                    <a:pt x="23968" y="23556"/>
                    <a:pt x="22588" y="20352"/>
                  </a:cubicBezTo>
                  <a:cubicBezTo>
                    <a:pt x="21357" y="17637"/>
                    <a:pt x="20568" y="14730"/>
                    <a:pt x="20173" y="11771"/>
                  </a:cubicBezTo>
                  <a:cubicBezTo>
                    <a:pt x="19924" y="10240"/>
                    <a:pt x="19877" y="8760"/>
                    <a:pt x="19924" y="7281"/>
                  </a:cubicBezTo>
                  <a:cubicBezTo>
                    <a:pt x="19976" y="6492"/>
                    <a:pt x="20173" y="5703"/>
                    <a:pt x="20319" y="4914"/>
                  </a:cubicBezTo>
                  <a:cubicBezTo>
                    <a:pt x="20469" y="4420"/>
                    <a:pt x="20714" y="4026"/>
                    <a:pt x="21305" y="3927"/>
                  </a:cubicBezTo>
                  <a:close/>
                  <a:moveTo>
                    <a:pt x="51064" y="12949"/>
                  </a:moveTo>
                  <a:cubicBezTo>
                    <a:pt x="51537" y="12949"/>
                    <a:pt x="51835" y="13243"/>
                    <a:pt x="51835" y="13791"/>
                  </a:cubicBezTo>
                  <a:cubicBezTo>
                    <a:pt x="51784" y="14434"/>
                    <a:pt x="51685" y="15073"/>
                    <a:pt x="51586" y="15716"/>
                  </a:cubicBezTo>
                  <a:cubicBezTo>
                    <a:pt x="51586" y="15961"/>
                    <a:pt x="51488" y="16158"/>
                    <a:pt x="51389" y="16407"/>
                  </a:cubicBezTo>
                  <a:cubicBezTo>
                    <a:pt x="50205" y="19314"/>
                    <a:pt x="48974" y="22226"/>
                    <a:pt x="47148" y="24889"/>
                  </a:cubicBezTo>
                  <a:cubicBezTo>
                    <a:pt x="46161" y="26317"/>
                    <a:pt x="44879" y="27552"/>
                    <a:pt x="43550" y="28637"/>
                  </a:cubicBezTo>
                  <a:cubicBezTo>
                    <a:pt x="42169" y="29770"/>
                    <a:pt x="40736" y="30855"/>
                    <a:pt x="39308" y="31991"/>
                  </a:cubicBezTo>
                  <a:lnTo>
                    <a:pt x="36645" y="34208"/>
                  </a:lnTo>
                  <a:cubicBezTo>
                    <a:pt x="36546" y="34307"/>
                    <a:pt x="36448" y="34405"/>
                    <a:pt x="36298" y="34504"/>
                  </a:cubicBezTo>
                  <a:cubicBezTo>
                    <a:pt x="36298" y="34405"/>
                    <a:pt x="36251" y="34358"/>
                    <a:pt x="36251" y="34307"/>
                  </a:cubicBezTo>
                  <a:cubicBezTo>
                    <a:pt x="37138" y="31991"/>
                    <a:pt x="37975" y="29624"/>
                    <a:pt x="39454" y="27552"/>
                  </a:cubicBezTo>
                  <a:cubicBezTo>
                    <a:pt x="40934" y="25481"/>
                    <a:pt x="42070" y="23212"/>
                    <a:pt x="43301" y="20991"/>
                  </a:cubicBezTo>
                  <a:cubicBezTo>
                    <a:pt x="44287" y="19070"/>
                    <a:pt x="45522" y="17294"/>
                    <a:pt x="46903" y="15617"/>
                  </a:cubicBezTo>
                  <a:cubicBezTo>
                    <a:pt x="47740" y="14580"/>
                    <a:pt x="48627" y="13692"/>
                    <a:pt x="49910" y="13152"/>
                  </a:cubicBezTo>
                  <a:cubicBezTo>
                    <a:pt x="50205" y="13053"/>
                    <a:pt x="50600" y="12954"/>
                    <a:pt x="50947" y="12954"/>
                  </a:cubicBezTo>
                  <a:cubicBezTo>
                    <a:pt x="50987" y="12951"/>
                    <a:pt x="51026" y="12949"/>
                    <a:pt x="51064" y="12949"/>
                  </a:cubicBezTo>
                  <a:close/>
                  <a:moveTo>
                    <a:pt x="13417" y="17423"/>
                  </a:moveTo>
                  <a:cubicBezTo>
                    <a:pt x="13688" y="17423"/>
                    <a:pt x="14002" y="17573"/>
                    <a:pt x="14354" y="17886"/>
                  </a:cubicBezTo>
                  <a:cubicBezTo>
                    <a:pt x="14847" y="18328"/>
                    <a:pt x="15289" y="18872"/>
                    <a:pt x="15683" y="19464"/>
                  </a:cubicBezTo>
                  <a:cubicBezTo>
                    <a:pt x="17017" y="21484"/>
                    <a:pt x="18003" y="23705"/>
                    <a:pt x="18891" y="25923"/>
                  </a:cubicBezTo>
                  <a:cubicBezTo>
                    <a:pt x="20319" y="29426"/>
                    <a:pt x="21305" y="33024"/>
                    <a:pt x="22146" y="36725"/>
                  </a:cubicBezTo>
                  <a:cubicBezTo>
                    <a:pt x="22738" y="39140"/>
                    <a:pt x="23179" y="41558"/>
                    <a:pt x="23724" y="44024"/>
                  </a:cubicBezTo>
                  <a:cubicBezTo>
                    <a:pt x="23968" y="45058"/>
                    <a:pt x="24363" y="46143"/>
                    <a:pt x="24659" y="47180"/>
                  </a:cubicBezTo>
                  <a:cubicBezTo>
                    <a:pt x="24710" y="47279"/>
                    <a:pt x="24710" y="47378"/>
                    <a:pt x="24758" y="47524"/>
                  </a:cubicBezTo>
                  <a:cubicBezTo>
                    <a:pt x="24659" y="47476"/>
                    <a:pt x="24612" y="47425"/>
                    <a:pt x="24560" y="47425"/>
                  </a:cubicBezTo>
                  <a:cubicBezTo>
                    <a:pt x="22982" y="45504"/>
                    <a:pt x="21455" y="43630"/>
                    <a:pt x="19877" y="41704"/>
                  </a:cubicBezTo>
                  <a:cubicBezTo>
                    <a:pt x="18200" y="39684"/>
                    <a:pt x="16622" y="37613"/>
                    <a:pt x="15387" y="35293"/>
                  </a:cubicBezTo>
                  <a:cubicBezTo>
                    <a:pt x="14302" y="33222"/>
                    <a:pt x="13663" y="31004"/>
                    <a:pt x="13269" y="28685"/>
                  </a:cubicBezTo>
                  <a:cubicBezTo>
                    <a:pt x="12921" y="26613"/>
                    <a:pt x="12625" y="24542"/>
                    <a:pt x="12381" y="22471"/>
                  </a:cubicBezTo>
                  <a:cubicBezTo>
                    <a:pt x="12231" y="21240"/>
                    <a:pt x="12132" y="20005"/>
                    <a:pt x="12381" y="18774"/>
                  </a:cubicBezTo>
                  <a:cubicBezTo>
                    <a:pt x="12428" y="18675"/>
                    <a:pt x="12428" y="18576"/>
                    <a:pt x="12479" y="18427"/>
                  </a:cubicBezTo>
                  <a:cubicBezTo>
                    <a:pt x="12687" y="17772"/>
                    <a:pt x="13003" y="17423"/>
                    <a:pt x="13417" y="17423"/>
                  </a:cubicBezTo>
                  <a:close/>
                  <a:moveTo>
                    <a:pt x="34698" y="23750"/>
                  </a:moveTo>
                  <a:cubicBezTo>
                    <a:pt x="34952" y="23750"/>
                    <a:pt x="35172" y="23952"/>
                    <a:pt x="35312" y="24345"/>
                  </a:cubicBezTo>
                  <a:cubicBezTo>
                    <a:pt x="35607" y="25086"/>
                    <a:pt x="35706" y="25875"/>
                    <a:pt x="35560" y="26665"/>
                  </a:cubicBezTo>
                  <a:cubicBezTo>
                    <a:pt x="35067" y="30263"/>
                    <a:pt x="34278" y="33814"/>
                    <a:pt x="33339" y="37317"/>
                  </a:cubicBezTo>
                  <a:cubicBezTo>
                    <a:pt x="32798" y="39337"/>
                    <a:pt x="31812" y="41211"/>
                    <a:pt x="30727" y="42987"/>
                  </a:cubicBezTo>
                  <a:cubicBezTo>
                    <a:pt x="29591" y="44861"/>
                    <a:pt x="28506" y="46735"/>
                    <a:pt x="27421" y="48609"/>
                  </a:cubicBezTo>
                  <a:cubicBezTo>
                    <a:pt x="27373" y="48707"/>
                    <a:pt x="27275" y="48806"/>
                    <a:pt x="27223" y="48905"/>
                  </a:cubicBezTo>
                  <a:lnTo>
                    <a:pt x="27125" y="48905"/>
                  </a:lnTo>
                  <a:cubicBezTo>
                    <a:pt x="27223" y="48510"/>
                    <a:pt x="27322" y="48116"/>
                    <a:pt x="27322" y="47772"/>
                  </a:cubicBezTo>
                  <a:cubicBezTo>
                    <a:pt x="27472" y="46194"/>
                    <a:pt x="27571" y="44616"/>
                    <a:pt x="27618" y="43038"/>
                  </a:cubicBezTo>
                  <a:cubicBezTo>
                    <a:pt x="27618" y="42000"/>
                    <a:pt x="27472" y="41014"/>
                    <a:pt x="27373" y="40028"/>
                  </a:cubicBezTo>
                  <a:cubicBezTo>
                    <a:pt x="27176" y="37120"/>
                    <a:pt x="27322" y="34259"/>
                    <a:pt x="29050" y="31695"/>
                  </a:cubicBezTo>
                  <a:cubicBezTo>
                    <a:pt x="29393" y="31150"/>
                    <a:pt x="29741" y="30559"/>
                    <a:pt x="30135" y="29967"/>
                  </a:cubicBezTo>
                  <a:cubicBezTo>
                    <a:pt x="31169" y="28389"/>
                    <a:pt x="32155" y="26810"/>
                    <a:pt x="33193" y="25232"/>
                  </a:cubicBezTo>
                  <a:cubicBezTo>
                    <a:pt x="33489" y="24838"/>
                    <a:pt x="33733" y="24443"/>
                    <a:pt x="34081" y="24100"/>
                  </a:cubicBezTo>
                  <a:cubicBezTo>
                    <a:pt x="34293" y="23866"/>
                    <a:pt x="34505" y="23750"/>
                    <a:pt x="34698" y="23750"/>
                  </a:cubicBezTo>
                  <a:close/>
                  <a:moveTo>
                    <a:pt x="34818" y="47674"/>
                  </a:moveTo>
                  <a:lnTo>
                    <a:pt x="34968" y="47772"/>
                  </a:lnTo>
                  <a:cubicBezTo>
                    <a:pt x="34917" y="47970"/>
                    <a:pt x="34968" y="48214"/>
                    <a:pt x="34870" y="48364"/>
                  </a:cubicBezTo>
                  <a:cubicBezTo>
                    <a:pt x="34574" y="48956"/>
                    <a:pt x="34325" y="49548"/>
                    <a:pt x="33931" y="50088"/>
                  </a:cubicBezTo>
                  <a:cubicBezTo>
                    <a:pt x="32996" y="51370"/>
                    <a:pt x="31859" y="52408"/>
                    <a:pt x="30628" y="53394"/>
                  </a:cubicBezTo>
                  <a:cubicBezTo>
                    <a:pt x="31911" y="51619"/>
                    <a:pt x="33142" y="49844"/>
                    <a:pt x="34424" y="48068"/>
                  </a:cubicBezTo>
                  <a:cubicBezTo>
                    <a:pt x="34522" y="47918"/>
                    <a:pt x="34720" y="47820"/>
                    <a:pt x="34818" y="47674"/>
                  </a:cubicBezTo>
                  <a:close/>
                  <a:moveTo>
                    <a:pt x="643" y="30906"/>
                  </a:moveTo>
                  <a:cubicBezTo>
                    <a:pt x="888" y="31004"/>
                    <a:pt x="1136" y="31004"/>
                    <a:pt x="1282" y="31150"/>
                  </a:cubicBezTo>
                  <a:cubicBezTo>
                    <a:pt x="1728" y="31545"/>
                    <a:pt x="2123" y="31892"/>
                    <a:pt x="2517" y="32334"/>
                  </a:cubicBezTo>
                  <a:cubicBezTo>
                    <a:pt x="4241" y="34358"/>
                    <a:pt x="5476" y="36674"/>
                    <a:pt x="6510" y="39092"/>
                  </a:cubicBezTo>
                  <a:cubicBezTo>
                    <a:pt x="7200" y="40817"/>
                    <a:pt x="7942" y="42545"/>
                    <a:pt x="8731" y="44269"/>
                  </a:cubicBezTo>
                  <a:cubicBezTo>
                    <a:pt x="10554" y="48510"/>
                    <a:pt x="13269" y="52211"/>
                    <a:pt x="16721" y="55316"/>
                  </a:cubicBezTo>
                  <a:cubicBezTo>
                    <a:pt x="17952" y="56452"/>
                    <a:pt x="19187" y="57636"/>
                    <a:pt x="20418" y="58768"/>
                  </a:cubicBezTo>
                  <a:cubicBezTo>
                    <a:pt x="20615" y="58965"/>
                    <a:pt x="20765" y="59163"/>
                    <a:pt x="20962" y="59360"/>
                  </a:cubicBezTo>
                  <a:cubicBezTo>
                    <a:pt x="20911" y="59360"/>
                    <a:pt x="20911" y="59411"/>
                    <a:pt x="20863" y="59411"/>
                  </a:cubicBezTo>
                  <a:cubicBezTo>
                    <a:pt x="20812" y="59411"/>
                    <a:pt x="20714" y="59360"/>
                    <a:pt x="20615" y="59313"/>
                  </a:cubicBezTo>
                  <a:cubicBezTo>
                    <a:pt x="17510" y="57683"/>
                    <a:pt x="14452" y="55860"/>
                    <a:pt x="11592" y="53836"/>
                  </a:cubicBezTo>
                  <a:cubicBezTo>
                    <a:pt x="6660" y="50384"/>
                    <a:pt x="3405" y="45650"/>
                    <a:pt x="1776" y="39882"/>
                  </a:cubicBezTo>
                  <a:cubicBezTo>
                    <a:pt x="1184" y="37858"/>
                    <a:pt x="742" y="35739"/>
                    <a:pt x="493" y="33668"/>
                  </a:cubicBezTo>
                  <a:cubicBezTo>
                    <a:pt x="395" y="32878"/>
                    <a:pt x="150" y="32089"/>
                    <a:pt x="446" y="31300"/>
                  </a:cubicBezTo>
                  <a:lnTo>
                    <a:pt x="643" y="30906"/>
                  </a:lnTo>
                  <a:close/>
                  <a:moveTo>
                    <a:pt x="50699" y="39135"/>
                  </a:moveTo>
                  <a:cubicBezTo>
                    <a:pt x="51342" y="39135"/>
                    <a:pt x="51685" y="39439"/>
                    <a:pt x="51685" y="40126"/>
                  </a:cubicBezTo>
                  <a:cubicBezTo>
                    <a:pt x="51685" y="40572"/>
                    <a:pt x="51638" y="41014"/>
                    <a:pt x="51488" y="41408"/>
                  </a:cubicBezTo>
                  <a:cubicBezTo>
                    <a:pt x="51144" y="42150"/>
                    <a:pt x="50750" y="42888"/>
                    <a:pt x="50355" y="43578"/>
                  </a:cubicBezTo>
                  <a:cubicBezTo>
                    <a:pt x="48876" y="45997"/>
                    <a:pt x="47199" y="48313"/>
                    <a:pt x="45424" y="50483"/>
                  </a:cubicBezTo>
                  <a:cubicBezTo>
                    <a:pt x="43944" y="52309"/>
                    <a:pt x="42117" y="53690"/>
                    <a:pt x="40243" y="55020"/>
                  </a:cubicBezTo>
                  <a:cubicBezTo>
                    <a:pt x="38223" y="56401"/>
                    <a:pt x="36298" y="57833"/>
                    <a:pt x="34475" y="59411"/>
                  </a:cubicBezTo>
                  <a:cubicBezTo>
                    <a:pt x="33193" y="60595"/>
                    <a:pt x="31958" y="61778"/>
                    <a:pt x="30924" y="63108"/>
                  </a:cubicBezTo>
                  <a:cubicBezTo>
                    <a:pt x="30826" y="63258"/>
                    <a:pt x="30676" y="63357"/>
                    <a:pt x="30577" y="63455"/>
                  </a:cubicBezTo>
                  <a:cubicBezTo>
                    <a:pt x="30577" y="63455"/>
                    <a:pt x="30530" y="63404"/>
                    <a:pt x="30478" y="63404"/>
                  </a:cubicBezTo>
                  <a:cubicBezTo>
                    <a:pt x="30577" y="63108"/>
                    <a:pt x="30676" y="62863"/>
                    <a:pt x="30774" y="62567"/>
                  </a:cubicBezTo>
                  <a:cubicBezTo>
                    <a:pt x="31220" y="61135"/>
                    <a:pt x="31615" y="59656"/>
                    <a:pt x="32155" y="58228"/>
                  </a:cubicBezTo>
                  <a:cubicBezTo>
                    <a:pt x="33193" y="55466"/>
                    <a:pt x="34917" y="53146"/>
                    <a:pt x="36941" y="51027"/>
                  </a:cubicBezTo>
                  <a:cubicBezTo>
                    <a:pt x="38618" y="49299"/>
                    <a:pt x="40295" y="47622"/>
                    <a:pt x="41971" y="45997"/>
                  </a:cubicBezTo>
                  <a:cubicBezTo>
                    <a:pt x="43747" y="44221"/>
                    <a:pt x="45570" y="42545"/>
                    <a:pt x="47345" y="40817"/>
                  </a:cubicBezTo>
                  <a:cubicBezTo>
                    <a:pt x="47988" y="40225"/>
                    <a:pt x="48726" y="39732"/>
                    <a:pt x="49515" y="39436"/>
                  </a:cubicBezTo>
                  <a:cubicBezTo>
                    <a:pt x="49862" y="39290"/>
                    <a:pt x="50205" y="39191"/>
                    <a:pt x="50553" y="39140"/>
                  </a:cubicBezTo>
                  <a:cubicBezTo>
                    <a:pt x="50603" y="39137"/>
                    <a:pt x="50652" y="39135"/>
                    <a:pt x="50699" y="39135"/>
                  </a:cubicBezTo>
                  <a:close/>
                  <a:moveTo>
                    <a:pt x="13663" y="62765"/>
                  </a:moveTo>
                  <a:cubicBezTo>
                    <a:pt x="14105" y="63061"/>
                    <a:pt x="14500" y="63258"/>
                    <a:pt x="14847" y="63554"/>
                  </a:cubicBezTo>
                  <a:cubicBezTo>
                    <a:pt x="15782" y="64442"/>
                    <a:pt x="16721" y="65329"/>
                    <a:pt x="17608" y="66264"/>
                  </a:cubicBezTo>
                  <a:cubicBezTo>
                    <a:pt x="18149" y="66757"/>
                    <a:pt x="18595" y="67302"/>
                    <a:pt x="19187" y="67894"/>
                  </a:cubicBezTo>
                  <a:cubicBezTo>
                    <a:pt x="17557" y="67349"/>
                    <a:pt x="13860" y="63948"/>
                    <a:pt x="13663" y="62765"/>
                  </a:cubicBezTo>
                  <a:close/>
                  <a:moveTo>
                    <a:pt x="33925" y="0"/>
                  </a:moveTo>
                  <a:cubicBezTo>
                    <a:pt x="33491" y="0"/>
                    <a:pt x="33056" y="226"/>
                    <a:pt x="32747" y="771"/>
                  </a:cubicBezTo>
                  <a:cubicBezTo>
                    <a:pt x="32404" y="1363"/>
                    <a:pt x="32108" y="2053"/>
                    <a:pt x="31859" y="2696"/>
                  </a:cubicBezTo>
                  <a:cubicBezTo>
                    <a:pt x="31267" y="4373"/>
                    <a:pt x="30972" y="6149"/>
                    <a:pt x="30727" y="7924"/>
                  </a:cubicBezTo>
                  <a:cubicBezTo>
                    <a:pt x="30478" y="9798"/>
                    <a:pt x="30281" y="11719"/>
                    <a:pt x="30234" y="13645"/>
                  </a:cubicBezTo>
                  <a:cubicBezTo>
                    <a:pt x="30234" y="14730"/>
                    <a:pt x="30182" y="15862"/>
                    <a:pt x="30281" y="16998"/>
                  </a:cubicBezTo>
                  <a:cubicBezTo>
                    <a:pt x="30380" y="18576"/>
                    <a:pt x="30478" y="20155"/>
                    <a:pt x="30676" y="21681"/>
                  </a:cubicBezTo>
                  <a:cubicBezTo>
                    <a:pt x="30972" y="23457"/>
                    <a:pt x="31220" y="25232"/>
                    <a:pt x="31169" y="27059"/>
                  </a:cubicBezTo>
                  <a:cubicBezTo>
                    <a:pt x="31169" y="27552"/>
                    <a:pt x="31070" y="27947"/>
                    <a:pt x="30774" y="28341"/>
                  </a:cubicBezTo>
                  <a:cubicBezTo>
                    <a:pt x="29741" y="29868"/>
                    <a:pt x="28656" y="31399"/>
                    <a:pt x="27867" y="33123"/>
                  </a:cubicBezTo>
                  <a:cubicBezTo>
                    <a:pt x="27815" y="33174"/>
                    <a:pt x="27768" y="33222"/>
                    <a:pt x="27669" y="33372"/>
                  </a:cubicBezTo>
                  <a:cubicBezTo>
                    <a:pt x="27669" y="33222"/>
                    <a:pt x="27618" y="33123"/>
                    <a:pt x="27618" y="33024"/>
                  </a:cubicBezTo>
                  <a:cubicBezTo>
                    <a:pt x="27519" y="31150"/>
                    <a:pt x="27717" y="29328"/>
                    <a:pt x="28064" y="27454"/>
                  </a:cubicBezTo>
                  <a:cubicBezTo>
                    <a:pt x="28407" y="25627"/>
                    <a:pt x="28656" y="23753"/>
                    <a:pt x="28458" y="21831"/>
                  </a:cubicBezTo>
                  <a:cubicBezTo>
                    <a:pt x="28261" y="20005"/>
                    <a:pt x="27965" y="18182"/>
                    <a:pt x="27373" y="16407"/>
                  </a:cubicBezTo>
                  <a:cubicBezTo>
                    <a:pt x="26237" y="13199"/>
                    <a:pt x="25105" y="9995"/>
                    <a:pt x="23921" y="6788"/>
                  </a:cubicBezTo>
                  <a:cubicBezTo>
                    <a:pt x="23673" y="6097"/>
                    <a:pt x="23231" y="5458"/>
                    <a:pt x="22836" y="4768"/>
                  </a:cubicBezTo>
                  <a:cubicBezTo>
                    <a:pt x="22639" y="4472"/>
                    <a:pt x="22343" y="4176"/>
                    <a:pt x="22047" y="3927"/>
                  </a:cubicBezTo>
                  <a:cubicBezTo>
                    <a:pt x="21800" y="3722"/>
                    <a:pt x="21520" y="3619"/>
                    <a:pt x="21247" y="3619"/>
                  </a:cubicBezTo>
                  <a:cubicBezTo>
                    <a:pt x="20866" y="3619"/>
                    <a:pt x="20502" y="3820"/>
                    <a:pt x="20272" y="4223"/>
                  </a:cubicBezTo>
                  <a:cubicBezTo>
                    <a:pt x="20074" y="4570"/>
                    <a:pt x="19924" y="5012"/>
                    <a:pt x="19826" y="5407"/>
                  </a:cubicBezTo>
                  <a:cubicBezTo>
                    <a:pt x="19483" y="7036"/>
                    <a:pt x="19483" y="8760"/>
                    <a:pt x="19629" y="10437"/>
                  </a:cubicBezTo>
                  <a:cubicBezTo>
                    <a:pt x="19826" y="12363"/>
                    <a:pt x="20173" y="14284"/>
                    <a:pt x="20666" y="16158"/>
                  </a:cubicBezTo>
                  <a:cubicBezTo>
                    <a:pt x="21357" y="18821"/>
                    <a:pt x="22540" y="21287"/>
                    <a:pt x="23673" y="23753"/>
                  </a:cubicBezTo>
                  <a:cubicBezTo>
                    <a:pt x="24710" y="25974"/>
                    <a:pt x="25744" y="28191"/>
                    <a:pt x="26782" y="30361"/>
                  </a:cubicBezTo>
                  <a:cubicBezTo>
                    <a:pt x="27472" y="31892"/>
                    <a:pt x="27571" y="33470"/>
                    <a:pt x="27223" y="35048"/>
                  </a:cubicBezTo>
                  <a:cubicBezTo>
                    <a:pt x="26880" y="36674"/>
                    <a:pt x="26979" y="38351"/>
                    <a:pt x="27026" y="40028"/>
                  </a:cubicBezTo>
                  <a:cubicBezTo>
                    <a:pt x="27077" y="40967"/>
                    <a:pt x="27223" y="41902"/>
                    <a:pt x="27223" y="42841"/>
                  </a:cubicBezTo>
                  <a:cubicBezTo>
                    <a:pt x="27275" y="43874"/>
                    <a:pt x="27125" y="44912"/>
                    <a:pt x="27125" y="45946"/>
                  </a:cubicBezTo>
                  <a:cubicBezTo>
                    <a:pt x="27125" y="48068"/>
                    <a:pt x="26434" y="50088"/>
                    <a:pt x="26138" y="52160"/>
                  </a:cubicBezTo>
                  <a:cubicBezTo>
                    <a:pt x="26091" y="52112"/>
                    <a:pt x="26091" y="52061"/>
                    <a:pt x="26091" y="52014"/>
                  </a:cubicBezTo>
                  <a:cubicBezTo>
                    <a:pt x="25941" y="50238"/>
                    <a:pt x="25547" y="48510"/>
                    <a:pt x="24955" y="46833"/>
                  </a:cubicBezTo>
                  <a:cubicBezTo>
                    <a:pt x="24264" y="45011"/>
                    <a:pt x="23822" y="43085"/>
                    <a:pt x="23428" y="41113"/>
                  </a:cubicBezTo>
                  <a:cubicBezTo>
                    <a:pt x="22836" y="37956"/>
                    <a:pt x="22094" y="34753"/>
                    <a:pt x="21207" y="31644"/>
                  </a:cubicBezTo>
                  <a:cubicBezTo>
                    <a:pt x="20074" y="27698"/>
                    <a:pt x="18642" y="23903"/>
                    <a:pt x="16622" y="20301"/>
                  </a:cubicBezTo>
                  <a:cubicBezTo>
                    <a:pt x="16228" y="19563"/>
                    <a:pt x="15683" y="18821"/>
                    <a:pt x="15143" y="18131"/>
                  </a:cubicBezTo>
                  <a:cubicBezTo>
                    <a:pt x="14894" y="17787"/>
                    <a:pt x="14500" y="17492"/>
                    <a:pt x="14105" y="17294"/>
                  </a:cubicBezTo>
                  <a:cubicBezTo>
                    <a:pt x="13856" y="17144"/>
                    <a:pt x="13617" y="17072"/>
                    <a:pt x="13395" y="17072"/>
                  </a:cubicBezTo>
                  <a:cubicBezTo>
                    <a:pt x="12961" y="17072"/>
                    <a:pt x="12591" y="17346"/>
                    <a:pt x="12330" y="17835"/>
                  </a:cubicBezTo>
                  <a:cubicBezTo>
                    <a:pt x="12231" y="18032"/>
                    <a:pt x="12184" y="18229"/>
                    <a:pt x="12085" y="18478"/>
                  </a:cubicBezTo>
                  <a:cubicBezTo>
                    <a:pt x="11789" y="19760"/>
                    <a:pt x="11836" y="21090"/>
                    <a:pt x="11986" y="22423"/>
                  </a:cubicBezTo>
                  <a:cubicBezTo>
                    <a:pt x="12231" y="24495"/>
                    <a:pt x="12578" y="26566"/>
                    <a:pt x="12874" y="28586"/>
                  </a:cubicBezTo>
                  <a:cubicBezTo>
                    <a:pt x="13367" y="31991"/>
                    <a:pt x="14551" y="35147"/>
                    <a:pt x="16571" y="37956"/>
                  </a:cubicBezTo>
                  <a:cubicBezTo>
                    <a:pt x="17952" y="39830"/>
                    <a:pt x="19431" y="41657"/>
                    <a:pt x="20863" y="43480"/>
                  </a:cubicBezTo>
                  <a:cubicBezTo>
                    <a:pt x="21996" y="44861"/>
                    <a:pt x="23231" y="46241"/>
                    <a:pt x="24316" y="47674"/>
                  </a:cubicBezTo>
                  <a:cubicBezTo>
                    <a:pt x="24907" y="48364"/>
                    <a:pt x="25349" y="49201"/>
                    <a:pt x="25499" y="50140"/>
                  </a:cubicBezTo>
                  <a:cubicBezTo>
                    <a:pt x="25645" y="51126"/>
                    <a:pt x="25795" y="52061"/>
                    <a:pt x="25795" y="53000"/>
                  </a:cubicBezTo>
                  <a:cubicBezTo>
                    <a:pt x="25795" y="54184"/>
                    <a:pt x="25645" y="55367"/>
                    <a:pt x="25499" y="56598"/>
                  </a:cubicBezTo>
                  <a:cubicBezTo>
                    <a:pt x="25401" y="57932"/>
                    <a:pt x="25251" y="59261"/>
                    <a:pt x="25152" y="60595"/>
                  </a:cubicBezTo>
                  <a:cubicBezTo>
                    <a:pt x="25105" y="61778"/>
                    <a:pt x="25152" y="63009"/>
                    <a:pt x="25152" y="64193"/>
                  </a:cubicBezTo>
                  <a:cubicBezTo>
                    <a:pt x="25152" y="64390"/>
                    <a:pt x="25152" y="64540"/>
                    <a:pt x="25105" y="64737"/>
                  </a:cubicBezTo>
                  <a:cubicBezTo>
                    <a:pt x="24955" y="64588"/>
                    <a:pt x="24907" y="64442"/>
                    <a:pt x="24809" y="64292"/>
                  </a:cubicBezTo>
                  <a:cubicBezTo>
                    <a:pt x="24264" y="62962"/>
                    <a:pt x="23527" y="61727"/>
                    <a:pt x="22588" y="60642"/>
                  </a:cubicBezTo>
                  <a:cubicBezTo>
                    <a:pt x="21061" y="58768"/>
                    <a:pt x="19285" y="57190"/>
                    <a:pt x="17510" y="55612"/>
                  </a:cubicBezTo>
                  <a:cubicBezTo>
                    <a:pt x="14058" y="52507"/>
                    <a:pt x="11197" y="48956"/>
                    <a:pt x="9323" y="44715"/>
                  </a:cubicBezTo>
                  <a:cubicBezTo>
                    <a:pt x="8483" y="42789"/>
                    <a:pt x="7646" y="40915"/>
                    <a:pt x="6857" y="38994"/>
                  </a:cubicBezTo>
                  <a:cubicBezTo>
                    <a:pt x="5820" y="36575"/>
                    <a:pt x="4589" y="34208"/>
                    <a:pt x="2813" y="32188"/>
                  </a:cubicBezTo>
                  <a:cubicBezTo>
                    <a:pt x="2419" y="31695"/>
                    <a:pt x="1925" y="31249"/>
                    <a:pt x="1432" y="30807"/>
                  </a:cubicBezTo>
                  <a:cubicBezTo>
                    <a:pt x="1234" y="30675"/>
                    <a:pt x="1036" y="30587"/>
                    <a:pt x="779" y="30587"/>
                  </a:cubicBezTo>
                  <a:cubicBezTo>
                    <a:pt x="652" y="30587"/>
                    <a:pt x="511" y="30609"/>
                    <a:pt x="347" y="30657"/>
                  </a:cubicBezTo>
                  <a:cubicBezTo>
                    <a:pt x="249" y="30906"/>
                    <a:pt x="99" y="31150"/>
                    <a:pt x="99" y="31446"/>
                  </a:cubicBezTo>
                  <a:cubicBezTo>
                    <a:pt x="51" y="32137"/>
                    <a:pt x="0" y="32827"/>
                    <a:pt x="99" y="33518"/>
                  </a:cubicBezTo>
                  <a:cubicBezTo>
                    <a:pt x="446" y="35542"/>
                    <a:pt x="789" y="37562"/>
                    <a:pt x="1282" y="39487"/>
                  </a:cubicBezTo>
                  <a:cubicBezTo>
                    <a:pt x="3010" y="46143"/>
                    <a:pt x="6806" y="51323"/>
                    <a:pt x="12578" y="54973"/>
                  </a:cubicBezTo>
                  <a:cubicBezTo>
                    <a:pt x="15289" y="56697"/>
                    <a:pt x="18003" y="58275"/>
                    <a:pt x="20812" y="59806"/>
                  </a:cubicBezTo>
                  <a:cubicBezTo>
                    <a:pt x="21554" y="60200"/>
                    <a:pt x="22244" y="60741"/>
                    <a:pt x="22785" y="61483"/>
                  </a:cubicBezTo>
                  <a:cubicBezTo>
                    <a:pt x="24264" y="63404"/>
                    <a:pt x="25203" y="65574"/>
                    <a:pt x="25302" y="68040"/>
                  </a:cubicBezTo>
                  <a:cubicBezTo>
                    <a:pt x="25349" y="68584"/>
                    <a:pt x="25401" y="69125"/>
                    <a:pt x="25499" y="69669"/>
                  </a:cubicBezTo>
                  <a:cubicBezTo>
                    <a:pt x="25645" y="70754"/>
                    <a:pt x="25843" y="71839"/>
                    <a:pt x="25992" y="72924"/>
                  </a:cubicBezTo>
                  <a:cubicBezTo>
                    <a:pt x="25941" y="72924"/>
                    <a:pt x="25894" y="72924"/>
                    <a:pt x="25894" y="72873"/>
                  </a:cubicBezTo>
                  <a:cubicBezTo>
                    <a:pt x="24856" y="71492"/>
                    <a:pt x="23527" y="70604"/>
                    <a:pt x="22047" y="69768"/>
                  </a:cubicBezTo>
                  <a:cubicBezTo>
                    <a:pt x="21404" y="69373"/>
                    <a:pt x="20765" y="68927"/>
                    <a:pt x="20173" y="68387"/>
                  </a:cubicBezTo>
                  <a:cubicBezTo>
                    <a:pt x="19384" y="67645"/>
                    <a:pt x="18642" y="66809"/>
                    <a:pt x="17904" y="66067"/>
                  </a:cubicBezTo>
                  <a:cubicBezTo>
                    <a:pt x="17163" y="65278"/>
                    <a:pt x="16472" y="64540"/>
                    <a:pt x="15683" y="63798"/>
                  </a:cubicBezTo>
                  <a:cubicBezTo>
                    <a:pt x="15289" y="63404"/>
                    <a:pt x="14748" y="63061"/>
                    <a:pt x="14255" y="62765"/>
                  </a:cubicBezTo>
                  <a:cubicBezTo>
                    <a:pt x="14072" y="62643"/>
                    <a:pt x="13889" y="62559"/>
                    <a:pt x="13694" y="62559"/>
                  </a:cubicBezTo>
                  <a:cubicBezTo>
                    <a:pt x="13574" y="62559"/>
                    <a:pt x="13448" y="62591"/>
                    <a:pt x="13316" y="62666"/>
                  </a:cubicBezTo>
                  <a:cubicBezTo>
                    <a:pt x="13170" y="63108"/>
                    <a:pt x="13415" y="63404"/>
                    <a:pt x="13663" y="63652"/>
                  </a:cubicBezTo>
                  <a:cubicBezTo>
                    <a:pt x="14500" y="64588"/>
                    <a:pt x="15340" y="65475"/>
                    <a:pt x="16228" y="66264"/>
                  </a:cubicBezTo>
                  <a:cubicBezTo>
                    <a:pt x="17952" y="67795"/>
                    <a:pt x="19924" y="68927"/>
                    <a:pt x="21850" y="70064"/>
                  </a:cubicBezTo>
                  <a:cubicBezTo>
                    <a:pt x="22738" y="70557"/>
                    <a:pt x="23574" y="71097"/>
                    <a:pt x="24363" y="71689"/>
                  </a:cubicBezTo>
                  <a:cubicBezTo>
                    <a:pt x="25349" y="72478"/>
                    <a:pt x="26138" y="73465"/>
                    <a:pt x="26434" y="74700"/>
                  </a:cubicBezTo>
                  <a:cubicBezTo>
                    <a:pt x="26683" y="75489"/>
                    <a:pt x="26928" y="76325"/>
                    <a:pt x="27176" y="77067"/>
                  </a:cubicBezTo>
                  <a:cubicBezTo>
                    <a:pt x="27669" y="78594"/>
                    <a:pt x="28261" y="80026"/>
                    <a:pt x="28900" y="81505"/>
                  </a:cubicBezTo>
                  <a:cubicBezTo>
                    <a:pt x="28999" y="81651"/>
                    <a:pt x="29098" y="81849"/>
                    <a:pt x="29196" y="82046"/>
                  </a:cubicBezTo>
                  <a:cubicBezTo>
                    <a:pt x="29247" y="81998"/>
                    <a:pt x="29295" y="81998"/>
                    <a:pt x="29346" y="81998"/>
                  </a:cubicBezTo>
                  <a:cubicBezTo>
                    <a:pt x="29393" y="81604"/>
                    <a:pt x="29393" y="81604"/>
                    <a:pt x="29098" y="81012"/>
                  </a:cubicBezTo>
                  <a:cubicBezTo>
                    <a:pt x="28557" y="79730"/>
                    <a:pt x="28064" y="78396"/>
                    <a:pt x="27571" y="77067"/>
                  </a:cubicBezTo>
                  <a:cubicBezTo>
                    <a:pt x="27322" y="76376"/>
                    <a:pt x="27125" y="75686"/>
                    <a:pt x="26928" y="74944"/>
                  </a:cubicBezTo>
                  <a:cubicBezTo>
                    <a:pt x="26584" y="73812"/>
                    <a:pt x="26632" y="72727"/>
                    <a:pt x="26928" y="71642"/>
                  </a:cubicBezTo>
                  <a:cubicBezTo>
                    <a:pt x="28210" y="67053"/>
                    <a:pt x="30727" y="63305"/>
                    <a:pt x="34179" y="60149"/>
                  </a:cubicBezTo>
                  <a:cubicBezTo>
                    <a:pt x="36101" y="58472"/>
                    <a:pt x="38125" y="56945"/>
                    <a:pt x="40243" y="55466"/>
                  </a:cubicBezTo>
                  <a:cubicBezTo>
                    <a:pt x="42117" y="54184"/>
                    <a:pt x="43944" y="52803"/>
                    <a:pt x="45424" y="51027"/>
                  </a:cubicBezTo>
                  <a:cubicBezTo>
                    <a:pt x="47345" y="48759"/>
                    <a:pt x="49073" y="46293"/>
                    <a:pt x="50651" y="43728"/>
                  </a:cubicBezTo>
                  <a:cubicBezTo>
                    <a:pt x="51192" y="42841"/>
                    <a:pt x="51736" y="41902"/>
                    <a:pt x="51981" y="40868"/>
                  </a:cubicBezTo>
                  <a:cubicBezTo>
                    <a:pt x="52275" y="39612"/>
                    <a:pt x="51715" y="38817"/>
                    <a:pt x="50635" y="38817"/>
                  </a:cubicBezTo>
                  <a:cubicBezTo>
                    <a:pt x="50442" y="38817"/>
                    <a:pt x="50232" y="38843"/>
                    <a:pt x="50008" y="38895"/>
                  </a:cubicBezTo>
                  <a:cubicBezTo>
                    <a:pt x="48974" y="39191"/>
                    <a:pt x="48035" y="39684"/>
                    <a:pt x="47298" y="40422"/>
                  </a:cubicBezTo>
                  <a:cubicBezTo>
                    <a:pt x="45917" y="41657"/>
                    <a:pt x="44536" y="42939"/>
                    <a:pt x="43254" y="44221"/>
                  </a:cubicBezTo>
                  <a:cubicBezTo>
                    <a:pt x="41032" y="46391"/>
                    <a:pt x="38815" y="48561"/>
                    <a:pt x="36645" y="50830"/>
                  </a:cubicBezTo>
                  <a:cubicBezTo>
                    <a:pt x="33733" y="53789"/>
                    <a:pt x="31713" y="57289"/>
                    <a:pt x="30727" y="61333"/>
                  </a:cubicBezTo>
                  <a:cubicBezTo>
                    <a:pt x="30380" y="62863"/>
                    <a:pt x="29887" y="64343"/>
                    <a:pt x="29098" y="65724"/>
                  </a:cubicBezTo>
                  <a:cubicBezTo>
                    <a:pt x="27867" y="67842"/>
                    <a:pt x="26928" y="70064"/>
                    <a:pt x="26387" y="72530"/>
                  </a:cubicBezTo>
                  <a:cubicBezTo>
                    <a:pt x="26336" y="72281"/>
                    <a:pt x="26237" y="72135"/>
                    <a:pt x="26237" y="71985"/>
                  </a:cubicBezTo>
                  <a:cubicBezTo>
                    <a:pt x="25992" y="70064"/>
                    <a:pt x="25697" y="68138"/>
                    <a:pt x="25547" y="66217"/>
                  </a:cubicBezTo>
                  <a:cubicBezTo>
                    <a:pt x="25448" y="64244"/>
                    <a:pt x="25547" y="62319"/>
                    <a:pt x="25547" y="60346"/>
                  </a:cubicBezTo>
                  <a:cubicBezTo>
                    <a:pt x="25547" y="59459"/>
                    <a:pt x="25795" y="58622"/>
                    <a:pt x="26387" y="57932"/>
                  </a:cubicBezTo>
                  <a:cubicBezTo>
                    <a:pt x="27223" y="56894"/>
                    <a:pt x="28162" y="55959"/>
                    <a:pt x="29196" y="55119"/>
                  </a:cubicBezTo>
                  <a:cubicBezTo>
                    <a:pt x="30727" y="53888"/>
                    <a:pt x="32254" y="52554"/>
                    <a:pt x="33587" y="51075"/>
                  </a:cubicBezTo>
                  <a:cubicBezTo>
                    <a:pt x="34227" y="50337"/>
                    <a:pt x="34818" y="49548"/>
                    <a:pt x="35114" y="48660"/>
                  </a:cubicBezTo>
                  <a:cubicBezTo>
                    <a:pt x="35213" y="48265"/>
                    <a:pt x="35363" y="47871"/>
                    <a:pt x="35114" y="47476"/>
                  </a:cubicBezTo>
                  <a:cubicBezTo>
                    <a:pt x="34945" y="47460"/>
                    <a:pt x="34824" y="47449"/>
                    <a:pt x="34732" y="47449"/>
                  </a:cubicBezTo>
                  <a:cubicBezTo>
                    <a:pt x="34527" y="47449"/>
                    <a:pt x="34461" y="47503"/>
                    <a:pt x="34325" y="47674"/>
                  </a:cubicBezTo>
                  <a:cubicBezTo>
                    <a:pt x="34128" y="47918"/>
                    <a:pt x="33931" y="48116"/>
                    <a:pt x="33785" y="48364"/>
                  </a:cubicBezTo>
                  <a:lnTo>
                    <a:pt x="30380" y="53099"/>
                  </a:lnTo>
                  <a:cubicBezTo>
                    <a:pt x="29689" y="54034"/>
                    <a:pt x="28900" y="54921"/>
                    <a:pt x="28013" y="55762"/>
                  </a:cubicBezTo>
                  <a:cubicBezTo>
                    <a:pt x="27275" y="56401"/>
                    <a:pt x="26683" y="57190"/>
                    <a:pt x="26040" y="57932"/>
                  </a:cubicBezTo>
                  <a:cubicBezTo>
                    <a:pt x="25941" y="57979"/>
                    <a:pt x="25894" y="58078"/>
                    <a:pt x="25744" y="58176"/>
                  </a:cubicBezTo>
                  <a:cubicBezTo>
                    <a:pt x="25744" y="57683"/>
                    <a:pt x="25744" y="57340"/>
                    <a:pt x="25795" y="56945"/>
                  </a:cubicBezTo>
                  <a:cubicBezTo>
                    <a:pt x="26040" y="55269"/>
                    <a:pt x="26288" y="53639"/>
                    <a:pt x="26584" y="51962"/>
                  </a:cubicBezTo>
                  <a:cubicBezTo>
                    <a:pt x="26782" y="50976"/>
                    <a:pt x="26928" y="49942"/>
                    <a:pt x="27519" y="49003"/>
                  </a:cubicBezTo>
                  <a:cubicBezTo>
                    <a:pt x="28261" y="47820"/>
                    <a:pt x="28952" y="46636"/>
                    <a:pt x="29642" y="45405"/>
                  </a:cubicBezTo>
                  <a:cubicBezTo>
                    <a:pt x="30628" y="43776"/>
                    <a:pt x="31563" y="42099"/>
                    <a:pt x="32550" y="40422"/>
                  </a:cubicBezTo>
                  <a:cubicBezTo>
                    <a:pt x="32944" y="39684"/>
                    <a:pt x="33339" y="38994"/>
                    <a:pt x="33785" y="38303"/>
                  </a:cubicBezTo>
                  <a:cubicBezTo>
                    <a:pt x="33931" y="38055"/>
                    <a:pt x="34179" y="37858"/>
                    <a:pt x="34376" y="37562"/>
                  </a:cubicBezTo>
                  <a:cubicBezTo>
                    <a:pt x="35461" y="35838"/>
                    <a:pt x="36791" y="34405"/>
                    <a:pt x="38421" y="33174"/>
                  </a:cubicBezTo>
                  <a:cubicBezTo>
                    <a:pt x="39849" y="32038"/>
                    <a:pt x="41328" y="30906"/>
                    <a:pt x="42808" y="29770"/>
                  </a:cubicBezTo>
                  <a:cubicBezTo>
                    <a:pt x="44485" y="28389"/>
                    <a:pt x="46161" y="27008"/>
                    <a:pt x="47396" y="25185"/>
                  </a:cubicBezTo>
                  <a:cubicBezTo>
                    <a:pt x="49270" y="22423"/>
                    <a:pt x="50600" y="19413"/>
                    <a:pt x="51736" y="16355"/>
                  </a:cubicBezTo>
                  <a:cubicBezTo>
                    <a:pt x="52032" y="15617"/>
                    <a:pt x="52131" y="14730"/>
                    <a:pt x="52178" y="13941"/>
                  </a:cubicBezTo>
                  <a:cubicBezTo>
                    <a:pt x="52222" y="13105"/>
                    <a:pt x="51661" y="12552"/>
                    <a:pt x="50889" y="12552"/>
                  </a:cubicBezTo>
                  <a:cubicBezTo>
                    <a:pt x="50750" y="12552"/>
                    <a:pt x="50604" y="12570"/>
                    <a:pt x="50454" y="12607"/>
                  </a:cubicBezTo>
                  <a:cubicBezTo>
                    <a:pt x="49961" y="12757"/>
                    <a:pt x="49468" y="13002"/>
                    <a:pt x="48974" y="13250"/>
                  </a:cubicBezTo>
                  <a:cubicBezTo>
                    <a:pt x="47937" y="13842"/>
                    <a:pt x="47148" y="14678"/>
                    <a:pt x="46457" y="15566"/>
                  </a:cubicBezTo>
                  <a:cubicBezTo>
                    <a:pt x="45029" y="17294"/>
                    <a:pt x="43794" y="19117"/>
                    <a:pt x="42760" y="21141"/>
                  </a:cubicBezTo>
                  <a:cubicBezTo>
                    <a:pt x="41526" y="23556"/>
                    <a:pt x="40145" y="25923"/>
                    <a:pt x="38618" y="28191"/>
                  </a:cubicBezTo>
                  <a:cubicBezTo>
                    <a:pt x="37730" y="29474"/>
                    <a:pt x="37138" y="30855"/>
                    <a:pt x="36645" y="32334"/>
                  </a:cubicBezTo>
                  <a:cubicBezTo>
                    <a:pt x="36251" y="33668"/>
                    <a:pt x="35659" y="34899"/>
                    <a:pt x="34917" y="36082"/>
                  </a:cubicBezTo>
                  <a:cubicBezTo>
                    <a:pt x="34574" y="36725"/>
                    <a:pt x="34081" y="37317"/>
                    <a:pt x="33686" y="37909"/>
                  </a:cubicBezTo>
                  <a:cubicBezTo>
                    <a:pt x="33587" y="37759"/>
                    <a:pt x="33635" y="37660"/>
                    <a:pt x="33635" y="37613"/>
                  </a:cubicBezTo>
                  <a:cubicBezTo>
                    <a:pt x="34081" y="35640"/>
                    <a:pt x="34574" y="33668"/>
                    <a:pt x="35016" y="31695"/>
                  </a:cubicBezTo>
                  <a:cubicBezTo>
                    <a:pt x="35363" y="29967"/>
                    <a:pt x="35856" y="28243"/>
                    <a:pt x="35903" y="26467"/>
                  </a:cubicBezTo>
                  <a:cubicBezTo>
                    <a:pt x="35903" y="25627"/>
                    <a:pt x="35955" y="24838"/>
                    <a:pt x="35560" y="24100"/>
                  </a:cubicBezTo>
                  <a:cubicBezTo>
                    <a:pt x="35328" y="23635"/>
                    <a:pt x="35009" y="23392"/>
                    <a:pt x="34655" y="23392"/>
                  </a:cubicBezTo>
                  <a:cubicBezTo>
                    <a:pt x="34409" y="23392"/>
                    <a:pt x="34146" y="23510"/>
                    <a:pt x="33883" y="23753"/>
                  </a:cubicBezTo>
                  <a:cubicBezTo>
                    <a:pt x="33536" y="24100"/>
                    <a:pt x="33240" y="24593"/>
                    <a:pt x="32944" y="24988"/>
                  </a:cubicBezTo>
                  <a:cubicBezTo>
                    <a:pt x="32798" y="25185"/>
                    <a:pt x="32700" y="25331"/>
                    <a:pt x="32550" y="25528"/>
                  </a:cubicBezTo>
                  <a:cubicBezTo>
                    <a:pt x="32502" y="25382"/>
                    <a:pt x="32502" y="25232"/>
                    <a:pt x="32550" y="25134"/>
                  </a:cubicBezTo>
                  <a:cubicBezTo>
                    <a:pt x="32846" y="24199"/>
                    <a:pt x="33193" y="23260"/>
                    <a:pt x="33587" y="22325"/>
                  </a:cubicBezTo>
                  <a:cubicBezTo>
                    <a:pt x="34278" y="20549"/>
                    <a:pt x="35067" y="18722"/>
                    <a:pt x="35805" y="16900"/>
                  </a:cubicBezTo>
                  <a:cubicBezTo>
                    <a:pt x="36692" y="14777"/>
                    <a:pt x="36988" y="12508"/>
                    <a:pt x="36988" y="10240"/>
                  </a:cubicBezTo>
                  <a:cubicBezTo>
                    <a:pt x="36988" y="9254"/>
                    <a:pt x="36890" y="8220"/>
                    <a:pt x="36744" y="7234"/>
                  </a:cubicBezTo>
                  <a:cubicBezTo>
                    <a:pt x="36594" y="5754"/>
                    <a:pt x="36349" y="4274"/>
                    <a:pt x="36053" y="2795"/>
                  </a:cubicBezTo>
                  <a:cubicBezTo>
                    <a:pt x="35955" y="2053"/>
                    <a:pt x="35659" y="1315"/>
                    <a:pt x="35166" y="672"/>
                  </a:cubicBezTo>
                  <a:cubicBezTo>
                    <a:pt x="34858" y="263"/>
                    <a:pt x="34392" y="0"/>
                    <a:pt x="3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468550" y="2142025"/>
              <a:ext cx="472200" cy="573300"/>
            </a:xfrm>
            <a:custGeom>
              <a:avLst/>
              <a:gdLst/>
              <a:ahLst/>
              <a:cxnLst/>
              <a:rect l="l" t="t" r="r" b="b"/>
              <a:pathLst>
                <a:path w="18888" h="22932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98"/>
                    <a:pt x="48" y="344"/>
                    <a:pt x="146" y="494"/>
                  </a:cubicBezTo>
                  <a:cubicBezTo>
                    <a:pt x="1381" y="2810"/>
                    <a:pt x="2565" y="5078"/>
                    <a:pt x="3847" y="7398"/>
                  </a:cubicBezTo>
                  <a:cubicBezTo>
                    <a:pt x="5623" y="10602"/>
                    <a:pt x="7891" y="13415"/>
                    <a:pt x="10602" y="15928"/>
                  </a:cubicBezTo>
                  <a:cubicBezTo>
                    <a:pt x="12527" y="17802"/>
                    <a:pt x="14598" y="19530"/>
                    <a:pt x="16717" y="21207"/>
                  </a:cubicBezTo>
                  <a:cubicBezTo>
                    <a:pt x="17408" y="21748"/>
                    <a:pt x="18098" y="22339"/>
                    <a:pt x="18741" y="22931"/>
                  </a:cubicBezTo>
                  <a:lnTo>
                    <a:pt x="18887" y="22785"/>
                  </a:lnTo>
                  <a:cubicBezTo>
                    <a:pt x="18197" y="22142"/>
                    <a:pt x="17558" y="21550"/>
                    <a:pt x="16867" y="20959"/>
                  </a:cubicBezTo>
                  <a:cubicBezTo>
                    <a:pt x="15139" y="19479"/>
                    <a:pt x="13364" y="18051"/>
                    <a:pt x="11639" y="16520"/>
                  </a:cubicBezTo>
                  <a:cubicBezTo>
                    <a:pt x="9024" y="14105"/>
                    <a:pt x="6609" y="11490"/>
                    <a:pt x="4782" y="8432"/>
                  </a:cubicBezTo>
                  <a:cubicBezTo>
                    <a:pt x="3749" y="6708"/>
                    <a:pt x="2762" y="4881"/>
                    <a:pt x="1725" y="3106"/>
                  </a:cubicBezTo>
                  <a:cubicBezTo>
                    <a:pt x="1184" y="2072"/>
                    <a:pt x="592" y="1034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3146675" y="2320750"/>
              <a:ext cx="431550" cy="493200"/>
            </a:xfrm>
            <a:custGeom>
              <a:avLst/>
              <a:gdLst/>
              <a:ahLst/>
              <a:cxnLst/>
              <a:rect l="l" t="t" r="r" b="b"/>
              <a:pathLst>
                <a:path w="17262" h="19728" extrusionOk="0">
                  <a:moveTo>
                    <a:pt x="17111" y="1"/>
                  </a:moveTo>
                  <a:cubicBezTo>
                    <a:pt x="17013" y="99"/>
                    <a:pt x="16965" y="198"/>
                    <a:pt x="16867" y="297"/>
                  </a:cubicBezTo>
                  <a:cubicBezTo>
                    <a:pt x="14401" y="3406"/>
                    <a:pt x="11686" y="6365"/>
                    <a:pt x="8826" y="9075"/>
                  </a:cubicBezTo>
                  <a:cubicBezTo>
                    <a:pt x="5622" y="12085"/>
                    <a:pt x="2861" y="15538"/>
                    <a:pt x="296" y="19088"/>
                  </a:cubicBezTo>
                  <a:cubicBezTo>
                    <a:pt x="197" y="19286"/>
                    <a:pt x="0" y="19432"/>
                    <a:pt x="47" y="19728"/>
                  </a:cubicBezTo>
                  <a:cubicBezTo>
                    <a:pt x="146" y="19629"/>
                    <a:pt x="197" y="19629"/>
                    <a:pt x="245" y="19582"/>
                  </a:cubicBezTo>
                  <a:cubicBezTo>
                    <a:pt x="493" y="19234"/>
                    <a:pt x="789" y="18891"/>
                    <a:pt x="1034" y="18544"/>
                  </a:cubicBezTo>
                  <a:cubicBezTo>
                    <a:pt x="3650" y="15044"/>
                    <a:pt x="6459" y="11738"/>
                    <a:pt x="9615" y="8732"/>
                  </a:cubicBezTo>
                  <a:cubicBezTo>
                    <a:pt x="11836" y="6609"/>
                    <a:pt x="13856" y="4392"/>
                    <a:pt x="15782" y="1973"/>
                  </a:cubicBezTo>
                  <a:cubicBezTo>
                    <a:pt x="16275" y="1382"/>
                    <a:pt x="16768" y="742"/>
                    <a:pt x="17261" y="99"/>
                  </a:cubicBezTo>
                  <a:cubicBezTo>
                    <a:pt x="17210" y="52"/>
                    <a:pt x="17163" y="52"/>
                    <a:pt x="17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2787825" y="1849775"/>
              <a:ext cx="233100" cy="574575"/>
            </a:xfrm>
            <a:custGeom>
              <a:avLst/>
              <a:gdLst/>
              <a:ahLst/>
              <a:cxnLst/>
              <a:rect l="l" t="t" r="r" b="b"/>
              <a:pathLst>
                <a:path w="9324" h="22983" extrusionOk="0">
                  <a:moveTo>
                    <a:pt x="1" y="1"/>
                  </a:moveTo>
                  <a:lnTo>
                    <a:pt x="1" y="348"/>
                  </a:lnTo>
                  <a:cubicBezTo>
                    <a:pt x="1875" y="5228"/>
                    <a:pt x="3603" y="10113"/>
                    <a:pt x="5773" y="14894"/>
                  </a:cubicBezTo>
                  <a:cubicBezTo>
                    <a:pt x="6957" y="17459"/>
                    <a:pt x="8239" y="20023"/>
                    <a:pt x="9126" y="22738"/>
                  </a:cubicBezTo>
                  <a:cubicBezTo>
                    <a:pt x="9126" y="22785"/>
                    <a:pt x="9174" y="22785"/>
                    <a:pt x="9324" y="22982"/>
                  </a:cubicBezTo>
                  <a:cubicBezTo>
                    <a:pt x="9272" y="22588"/>
                    <a:pt x="9225" y="22343"/>
                    <a:pt x="9174" y="22146"/>
                  </a:cubicBezTo>
                  <a:cubicBezTo>
                    <a:pt x="8831" y="21207"/>
                    <a:pt x="8483" y="20272"/>
                    <a:pt x="8089" y="19333"/>
                  </a:cubicBezTo>
                  <a:cubicBezTo>
                    <a:pt x="6759" y="16228"/>
                    <a:pt x="5327" y="13119"/>
                    <a:pt x="4045" y="10014"/>
                  </a:cubicBezTo>
                  <a:cubicBezTo>
                    <a:pt x="2763" y="6905"/>
                    <a:pt x="1579" y="3800"/>
                    <a:pt x="348" y="6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3282300" y="1663650"/>
              <a:ext cx="326700" cy="430275"/>
            </a:xfrm>
            <a:custGeom>
              <a:avLst/>
              <a:gdLst/>
              <a:ahLst/>
              <a:cxnLst/>
              <a:rect l="l" t="t" r="r" b="b"/>
              <a:pathLst>
                <a:path w="13068" h="17211" extrusionOk="0">
                  <a:moveTo>
                    <a:pt x="13067" y="1"/>
                  </a:moveTo>
                  <a:lnTo>
                    <a:pt x="13067" y="1"/>
                  </a:lnTo>
                  <a:cubicBezTo>
                    <a:pt x="12673" y="494"/>
                    <a:pt x="12278" y="1034"/>
                    <a:pt x="11935" y="1579"/>
                  </a:cubicBezTo>
                  <a:cubicBezTo>
                    <a:pt x="10061" y="4538"/>
                    <a:pt x="8037" y="7398"/>
                    <a:pt x="5721" y="10061"/>
                  </a:cubicBezTo>
                  <a:cubicBezTo>
                    <a:pt x="3993" y="12081"/>
                    <a:pt x="2316" y="14153"/>
                    <a:pt x="639" y="16224"/>
                  </a:cubicBezTo>
                  <a:cubicBezTo>
                    <a:pt x="395" y="16520"/>
                    <a:pt x="197" y="16816"/>
                    <a:pt x="0" y="17112"/>
                  </a:cubicBezTo>
                  <a:cubicBezTo>
                    <a:pt x="47" y="17163"/>
                    <a:pt x="99" y="17163"/>
                    <a:pt x="146" y="17210"/>
                  </a:cubicBezTo>
                  <a:cubicBezTo>
                    <a:pt x="197" y="17163"/>
                    <a:pt x="245" y="17064"/>
                    <a:pt x="296" y="17013"/>
                  </a:cubicBezTo>
                  <a:cubicBezTo>
                    <a:pt x="2269" y="14697"/>
                    <a:pt x="4143" y="12330"/>
                    <a:pt x="6115" y="10061"/>
                  </a:cubicBezTo>
                  <a:cubicBezTo>
                    <a:pt x="8680" y="7051"/>
                    <a:pt x="10949" y="3895"/>
                    <a:pt x="12870" y="442"/>
                  </a:cubicBezTo>
                  <a:cubicBezTo>
                    <a:pt x="12921" y="296"/>
                    <a:pt x="13020" y="147"/>
                    <a:pt x="13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3070225" y="1955800"/>
              <a:ext cx="146700" cy="485800"/>
            </a:xfrm>
            <a:custGeom>
              <a:avLst/>
              <a:gdLst/>
              <a:ahLst/>
              <a:cxnLst/>
              <a:rect l="l" t="t" r="r" b="b"/>
              <a:pathLst>
                <a:path w="5868" h="19432" extrusionOk="0">
                  <a:moveTo>
                    <a:pt x="5867" y="1"/>
                  </a:moveTo>
                  <a:cubicBezTo>
                    <a:pt x="4242" y="6562"/>
                    <a:pt x="2119" y="12973"/>
                    <a:pt x="0" y="19432"/>
                  </a:cubicBezTo>
                  <a:cubicBezTo>
                    <a:pt x="2466" y="13119"/>
                    <a:pt x="4538" y="6661"/>
                    <a:pt x="5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3237900" y="2359025"/>
              <a:ext cx="286075" cy="314375"/>
            </a:xfrm>
            <a:custGeom>
              <a:avLst/>
              <a:gdLst/>
              <a:ahLst/>
              <a:cxnLst/>
              <a:rect l="l" t="t" r="r" b="b"/>
              <a:pathLst>
                <a:path w="11443" h="12575" extrusionOk="0">
                  <a:moveTo>
                    <a:pt x="11442" y="1"/>
                  </a:moveTo>
                  <a:lnTo>
                    <a:pt x="11442" y="1"/>
                  </a:lnTo>
                  <a:cubicBezTo>
                    <a:pt x="11194" y="99"/>
                    <a:pt x="11048" y="296"/>
                    <a:pt x="10898" y="494"/>
                  </a:cubicBezTo>
                  <a:cubicBezTo>
                    <a:pt x="9813" y="1677"/>
                    <a:pt x="8827" y="2861"/>
                    <a:pt x="7742" y="3993"/>
                  </a:cubicBezTo>
                  <a:cubicBezTo>
                    <a:pt x="6163" y="5571"/>
                    <a:pt x="4538" y="7150"/>
                    <a:pt x="2960" y="8728"/>
                  </a:cubicBezTo>
                  <a:cubicBezTo>
                    <a:pt x="1875" y="9864"/>
                    <a:pt x="888" y="11095"/>
                    <a:pt x="1" y="12428"/>
                  </a:cubicBezTo>
                  <a:lnTo>
                    <a:pt x="147" y="12574"/>
                  </a:lnTo>
                  <a:cubicBezTo>
                    <a:pt x="198" y="12476"/>
                    <a:pt x="198" y="12428"/>
                    <a:pt x="245" y="12330"/>
                  </a:cubicBezTo>
                  <a:cubicBezTo>
                    <a:pt x="1725" y="10259"/>
                    <a:pt x="3552" y="8483"/>
                    <a:pt x="5374" y="6708"/>
                  </a:cubicBezTo>
                  <a:cubicBezTo>
                    <a:pt x="7446" y="4684"/>
                    <a:pt x="9470" y="2664"/>
                    <a:pt x="11245" y="344"/>
                  </a:cubicBezTo>
                  <a:cubicBezTo>
                    <a:pt x="11344" y="198"/>
                    <a:pt x="11391" y="99"/>
                    <a:pt x="11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2801450" y="1928675"/>
              <a:ext cx="147975" cy="350175"/>
            </a:xfrm>
            <a:custGeom>
              <a:avLst/>
              <a:gdLst/>
              <a:ahLst/>
              <a:cxnLst/>
              <a:rect l="l" t="t" r="r" b="b"/>
              <a:pathLst>
                <a:path w="5919" h="14007" extrusionOk="0">
                  <a:moveTo>
                    <a:pt x="0" y="1"/>
                  </a:moveTo>
                  <a:cubicBezTo>
                    <a:pt x="1578" y="4834"/>
                    <a:pt x="3354" y="9568"/>
                    <a:pt x="5918" y="14007"/>
                  </a:cubicBezTo>
                  <a:cubicBezTo>
                    <a:pt x="3598" y="9470"/>
                    <a:pt x="1823" y="468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2500600" y="2240675"/>
              <a:ext cx="237950" cy="315650"/>
            </a:xfrm>
            <a:custGeom>
              <a:avLst/>
              <a:gdLst/>
              <a:ahLst/>
              <a:cxnLst/>
              <a:rect l="l" t="t" r="r" b="b"/>
              <a:pathLst>
                <a:path w="9518" h="12626" extrusionOk="0">
                  <a:moveTo>
                    <a:pt x="1" y="0"/>
                  </a:moveTo>
                  <a:lnTo>
                    <a:pt x="1" y="0"/>
                  </a:lnTo>
                  <a:cubicBezTo>
                    <a:pt x="2368" y="4782"/>
                    <a:pt x="5228" y="9272"/>
                    <a:pt x="9517" y="12625"/>
                  </a:cubicBezTo>
                  <a:cubicBezTo>
                    <a:pt x="5426" y="9122"/>
                    <a:pt x="2565" y="468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366125" y="1689500"/>
              <a:ext cx="199775" cy="277475"/>
            </a:xfrm>
            <a:custGeom>
              <a:avLst/>
              <a:gdLst/>
              <a:ahLst/>
              <a:cxnLst/>
              <a:rect l="l" t="t" r="r" b="b"/>
              <a:pathLst>
                <a:path w="7991" h="11099" extrusionOk="0">
                  <a:moveTo>
                    <a:pt x="7990" y="0"/>
                  </a:moveTo>
                  <a:cubicBezTo>
                    <a:pt x="5426" y="3898"/>
                    <a:pt x="2861" y="7595"/>
                    <a:pt x="1" y="11099"/>
                  </a:cubicBezTo>
                  <a:cubicBezTo>
                    <a:pt x="1823" y="9422"/>
                    <a:pt x="7596" y="1432"/>
                    <a:pt x="7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3101000" y="2053250"/>
              <a:ext cx="72825" cy="272450"/>
            </a:xfrm>
            <a:custGeom>
              <a:avLst/>
              <a:gdLst/>
              <a:ahLst/>
              <a:cxnLst/>
              <a:rect l="l" t="t" r="r" b="b"/>
              <a:pathLst>
                <a:path w="2913" h="10898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1926" y="3650"/>
                    <a:pt x="987" y="7249"/>
                    <a:pt x="0" y="10898"/>
                  </a:cubicBezTo>
                  <a:cubicBezTo>
                    <a:pt x="1235" y="7347"/>
                    <a:pt x="2269" y="3698"/>
                    <a:pt x="2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3189775" y="1515700"/>
              <a:ext cx="35825" cy="242875"/>
            </a:xfrm>
            <a:custGeom>
              <a:avLst/>
              <a:gdLst/>
              <a:ahLst/>
              <a:cxnLst/>
              <a:rect l="l" t="t" r="r" b="b"/>
              <a:pathLst>
                <a:path w="1433" h="9715" extrusionOk="0">
                  <a:moveTo>
                    <a:pt x="1432" y="1"/>
                  </a:moveTo>
                  <a:cubicBezTo>
                    <a:pt x="789" y="3204"/>
                    <a:pt x="296" y="6412"/>
                    <a:pt x="0" y="9667"/>
                  </a:cubicBezTo>
                  <a:cubicBezTo>
                    <a:pt x="52" y="9667"/>
                    <a:pt x="99" y="9714"/>
                    <a:pt x="150" y="9714"/>
                  </a:cubicBezTo>
                  <a:cubicBezTo>
                    <a:pt x="545" y="6459"/>
                    <a:pt x="987" y="3255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2993775" y="1647575"/>
              <a:ext cx="51825" cy="199750"/>
            </a:xfrm>
            <a:custGeom>
              <a:avLst/>
              <a:gdLst/>
              <a:ahLst/>
              <a:cxnLst/>
              <a:rect l="l" t="t" r="r" b="b"/>
              <a:pathLst>
                <a:path w="2073" h="7990" extrusionOk="0">
                  <a:moveTo>
                    <a:pt x="1" y="0"/>
                  </a:moveTo>
                  <a:lnTo>
                    <a:pt x="2072" y="7990"/>
                  </a:lnTo>
                  <a:cubicBezTo>
                    <a:pt x="1678" y="5228"/>
                    <a:pt x="987" y="256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2956800" y="1542825"/>
              <a:ext cx="16000" cy="48050"/>
            </a:xfrm>
            <a:custGeom>
              <a:avLst/>
              <a:gdLst/>
              <a:ahLst/>
              <a:cxnLst/>
              <a:rect l="l" t="t" r="r" b="b"/>
              <a:pathLst>
                <a:path w="640" h="1922" extrusionOk="0">
                  <a:moveTo>
                    <a:pt x="0" y="0"/>
                  </a:moveTo>
                  <a:lnTo>
                    <a:pt x="592" y="1922"/>
                  </a:lnTo>
                  <a:cubicBezTo>
                    <a:pt x="639" y="1184"/>
                    <a:pt x="395" y="59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16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6"/>
          <p:cNvSpPr/>
          <p:nvPr/>
        </p:nvSpPr>
        <p:spPr>
          <a:xfrm rot="10800000">
            <a:off x="-98518" y="4055071"/>
            <a:ext cx="548852" cy="1194707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16"/>
          <p:cNvGrpSpPr/>
          <p:nvPr/>
        </p:nvGrpSpPr>
        <p:grpSpPr>
          <a:xfrm>
            <a:off x="106652" y="4603998"/>
            <a:ext cx="613339" cy="455149"/>
            <a:chOff x="7371599" y="1417781"/>
            <a:chExt cx="952389" cy="706864"/>
          </a:xfrm>
        </p:grpSpPr>
        <p:sp>
          <p:nvSpPr>
            <p:cNvPr id="571" name="Google Shape;571;p16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16"/>
          <p:cNvSpPr/>
          <p:nvPr/>
        </p:nvSpPr>
        <p:spPr>
          <a:xfrm>
            <a:off x="8038042" y="-68487"/>
            <a:ext cx="1174533" cy="749761"/>
          </a:xfrm>
          <a:custGeom>
            <a:avLst/>
            <a:gdLst/>
            <a:ahLst/>
            <a:cxnLst/>
            <a:rect l="l" t="t" r="r" b="b"/>
            <a:pathLst>
              <a:path w="108527" h="69278" extrusionOk="0">
                <a:moveTo>
                  <a:pt x="30712" y="0"/>
                </a:moveTo>
                <a:cubicBezTo>
                  <a:pt x="25186" y="0"/>
                  <a:pt x="19514" y="320"/>
                  <a:pt x="14687" y="1993"/>
                </a:cubicBezTo>
                <a:cubicBezTo>
                  <a:pt x="12274" y="2880"/>
                  <a:pt x="11237" y="4457"/>
                  <a:pt x="9660" y="6330"/>
                </a:cubicBezTo>
                <a:cubicBezTo>
                  <a:pt x="7196" y="9287"/>
                  <a:pt x="4093" y="11700"/>
                  <a:pt x="2366" y="15150"/>
                </a:cubicBezTo>
                <a:cubicBezTo>
                  <a:pt x="0" y="19933"/>
                  <a:pt x="789" y="25796"/>
                  <a:pt x="3253" y="30480"/>
                </a:cubicBezTo>
                <a:cubicBezTo>
                  <a:pt x="5670" y="35211"/>
                  <a:pt x="9562" y="39055"/>
                  <a:pt x="13457" y="42604"/>
                </a:cubicBezTo>
                <a:cubicBezTo>
                  <a:pt x="20996" y="49504"/>
                  <a:pt x="28980" y="55958"/>
                  <a:pt x="37903" y="60840"/>
                </a:cubicBezTo>
                <a:cubicBezTo>
                  <a:pt x="46873" y="65717"/>
                  <a:pt x="56828" y="69021"/>
                  <a:pt x="66981" y="69265"/>
                </a:cubicBezTo>
                <a:cubicBezTo>
                  <a:pt x="67351" y="69274"/>
                  <a:pt x="67720" y="69278"/>
                  <a:pt x="68090" y="69278"/>
                </a:cubicBezTo>
                <a:cubicBezTo>
                  <a:pt x="80979" y="69278"/>
                  <a:pt x="93866" y="64281"/>
                  <a:pt x="103303" y="55466"/>
                </a:cubicBezTo>
                <a:cubicBezTo>
                  <a:pt x="104734" y="54086"/>
                  <a:pt x="106114" y="52607"/>
                  <a:pt x="107001" y="50833"/>
                </a:cubicBezTo>
                <a:cubicBezTo>
                  <a:pt x="108034" y="48861"/>
                  <a:pt x="108330" y="46547"/>
                  <a:pt x="108381" y="44327"/>
                </a:cubicBezTo>
                <a:cubicBezTo>
                  <a:pt x="108527" y="40976"/>
                  <a:pt x="108184" y="37577"/>
                  <a:pt x="107837" y="34225"/>
                </a:cubicBezTo>
                <a:cubicBezTo>
                  <a:pt x="107001" y="25598"/>
                  <a:pt x="106114" y="16975"/>
                  <a:pt x="105274" y="8349"/>
                </a:cubicBezTo>
                <a:cubicBezTo>
                  <a:pt x="105128" y="7067"/>
                  <a:pt x="104931" y="5589"/>
                  <a:pt x="103894" y="4800"/>
                </a:cubicBezTo>
                <a:cubicBezTo>
                  <a:pt x="103204" y="4307"/>
                  <a:pt x="102368" y="4209"/>
                  <a:pt x="101528" y="4110"/>
                </a:cubicBezTo>
                <a:cubicBezTo>
                  <a:pt x="81026" y="1646"/>
                  <a:pt x="60377" y="266"/>
                  <a:pt x="39724" y="120"/>
                </a:cubicBezTo>
                <a:cubicBezTo>
                  <a:pt x="36885" y="101"/>
                  <a:pt x="33822" y="0"/>
                  <a:pt x="307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16"/>
          <p:cNvGrpSpPr/>
          <p:nvPr/>
        </p:nvGrpSpPr>
        <p:grpSpPr>
          <a:xfrm rot="-5400000">
            <a:off x="8705917" y="388501"/>
            <a:ext cx="381564" cy="494589"/>
            <a:chOff x="4153450" y="2187950"/>
            <a:chExt cx="1609975" cy="2086875"/>
          </a:xfrm>
        </p:grpSpPr>
        <p:sp>
          <p:nvSpPr>
            <p:cNvPr id="581" name="Google Shape;581;p16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16"/>
          <p:cNvSpPr/>
          <p:nvPr/>
        </p:nvSpPr>
        <p:spPr>
          <a:xfrm rot="5400000">
            <a:off x="7968092" y="-154908"/>
            <a:ext cx="177785" cy="643480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16"/>
          <p:cNvGrpSpPr/>
          <p:nvPr/>
        </p:nvGrpSpPr>
        <p:grpSpPr>
          <a:xfrm rot="8999539">
            <a:off x="106770" y="-204616"/>
            <a:ext cx="869142" cy="1175231"/>
            <a:chOff x="3964050" y="1010200"/>
            <a:chExt cx="1718750" cy="2324050"/>
          </a:xfrm>
        </p:grpSpPr>
        <p:sp>
          <p:nvSpPr>
            <p:cNvPr id="587" name="Google Shape;587;p16"/>
            <p:cNvSpPr/>
            <p:nvPr/>
          </p:nvSpPr>
          <p:spPr>
            <a:xfrm>
              <a:off x="3964050" y="1010200"/>
              <a:ext cx="1718750" cy="2324050"/>
            </a:xfrm>
            <a:custGeom>
              <a:avLst/>
              <a:gdLst/>
              <a:ahLst/>
              <a:cxnLst/>
              <a:rect l="l" t="t" r="r" b="b"/>
              <a:pathLst>
                <a:path w="68750" h="92962" extrusionOk="0">
                  <a:moveTo>
                    <a:pt x="17510" y="1381"/>
                  </a:moveTo>
                  <a:cubicBezTo>
                    <a:pt x="17609" y="1579"/>
                    <a:pt x="17755" y="1776"/>
                    <a:pt x="17854" y="1973"/>
                  </a:cubicBezTo>
                  <a:cubicBezTo>
                    <a:pt x="19235" y="5078"/>
                    <a:pt x="21010" y="7939"/>
                    <a:pt x="22884" y="10799"/>
                  </a:cubicBezTo>
                  <a:cubicBezTo>
                    <a:pt x="24364" y="13020"/>
                    <a:pt x="25745" y="15336"/>
                    <a:pt x="27224" y="17656"/>
                  </a:cubicBezTo>
                  <a:cubicBezTo>
                    <a:pt x="28755" y="20071"/>
                    <a:pt x="30333" y="22489"/>
                    <a:pt x="31860" y="24955"/>
                  </a:cubicBezTo>
                  <a:cubicBezTo>
                    <a:pt x="34622" y="29342"/>
                    <a:pt x="36298" y="34128"/>
                    <a:pt x="36890" y="39257"/>
                  </a:cubicBezTo>
                  <a:cubicBezTo>
                    <a:pt x="36890" y="39403"/>
                    <a:pt x="36890" y="39553"/>
                    <a:pt x="36843" y="39699"/>
                  </a:cubicBezTo>
                  <a:cubicBezTo>
                    <a:pt x="36792" y="39553"/>
                    <a:pt x="36744" y="39403"/>
                    <a:pt x="36693" y="39304"/>
                  </a:cubicBezTo>
                  <a:cubicBezTo>
                    <a:pt x="35509" y="34621"/>
                    <a:pt x="33339" y="30427"/>
                    <a:pt x="30578" y="26533"/>
                  </a:cubicBezTo>
                  <a:cubicBezTo>
                    <a:pt x="28656" y="23870"/>
                    <a:pt x="26632" y="21254"/>
                    <a:pt x="24660" y="18591"/>
                  </a:cubicBezTo>
                  <a:cubicBezTo>
                    <a:pt x="23673" y="17309"/>
                    <a:pt x="22785" y="15928"/>
                    <a:pt x="21850" y="14598"/>
                  </a:cubicBezTo>
                  <a:cubicBezTo>
                    <a:pt x="21752" y="14448"/>
                    <a:pt x="21700" y="14302"/>
                    <a:pt x="21602" y="14204"/>
                  </a:cubicBezTo>
                  <a:cubicBezTo>
                    <a:pt x="21554" y="14204"/>
                    <a:pt x="21503" y="14251"/>
                    <a:pt x="21503" y="14251"/>
                  </a:cubicBezTo>
                  <a:cubicBezTo>
                    <a:pt x="21653" y="14894"/>
                    <a:pt x="21996" y="15435"/>
                    <a:pt x="22391" y="15979"/>
                  </a:cubicBezTo>
                  <a:cubicBezTo>
                    <a:pt x="24068" y="18295"/>
                    <a:pt x="25796" y="20615"/>
                    <a:pt x="27520" y="22931"/>
                  </a:cubicBezTo>
                  <a:cubicBezTo>
                    <a:pt x="29741" y="25941"/>
                    <a:pt x="31911" y="28900"/>
                    <a:pt x="33588" y="32203"/>
                  </a:cubicBezTo>
                  <a:cubicBezTo>
                    <a:pt x="34819" y="34668"/>
                    <a:pt x="35805" y="37186"/>
                    <a:pt x="36448" y="39849"/>
                  </a:cubicBezTo>
                  <a:cubicBezTo>
                    <a:pt x="36547" y="40389"/>
                    <a:pt x="36646" y="40934"/>
                    <a:pt x="36693" y="41474"/>
                  </a:cubicBezTo>
                  <a:cubicBezTo>
                    <a:pt x="36646" y="41376"/>
                    <a:pt x="36547" y="41328"/>
                    <a:pt x="36547" y="41230"/>
                  </a:cubicBezTo>
                  <a:cubicBezTo>
                    <a:pt x="35805" y="39060"/>
                    <a:pt x="34673" y="37134"/>
                    <a:pt x="33438" y="35260"/>
                  </a:cubicBezTo>
                  <a:cubicBezTo>
                    <a:pt x="31959" y="33043"/>
                    <a:pt x="30136" y="31070"/>
                    <a:pt x="28459" y="28999"/>
                  </a:cubicBezTo>
                  <a:cubicBezTo>
                    <a:pt x="26289" y="26336"/>
                    <a:pt x="24068" y="23771"/>
                    <a:pt x="22292" y="20812"/>
                  </a:cubicBezTo>
                  <a:cubicBezTo>
                    <a:pt x="21160" y="18887"/>
                    <a:pt x="20320" y="16867"/>
                    <a:pt x="19680" y="14744"/>
                  </a:cubicBezTo>
                  <a:cubicBezTo>
                    <a:pt x="19235" y="13415"/>
                    <a:pt x="18840" y="12081"/>
                    <a:pt x="18497" y="10700"/>
                  </a:cubicBezTo>
                  <a:cubicBezTo>
                    <a:pt x="18051" y="9075"/>
                    <a:pt x="17806" y="7398"/>
                    <a:pt x="17708" y="5721"/>
                  </a:cubicBezTo>
                  <a:cubicBezTo>
                    <a:pt x="17656" y="4486"/>
                    <a:pt x="17510" y="3255"/>
                    <a:pt x="17412" y="2020"/>
                  </a:cubicBezTo>
                  <a:cubicBezTo>
                    <a:pt x="17412" y="1823"/>
                    <a:pt x="17412" y="1626"/>
                    <a:pt x="17510" y="1381"/>
                  </a:cubicBezTo>
                  <a:close/>
                  <a:moveTo>
                    <a:pt x="55177" y="14181"/>
                  </a:moveTo>
                  <a:cubicBezTo>
                    <a:pt x="56111" y="14181"/>
                    <a:pt x="56653" y="14762"/>
                    <a:pt x="56519" y="15782"/>
                  </a:cubicBezTo>
                  <a:cubicBezTo>
                    <a:pt x="56471" y="16374"/>
                    <a:pt x="56274" y="17013"/>
                    <a:pt x="56077" y="17605"/>
                  </a:cubicBezTo>
                  <a:cubicBezTo>
                    <a:pt x="55386" y="19629"/>
                    <a:pt x="54696" y="21601"/>
                    <a:pt x="54053" y="23621"/>
                  </a:cubicBezTo>
                  <a:cubicBezTo>
                    <a:pt x="53019" y="27026"/>
                    <a:pt x="52131" y="30478"/>
                    <a:pt x="51094" y="33931"/>
                  </a:cubicBezTo>
                  <a:cubicBezTo>
                    <a:pt x="50009" y="37580"/>
                    <a:pt x="48036" y="40736"/>
                    <a:pt x="45274" y="43348"/>
                  </a:cubicBezTo>
                  <a:cubicBezTo>
                    <a:pt x="43846" y="44729"/>
                    <a:pt x="42414" y="46063"/>
                    <a:pt x="40986" y="47444"/>
                  </a:cubicBezTo>
                  <a:cubicBezTo>
                    <a:pt x="40591" y="47787"/>
                    <a:pt x="40197" y="48181"/>
                    <a:pt x="39751" y="48627"/>
                  </a:cubicBezTo>
                  <a:cubicBezTo>
                    <a:pt x="39703" y="48477"/>
                    <a:pt x="39703" y="48430"/>
                    <a:pt x="39703" y="48379"/>
                  </a:cubicBezTo>
                  <a:cubicBezTo>
                    <a:pt x="40638" y="45372"/>
                    <a:pt x="41033" y="42216"/>
                    <a:pt x="41577" y="39158"/>
                  </a:cubicBezTo>
                  <a:cubicBezTo>
                    <a:pt x="42118" y="35852"/>
                    <a:pt x="42662" y="32550"/>
                    <a:pt x="43499" y="29295"/>
                  </a:cubicBezTo>
                  <a:cubicBezTo>
                    <a:pt x="44142" y="27026"/>
                    <a:pt x="44832" y="24805"/>
                    <a:pt x="46063" y="22785"/>
                  </a:cubicBezTo>
                  <a:cubicBezTo>
                    <a:pt x="47050" y="21156"/>
                    <a:pt x="48383" y="19873"/>
                    <a:pt x="49666" y="18591"/>
                  </a:cubicBezTo>
                  <a:lnTo>
                    <a:pt x="53066" y="15190"/>
                  </a:lnTo>
                  <a:cubicBezTo>
                    <a:pt x="53315" y="14942"/>
                    <a:pt x="53611" y="14697"/>
                    <a:pt x="53954" y="14500"/>
                  </a:cubicBezTo>
                  <a:cubicBezTo>
                    <a:pt x="54203" y="14350"/>
                    <a:pt x="54546" y="14251"/>
                    <a:pt x="54842" y="14204"/>
                  </a:cubicBezTo>
                  <a:cubicBezTo>
                    <a:pt x="54958" y="14188"/>
                    <a:pt x="55070" y="14181"/>
                    <a:pt x="55177" y="14181"/>
                  </a:cubicBezTo>
                  <a:close/>
                  <a:moveTo>
                    <a:pt x="1137" y="18098"/>
                  </a:moveTo>
                  <a:cubicBezTo>
                    <a:pt x="1579" y="18445"/>
                    <a:pt x="2025" y="18840"/>
                    <a:pt x="2467" y="19234"/>
                  </a:cubicBezTo>
                  <a:cubicBezTo>
                    <a:pt x="3997" y="20465"/>
                    <a:pt x="5524" y="21747"/>
                    <a:pt x="7055" y="22982"/>
                  </a:cubicBezTo>
                  <a:cubicBezTo>
                    <a:pt x="8385" y="24115"/>
                    <a:pt x="9718" y="25200"/>
                    <a:pt x="11099" y="26285"/>
                  </a:cubicBezTo>
                  <a:lnTo>
                    <a:pt x="16721" y="30427"/>
                  </a:lnTo>
                  <a:cubicBezTo>
                    <a:pt x="18544" y="31761"/>
                    <a:pt x="20418" y="33142"/>
                    <a:pt x="22194" y="34523"/>
                  </a:cubicBezTo>
                  <a:cubicBezTo>
                    <a:pt x="23377" y="35458"/>
                    <a:pt x="24514" y="36397"/>
                    <a:pt x="25599" y="37430"/>
                  </a:cubicBezTo>
                  <a:cubicBezTo>
                    <a:pt x="28163" y="39797"/>
                    <a:pt x="29986" y="42709"/>
                    <a:pt x="31418" y="45865"/>
                  </a:cubicBezTo>
                  <a:cubicBezTo>
                    <a:pt x="32404" y="47984"/>
                    <a:pt x="33095" y="50154"/>
                    <a:pt x="33635" y="52423"/>
                  </a:cubicBezTo>
                  <a:cubicBezTo>
                    <a:pt x="33687" y="52620"/>
                    <a:pt x="33734" y="52770"/>
                    <a:pt x="33785" y="52967"/>
                  </a:cubicBezTo>
                  <a:cubicBezTo>
                    <a:pt x="33785" y="53015"/>
                    <a:pt x="33734" y="53015"/>
                    <a:pt x="33734" y="53113"/>
                  </a:cubicBezTo>
                  <a:cubicBezTo>
                    <a:pt x="33339" y="52423"/>
                    <a:pt x="32996" y="51784"/>
                    <a:pt x="32602" y="51140"/>
                  </a:cubicBezTo>
                  <a:cubicBezTo>
                    <a:pt x="31465" y="49266"/>
                    <a:pt x="30037" y="47590"/>
                    <a:pt x="28360" y="46161"/>
                  </a:cubicBezTo>
                  <a:cubicBezTo>
                    <a:pt x="26190" y="44335"/>
                    <a:pt x="24068" y="42413"/>
                    <a:pt x="21898" y="40539"/>
                  </a:cubicBezTo>
                  <a:cubicBezTo>
                    <a:pt x="20371" y="39257"/>
                    <a:pt x="19089" y="37726"/>
                    <a:pt x="17755" y="36247"/>
                  </a:cubicBezTo>
                  <a:cubicBezTo>
                    <a:pt x="15636" y="33832"/>
                    <a:pt x="13415" y="31563"/>
                    <a:pt x="10949" y="29539"/>
                  </a:cubicBezTo>
                  <a:cubicBezTo>
                    <a:pt x="10880" y="29506"/>
                    <a:pt x="10836" y="29471"/>
                    <a:pt x="10763" y="29471"/>
                  </a:cubicBezTo>
                  <a:cubicBezTo>
                    <a:pt x="10733" y="29471"/>
                    <a:pt x="10698" y="29477"/>
                    <a:pt x="10653" y="29492"/>
                  </a:cubicBezTo>
                  <a:cubicBezTo>
                    <a:pt x="10752" y="29591"/>
                    <a:pt x="10803" y="29737"/>
                    <a:pt x="10902" y="29835"/>
                  </a:cubicBezTo>
                  <a:cubicBezTo>
                    <a:pt x="11691" y="30577"/>
                    <a:pt x="12527" y="31315"/>
                    <a:pt x="13316" y="32057"/>
                  </a:cubicBezTo>
                  <a:cubicBezTo>
                    <a:pt x="14895" y="33536"/>
                    <a:pt x="16374" y="35162"/>
                    <a:pt x="17806" y="36838"/>
                  </a:cubicBezTo>
                  <a:cubicBezTo>
                    <a:pt x="19136" y="38369"/>
                    <a:pt x="20517" y="39896"/>
                    <a:pt x="22095" y="41230"/>
                  </a:cubicBezTo>
                  <a:cubicBezTo>
                    <a:pt x="24020" y="42855"/>
                    <a:pt x="25942" y="44485"/>
                    <a:pt x="27816" y="46161"/>
                  </a:cubicBezTo>
                  <a:cubicBezTo>
                    <a:pt x="30037" y="48083"/>
                    <a:pt x="31860" y="50253"/>
                    <a:pt x="33193" y="52869"/>
                  </a:cubicBezTo>
                  <a:cubicBezTo>
                    <a:pt x="33292" y="53066"/>
                    <a:pt x="33391" y="53310"/>
                    <a:pt x="33391" y="53559"/>
                  </a:cubicBezTo>
                  <a:cubicBezTo>
                    <a:pt x="32996" y="53066"/>
                    <a:pt x="32649" y="52521"/>
                    <a:pt x="32207" y="52079"/>
                  </a:cubicBezTo>
                  <a:cubicBezTo>
                    <a:pt x="31221" y="51042"/>
                    <a:pt x="30234" y="49957"/>
                    <a:pt x="29098" y="49022"/>
                  </a:cubicBezTo>
                  <a:cubicBezTo>
                    <a:pt x="27473" y="47641"/>
                    <a:pt x="25745" y="46307"/>
                    <a:pt x="24020" y="45025"/>
                  </a:cubicBezTo>
                  <a:cubicBezTo>
                    <a:pt x="22344" y="43794"/>
                    <a:pt x="20568" y="42658"/>
                    <a:pt x="18840" y="41474"/>
                  </a:cubicBezTo>
                  <a:cubicBezTo>
                    <a:pt x="16228" y="39600"/>
                    <a:pt x="13762" y="37628"/>
                    <a:pt x="11640" y="35162"/>
                  </a:cubicBezTo>
                  <a:cubicBezTo>
                    <a:pt x="10606" y="33978"/>
                    <a:pt x="9766" y="32648"/>
                    <a:pt x="8878" y="31268"/>
                  </a:cubicBezTo>
                  <a:cubicBezTo>
                    <a:pt x="6365" y="27224"/>
                    <a:pt x="3800" y="23227"/>
                    <a:pt x="1532" y="19037"/>
                  </a:cubicBezTo>
                  <a:cubicBezTo>
                    <a:pt x="1334" y="18741"/>
                    <a:pt x="1184" y="18445"/>
                    <a:pt x="1038" y="18149"/>
                  </a:cubicBezTo>
                  <a:cubicBezTo>
                    <a:pt x="1086" y="18149"/>
                    <a:pt x="1137" y="18098"/>
                    <a:pt x="1137" y="18098"/>
                  </a:cubicBezTo>
                  <a:close/>
                  <a:moveTo>
                    <a:pt x="447" y="45767"/>
                  </a:moveTo>
                  <a:cubicBezTo>
                    <a:pt x="841" y="45865"/>
                    <a:pt x="1283" y="45964"/>
                    <a:pt x="1630" y="46110"/>
                  </a:cubicBezTo>
                  <a:cubicBezTo>
                    <a:pt x="2565" y="46457"/>
                    <a:pt x="3453" y="46852"/>
                    <a:pt x="4341" y="47195"/>
                  </a:cubicBezTo>
                  <a:cubicBezTo>
                    <a:pt x="7943" y="48773"/>
                    <a:pt x="11691" y="50008"/>
                    <a:pt x="15439" y="51290"/>
                  </a:cubicBezTo>
                  <a:cubicBezTo>
                    <a:pt x="18595" y="52324"/>
                    <a:pt x="21700" y="53559"/>
                    <a:pt x="24561" y="55236"/>
                  </a:cubicBezTo>
                  <a:cubicBezTo>
                    <a:pt x="26040" y="56072"/>
                    <a:pt x="27421" y="57059"/>
                    <a:pt x="28755" y="58195"/>
                  </a:cubicBezTo>
                  <a:cubicBezTo>
                    <a:pt x="30432" y="59576"/>
                    <a:pt x="31714" y="61252"/>
                    <a:pt x="33095" y="62929"/>
                  </a:cubicBezTo>
                  <a:cubicBezTo>
                    <a:pt x="33193" y="63075"/>
                    <a:pt x="33292" y="63225"/>
                    <a:pt x="33339" y="63324"/>
                  </a:cubicBezTo>
                  <a:cubicBezTo>
                    <a:pt x="31761" y="62436"/>
                    <a:pt x="30234" y="61497"/>
                    <a:pt x="28605" y="60661"/>
                  </a:cubicBezTo>
                  <a:cubicBezTo>
                    <a:pt x="25745" y="59181"/>
                    <a:pt x="22687" y="58242"/>
                    <a:pt x="19530" y="57504"/>
                  </a:cubicBezTo>
                  <a:cubicBezTo>
                    <a:pt x="17905" y="57110"/>
                    <a:pt x="16228" y="56763"/>
                    <a:pt x="14551" y="56321"/>
                  </a:cubicBezTo>
                  <a:cubicBezTo>
                    <a:pt x="11837" y="55630"/>
                    <a:pt x="9371" y="54348"/>
                    <a:pt x="7102" y="52671"/>
                  </a:cubicBezTo>
                  <a:cubicBezTo>
                    <a:pt x="5280" y="51290"/>
                    <a:pt x="3504" y="49811"/>
                    <a:pt x="1973" y="48134"/>
                  </a:cubicBezTo>
                  <a:cubicBezTo>
                    <a:pt x="1532" y="47641"/>
                    <a:pt x="1086" y="47096"/>
                    <a:pt x="691" y="46556"/>
                  </a:cubicBezTo>
                  <a:cubicBezTo>
                    <a:pt x="545" y="46359"/>
                    <a:pt x="447" y="46110"/>
                    <a:pt x="348" y="45913"/>
                  </a:cubicBezTo>
                  <a:cubicBezTo>
                    <a:pt x="395" y="45865"/>
                    <a:pt x="447" y="45814"/>
                    <a:pt x="447" y="45767"/>
                  </a:cubicBezTo>
                  <a:close/>
                  <a:moveTo>
                    <a:pt x="68026" y="42448"/>
                  </a:moveTo>
                  <a:cubicBezTo>
                    <a:pt x="68069" y="42448"/>
                    <a:pt x="68112" y="42452"/>
                    <a:pt x="68158" y="42461"/>
                  </a:cubicBezTo>
                  <a:cubicBezTo>
                    <a:pt x="67862" y="42855"/>
                    <a:pt x="67617" y="43250"/>
                    <a:pt x="67270" y="43597"/>
                  </a:cubicBezTo>
                  <a:cubicBezTo>
                    <a:pt x="65494" y="45913"/>
                    <a:pt x="63080" y="47542"/>
                    <a:pt x="60713" y="49219"/>
                  </a:cubicBezTo>
                  <a:cubicBezTo>
                    <a:pt x="59182" y="50304"/>
                    <a:pt x="57702" y="51338"/>
                    <a:pt x="56223" y="52474"/>
                  </a:cubicBezTo>
                  <a:cubicBezTo>
                    <a:pt x="54301" y="53954"/>
                    <a:pt x="52672" y="55776"/>
                    <a:pt x="51094" y="57650"/>
                  </a:cubicBezTo>
                  <a:cubicBezTo>
                    <a:pt x="50257" y="58688"/>
                    <a:pt x="49370" y="59722"/>
                    <a:pt x="48431" y="60661"/>
                  </a:cubicBezTo>
                  <a:cubicBezTo>
                    <a:pt x="47642" y="61548"/>
                    <a:pt x="46754" y="62286"/>
                    <a:pt x="45866" y="63075"/>
                  </a:cubicBezTo>
                  <a:cubicBezTo>
                    <a:pt x="43846" y="64851"/>
                    <a:pt x="41822" y="66626"/>
                    <a:pt x="39999" y="68599"/>
                  </a:cubicBezTo>
                  <a:cubicBezTo>
                    <a:pt x="39901" y="68650"/>
                    <a:pt x="39849" y="68697"/>
                    <a:pt x="39751" y="68796"/>
                  </a:cubicBezTo>
                  <a:cubicBezTo>
                    <a:pt x="39751" y="68749"/>
                    <a:pt x="39703" y="68749"/>
                    <a:pt x="39652" y="68697"/>
                  </a:cubicBezTo>
                  <a:cubicBezTo>
                    <a:pt x="39802" y="68354"/>
                    <a:pt x="39999" y="68007"/>
                    <a:pt x="40098" y="67664"/>
                  </a:cubicBezTo>
                  <a:cubicBezTo>
                    <a:pt x="40591" y="66283"/>
                    <a:pt x="41132" y="64902"/>
                    <a:pt x="41577" y="63521"/>
                  </a:cubicBezTo>
                  <a:cubicBezTo>
                    <a:pt x="42414" y="60708"/>
                    <a:pt x="43499" y="58045"/>
                    <a:pt x="45128" y="55630"/>
                  </a:cubicBezTo>
                  <a:cubicBezTo>
                    <a:pt x="47002" y="52967"/>
                    <a:pt x="49417" y="50845"/>
                    <a:pt x="52179" y="49168"/>
                  </a:cubicBezTo>
                  <a:cubicBezTo>
                    <a:pt x="55090" y="47392"/>
                    <a:pt x="58148" y="46110"/>
                    <a:pt x="61352" y="45025"/>
                  </a:cubicBezTo>
                  <a:cubicBezTo>
                    <a:pt x="63474" y="44287"/>
                    <a:pt x="65546" y="43546"/>
                    <a:pt x="67566" y="42559"/>
                  </a:cubicBezTo>
                  <a:cubicBezTo>
                    <a:pt x="67688" y="42521"/>
                    <a:pt x="67841" y="42448"/>
                    <a:pt x="68026" y="42448"/>
                  </a:cubicBezTo>
                  <a:close/>
                  <a:moveTo>
                    <a:pt x="16966" y="0"/>
                  </a:moveTo>
                  <a:cubicBezTo>
                    <a:pt x="16966" y="344"/>
                    <a:pt x="16919" y="541"/>
                    <a:pt x="16919" y="790"/>
                  </a:cubicBezTo>
                  <a:cubicBezTo>
                    <a:pt x="17065" y="2514"/>
                    <a:pt x="17262" y="4289"/>
                    <a:pt x="17361" y="6064"/>
                  </a:cubicBezTo>
                  <a:cubicBezTo>
                    <a:pt x="17459" y="7595"/>
                    <a:pt x="17708" y="9122"/>
                    <a:pt x="18102" y="10653"/>
                  </a:cubicBezTo>
                  <a:cubicBezTo>
                    <a:pt x="18300" y="11489"/>
                    <a:pt x="18544" y="12330"/>
                    <a:pt x="18793" y="13217"/>
                  </a:cubicBezTo>
                  <a:cubicBezTo>
                    <a:pt x="19925" y="17755"/>
                    <a:pt x="22146" y="21799"/>
                    <a:pt x="25054" y="25397"/>
                  </a:cubicBezTo>
                  <a:cubicBezTo>
                    <a:pt x="26979" y="27764"/>
                    <a:pt x="28901" y="30131"/>
                    <a:pt x="30874" y="32451"/>
                  </a:cubicBezTo>
                  <a:cubicBezTo>
                    <a:pt x="32156" y="34029"/>
                    <a:pt x="33339" y="35706"/>
                    <a:pt x="34377" y="37430"/>
                  </a:cubicBezTo>
                  <a:cubicBezTo>
                    <a:pt x="36496" y="40981"/>
                    <a:pt x="37435" y="44729"/>
                    <a:pt x="36989" y="48825"/>
                  </a:cubicBezTo>
                  <a:cubicBezTo>
                    <a:pt x="36792" y="50600"/>
                    <a:pt x="36496" y="52375"/>
                    <a:pt x="36101" y="54099"/>
                  </a:cubicBezTo>
                  <a:cubicBezTo>
                    <a:pt x="35857" y="55236"/>
                    <a:pt x="35659" y="56321"/>
                    <a:pt x="35411" y="57453"/>
                  </a:cubicBezTo>
                  <a:cubicBezTo>
                    <a:pt x="35411" y="57552"/>
                    <a:pt x="35363" y="57603"/>
                    <a:pt x="35265" y="57749"/>
                  </a:cubicBezTo>
                  <a:cubicBezTo>
                    <a:pt x="34969" y="56664"/>
                    <a:pt x="34622" y="55678"/>
                    <a:pt x="34424" y="54644"/>
                  </a:cubicBezTo>
                  <a:cubicBezTo>
                    <a:pt x="34030" y="52225"/>
                    <a:pt x="33391" y="49910"/>
                    <a:pt x="32550" y="47641"/>
                  </a:cubicBezTo>
                  <a:cubicBezTo>
                    <a:pt x="30775" y="42757"/>
                    <a:pt x="27966" y="38614"/>
                    <a:pt x="23922" y="35410"/>
                  </a:cubicBezTo>
                  <a:cubicBezTo>
                    <a:pt x="21259" y="33288"/>
                    <a:pt x="18497" y="31216"/>
                    <a:pt x="15735" y="29196"/>
                  </a:cubicBezTo>
                  <a:cubicBezTo>
                    <a:pt x="13021" y="27224"/>
                    <a:pt x="10259" y="25298"/>
                    <a:pt x="7694" y="23128"/>
                  </a:cubicBezTo>
                  <a:lnTo>
                    <a:pt x="742" y="17210"/>
                  </a:lnTo>
                  <a:cubicBezTo>
                    <a:pt x="644" y="17112"/>
                    <a:pt x="494" y="17064"/>
                    <a:pt x="395" y="17013"/>
                  </a:cubicBezTo>
                  <a:cubicBezTo>
                    <a:pt x="348" y="17013"/>
                    <a:pt x="297" y="17064"/>
                    <a:pt x="249" y="17064"/>
                  </a:cubicBezTo>
                  <a:cubicBezTo>
                    <a:pt x="297" y="17309"/>
                    <a:pt x="348" y="17506"/>
                    <a:pt x="447" y="17703"/>
                  </a:cubicBezTo>
                  <a:cubicBezTo>
                    <a:pt x="691" y="18248"/>
                    <a:pt x="940" y="18788"/>
                    <a:pt x="1236" y="19282"/>
                  </a:cubicBezTo>
                  <a:cubicBezTo>
                    <a:pt x="3650" y="23278"/>
                    <a:pt x="6069" y="27271"/>
                    <a:pt x="8483" y="31315"/>
                  </a:cubicBezTo>
                  <a:cubicBezTo>
                    <a:pt x="9963" y="33733"/>
                    <a:pt x="11691" y="36002"/>
                    <a:pt x="13810" y="37876"/>
                  </a:cubicBezTo>
                  <a:cubicBezTo>
                    <a:pt x="14157" y="38219"/>
                    <a:pt x="14500" y="38515"/>
                    <a:pt x="14847" y="38811"/>
                  </a:cubicBezTo>
                  <a:cubicBezTo>
                    <a:pt x="16327" y="39947"/>
                    <a:pt x="17755" y="41080"/>
                    <a:pt x="19235" y="42165"/>
                  </a:cubicBezTo>
                  <a:cubicBezTo>
                    <a:pt x="20911" y="43348"/>
                    <a:pt x="22687" y="44433"/>
                    <a:pt x="24316" y="45668"/>
                  </a:cubicBezTo>
                  <a:cubicBezTo>
                    <a:pt x="25796" y="46702"/>
                    <a:pt x="27177" y="47886"/>
                    <a:pt x="28605" y="49069"/>
                  </a:cubicBezTo>
                  <a:cubicBezTo>
                    <a:pt x="30037" y="50304"/>
                    <a:pt x="31418" y="51586"/>
                    <a:pt x="32602" y="53066"/>
                  </a:cubicBezTo>
                  <a:cubicBezTo>
                    <a:pt x="33785" y="54593"/>
                    <a:pt x="34720" y="56171"/>
                    <a:pt x="35016" y="58096"/>
                  </a:cubicBezTo>
                  <a:cubicBezTo>
                    <a:pt x="35115" y="58538"/>
                    <a:pt x="35213" y="58933"/>
                    <a:pt x="35213" y="59327"/>
                  </a:cubicBezTo>
                  <a:cubicBezTo>
                    <a:pt x="35213" y="61103"/>
                    <a:pt x="35166" y="62831"/>
                    <a:pt x="35115" y="64555"/>
                  </a:cubicBezTo>
                  <a:lnTo>
                    <a:pt x="35115" y="65198"/>
                  </a:lnTo>
                  <a:lnTo>
                    <a:pt x="34918" y="65001"/>
                  </a:lnTo>
                  <a:cubicBezTo>
                    <a:pt x="34081" y="63864"/>
                    <a:pt x="33292" y="62633"/>
                    <a:pt x="32404" y="61497"/>
                  </a:cubicBezTo>
                  <a:cubicBezTo>
                    <a:pt x="30282" y="58834"/>
                    <a:pt x="27816" y="56617"/>
                    <a:pt x="24857" y="54940"/>
                  </a:cubicBezTo>
                  <a:cubicBezTo>
                    <a:pt x="21949" y="53263"/>
                    <a:pt x="18891" y="52028"/>
                    <a:pt x="15735" y="50943"/>
                  </a:cubicBezTo>
                  <a:cubicBezTo>
                    <a:pt x="11198" y="49464"/>
                    <a:pt x="6708" y="47937"/>
                    <a:pt x="2321" y="46011"/>
                  </a:cubicBezTo>
                  <a:cubicBezTo>
                    <a:pt x="1776" y="45767"/>
                    <a:pt x="1236" y="45617"/>
                    <a:pt x="644" y="45471"/>
                  </a:cubicBezTo>
                  <a:cubicBezTo>
                    <a:pt x="594" y="45454"/>
                    <a:pt x="539" y="45448"/>
                    <a:pt x="476" y="45448"/>
                  </a:cubicBezTo>
                  <a:cubicBezTo>
                    <a:pt x="351" y="45448"/>
                    <a:pt x="198" y="45471"/>
                    <a:pt x="1" y="45471"/>
                  </a:cubicBezTo>
                  <a:cubicBezTo>
                    <a:pt x="52" y="45767"/>
                    <a:pt x="52" y="46011"/>
                    <a:pt x="151" y="46260"/>
                  </a:cubicBezTo>
                  <a:cubicBezTo>
                    <a:pt x="249" y="46505"/>
                    <a:pt x="395" y="46753"/>
                    <a:pt x="593" y="46998"/>
                  </a:cubicBezTo>
                  <a:cubicBezTo>
                    <a:pt x="1334" y="47838"/>
                    <a:pt x="2025" y="48726"/>
                    <a:pt x="2861" y="49515"/>
                  </a:cubicBezTo>
                  <a:cubicBezTo>
                    <a:pt x="3800" y="50403"/>
                    <a:pt x="4787" y="51239"/>
                    <a:pt x="5820" y="52079"/>
                  </a:cubicBezTo>
                  <a:cubicBezTo>
                    <a:pt x="8633" y="54447"/>
                    <a:pt x="11837" y="56171"/>
                    <a:pt x="15486" y="56960"/>
                  </a:cubicBezTo>
                  <a:lnTo>
                    <a:pt x="19333" y="57848"/>
                  </a:lnTo>
                  <a:cubicBezTo>
                    <a:pt x="23575" y="58834"/>
                    <a:pt x="27571" y="60313"/>
                    <a:pt x="31268" y="62535"/>
                  </a:cubicBezTo>
                  <a:cubicBezTo>
                    <a:pt x="32156" y="63075"/>
                    <a:pt x="33095" y="63620"/>
                    <a:pt x="33833" y="64409"/>
                  </a:cubicBezTo>
                  <a:cubicBezTo>
                    <a:pt x="34720" y="65344"/>
                    <a:pt x="35213" y="66381"/>
                    <a:pt x="35166" y="67711"/>
                  </a:cubicBezTo>
                  <a:cubicBezTo>
                    <a:pt x="35068" y="73531"/>
                    <a:pt x="33734" y="79054"/>
                    <a:pt x="31122" y="84234"/>
                  </a:cubicBezTo>
                  <a:cubicBezTo>
                    <a:pt x="29741" y="86996"/>
                    <a:pt x="28262" y="89659"/>
                    <a:pt x="26684" y="92224"/>
                  </a:cubicBezTo>
                  <a:cubicBezTo>
                    <a:pt x="26585" y="92421"/>
                    <a:pt x="26486" y="92666"/>
                    <a:pt x="26388" y="92863"/>
                  </a:cubicBezTo>
                  <a:cubicBezTo>
                    <a:pt x="26435" y="92914"/>
                    <a:pt x="26486" y="92914"/>
                    <a:pt x="26534" y="92962"/>
                  </a:cubicBezTo>
                  <a:cubicBezTo>
                    <a:pt x="26684" y="92764"/>
                    <a:pt x="26829" y="92618"/>
                    <a:pt x="26928" y="92468"/>
                  </a:cubicBezTo>
                  <a:cubicBezTo>
                    <a:pt x="28999" y="89213"/>
                    <a:pt x="30874" y="85812"/>
                    <a:pt x="32404" y="82309"/>
                  </a:cubicBezTo>
                  <a:cubicBezTo>
                    <a:pt x="32898" y="81177"/>
                    <a:pt x="33241" y="80040"/>
                    <a:pt x="33734" y="78908"/>
                  </a:cubicBezTo>
                  <a:cubicBezTo>
                    <a:pt x="35213" y="75700"/>
                    <a:pt x="36942" y="72643"/>
                    <a:pt x="39309" y="69980"/>
                  </a:cubicBezTo>
                  <a:cubicBezTo>
                    <a:pt x="40591" y="68500"/>
                    <a:pt x="41972" y="67119"/>
                    <a:pt x="43400" y="65790"/>
                  </a:cubicBezTo>
                  <a:cubicBezTo>
                    <a:pt x="44734" y="64507"/>
                    <a:pt x="46115" y="63371"/>
                    <a:pt x="47496" y="62140"/>
                  </a:cubicBezTo>
                  <a:cubicBezTo>
                    <a:pt x="49417" y="60412"/>
                    <a:pt x="50995" y="58341"/>
                    <a:pt x="52672" y="56419"/>
                  </a:cubicBezTo>
                  <a:cubicBezTo>
                    <a:pt x="54005" y="54841"/>
                    <a:pt x="55485" y="53460"/>
                    <a:pt x="57162" y="52277"/>
                  </a:cubicBezTo>
                  <a:cubicBezTo>
                    <a:pt x="59134" y="50797"/>
                    <a:pt x="61206" y="49365"/>
                    <a:pt x="63226" y="47886"/>
                  </a:cubicBezTo>
                  <a:cubicBezTo>
                    <a:pt x="65001" y="46603"/>
                    <a:pt x="66631" y="45124"/>
                    <a:pt x="68012" y="43348"/>
                  </a:cubicBezTo>
                  <a:cubicBezTo>
                    <a:pt x="68209" y="43052"/>
                    <a:pt x="68454" y="42709"/>
                    <a:pt x="68651" y="42413"/>
                  </a:cubicBezTo>
                  <a:cubicBezTo>
                    <a:pt x="68702" y="42263"/>
                    <a:pt x="68702" y="42066"/>
                    <a:pt x="68749" y="41869"/>
                  </a:cubicBezTo>
                  <a:cubicBezTo>
                    <a:pt x="68640" y="41833"/>
                    <a:pt x="68542" y="41818"/>
                    <a:pt x="68453" y="41818"/>
                  </a:cubicBezTo>
                  <a:cubicBezTo>
                    <a:pt x="68181" y="41818"/>
                    <a:pt x="67986" y="41956"/>
                    <a:pt x="67763" y="42066"/>
                  </a:cubicBezTo>
                  <a:cubicBezTo>
                    <a:pt x="65546" y="43104"/>
                    <a:pt x="63226" y="43940"/>
                    <a:pt x="60910" y="44729"/>
                  </a:cubicBezTo>
                  <a:cubicBezTo>
                    <a:pt x="56373" y="46359"/>
                    <a:pt x="51981" y="48280"/>
                    <a:pt x="48285" y="51488"/>
                  </a:cubicBezTo>
                  <a:cubicBezTo>
                    <a:pt x="47050" y="52620"/>
                    <a:pt x="45917" y="53804"/>
                    <a:pt x="44978" y="55184"/>
                  </a:cubicBezTo>
                  <a:cubicBezTo>
                    <a:pt x="43254" y="57650"/>
                    <a:pt x="42019" y="60313"/>
                    <a:pt x="41230" y="63225"/>
                  </a:cubicBezTo>
                  <a:cubicBezTo>
                    <a:pt x="40591" y="65494"/>
                    <a:pt x="39751" y="67711"/>
                    <a:pt x="38717" y="69834"/>
                  </a:cubicBezTo>
                  <a:cubicBezTo>
                    <a:pt x="38618" y="70078"/>
                    <a:pt x="38520" y="70276"/>
                    <a:pt x="38322" y="70473"/>
                  </a:cubicBezTo>
                  <a:cubicBezTo>
                    <a:pt x="36942" y="72300"/>
                    <a:pt x="35659" y="74272"/>
                    <a:pt x="34622" y="76344"/>
                  </a:cubicBezTo>
                  <a:cubicBezTo>
                    <a:pt x="34622" y="76442"/>
                    <a:pt x="34523" y="76490"/>
                    <a:pt x="34476" y="76588"/>
                  </a:cubicBezTo>
                  <a:cubicBezTo>
                    <a:pt x="34424" y="76442"/>
                    <a:pt x="34476" y="76292"/>
                    <a:pt x="34476" y="76194"/>
                  </a:cubicBezTo>
                  <a:cubicBezTo>
                    <a:pt x="34673" y="75061"/>
                    <a:pt x="34918" y="73976"/>
                    <a:pt x="35115" y="72840"/>
                  </a:cubicBezTo>
                  <a:cubicBezTo>
                    <a:pt x="35608" y="69932"/>
                    <a:pt x="35561" y="66973"/>
                    <a:pt x="35509" y="63963"/>
                  </a:cubicBezTo>
                  <a:cubicBezTo>
                    <a:pt x="35462" y="61694"/>
                    <a:pt x="35509" y="59426"/>
                    <a:pt x="35857" y="57110"/>
                  </a:cubicBezTo>
                  <a:cubicBezTo>
                    <a:pt x="35904" y="56763"/>
                    <a:pt x="35955" y="56368"/>
                    <a:pt x="36101" y="56025"/>
                  </a:cubicBezTo>
                  <a:cubicBezTo>
                    <a:pt x="36890" y="54151"/>
                    <a:pt x="37731" y="52277"/>
                    <a:pt x="38863" y="50549"/>
                  </a:cubicBezTo>
                  <a:cubicBezTo>
                    <a:pt x="39455" y="49661"/>
                    <a:pt x="40047" y="48773"/>
                    <a:pt x="40836" y="48083"/>
                  </a:cubicBezTo>
                  <a:cubicBezTo>
                    <a:pt x="41676" y="47294"/>
                    <a:pt x="42564" y="46556"/>
                    <a:pt x="43400" y="45767"/>
                  </a:cubicBezTo>
                  <a:cubicBezTo>
                    <a:pt x="44387" y="44781"/>
                    <a:pt x="45424" y="43794"/>
                    <a:pt x="46359" y="42757"/>
                  </a:cubicBezTo>
                  <a:cubicBezTo>
                    <a:pt x="47642" y="41427"/>
                    <a:pt x="48778" y="39947"/>
                    <a:pt x="49666" y="38318"/>
                  </a:cubicBezTo>
                  <a:cubicBezTo>
                    <a:pt x="50652" y="36444"/>
                    <a:pt x="51342" y="34471"/>
                    <a:pt x="51934" y="32400"/>
                  </a:cubicBezTo>
                  <a:cubicBezTo>
                    <a:pt x="53512" y="27271"/>
                    <a:pt x="54645" y="22043"/>
                    <a:pt x="56617" y="17064"/>
                  </a:cubicBezTo>
                  <a:cubicBezTo>
                    <a:pt x="56815" y="16571"/>
                    <a:pt x="56913" y="15979"/>
                    <a:pt x="56913" y="15435"/>
                  </a:cubicBezTo>
                  <a:cubicBezTo>
                    <a:pt x="56913" y="14500"/>
                    <a:pt x="56274" y="13857"/>
                    <a:pt x="55288" y="13809"/>
                  </a:cubicBezTo>
                  <a:cubicBezTo>
                    <a:pt x="55220" y="13805"/>
                    <a:pt x="55153" y="13803"/>
                    <a:pt x="55086" y="13803"/>
                  </a:cubicBezTo>
                  <a:cubicBezTo>
                    <a:pt x="54373" y="13803"/>
                    <a:pt x="53711" y="14053"/>
                    <a:pt x="53216" y="14547"/>
                  </a:cubicBezTo>
                  <a:cubicBezTo>
                    <a:pt x="51342" y="16421"/>
                    <a:pt x="49516" y="18295"/>
                    <a:pt x="47642" y="20122"/>
                  </a:cubicBezTo>
                  <a:cubicBezTo>
                    <a:pt x="46805" y="20958"/>
                    <a:pt x="46162" y="21897"/>
                    <a:pt x="45570" y="22884"/>
                  </a:cubicBezTo>
                  <a:cubicBezTo>
                    <a:pt x="44485" y="24706"/>
                    <a:pt x="43846" y="26730"/>
                    <a:pt x="43254" y="28750"/>
                  </a:cubicBezTo>
                  <a:cubicBezTo>
                    <a:pt x="42268" y="32353"/>
                    <a:pt x="41723" y="36101"/>
                    <a:pt x="41084" y="39797"/>
                  </a:cubicBezTo>
                  <a:cubicBezTo>
                    <a:pt x="40690" y="41869"/>
                    <a:pt x="40343" y="43940"/>
                    <a:pt x="39999" y="46011"/>
                  </a:cubicBezTo>
                  <a:cubicBezTo>
                    <a:pt x="39506" y="48825"/>
                    <a:pt x="38027" y="51140"/>
                    <a:pt x="36646" y="53559"/>
                  </a:cubicBezTo>
                  <a:cubicBezTo>
                    <a:pt x="36744" y="52916"/>
                    <a:pt x="36890" y="52277"/>
                    <a:pt x="36989" y="51634"/>
                  </a:cubicBezTo>
                  <a:cubicBezTo>
                    <a:pt x="37581" y="48529"/>
                    <a:pt x="37533" y="45372"/>
                    <a:pt x="37435" y="42216"/>
                  </a:cubicBezTo>
                  <a:cubicBezTo>
                    <a:pt x="37285" y="36101"/>
                    <a:pt x="35659" y="30380"/>
                    <a:pt x="32404" y="25152"/>
                  </a:cubicBezTo>
                  <a:cubicBezTo>
                    <a:pt x="30775" y="22536"/>
                    <a:pt x="29098" y="19925"/>
                    <a:pt x="27473" y="17309"/>
                  </a:cubicBezTo>
                  <a:cubicBezTo>
                    <a:pt x="25942" y="14942"/>
                    <a:pt x="24514" y="12574"/>
                    <a:pt x="22983" y="10258"/>
                  </a:cubicBezTo>
                  <a:cubicBezTo>
                    <a:pt x="21160" y="7544"/>
                    <a:pt x="19483" y="4782"/>
                    <a:pt x="18102" y="1776"/>
                  </a:cubicBezTo>
                  <a:cubicBezTo>
                    <a:pt x="17905" y="1283"/>
                    <a:pt x="17609" y="790"/>
                    <a:pt x="17313" y="296"/>
                  </a:cubicBezTo>
                  <a:cubicBezTo>
                    <a:pt x="17262" y="245"/>
                    <a:pt x="17163" y="198"/>
                    <a:pt x="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5109500" y="2268975"/>
              <a:ext cx="202225" cy="197300"/>
            </a:xfrm>
            <a:custGeom>
              <a:avLst/>
              <a:gdLst/>
              <a:ahLst/>
              <a:cxnLst/>
              <a:rect l="l" t="t" r="r" b="b"/>
              <a:pathLst>
                <a:path w="8089" h="7892" extrusionOk="0">
                  <a:moveTo>
                    <a:pt x="8089" y="0"/>
                  </a:moveTo>
                  <a:cubicBezTo>
                    <a:pt x="4783" y="1973"/>
                    <a:pt x="2072" y="4636"/>
                    <a:pt x="1" y="7891"/>
                  </a:cubicBezTo>
                  <a:cubicBezTo>
                    <a:pt x="2218" y="4735"/>
                    <a:pt x="4932" y="2123"/>
                    <a:pt x="8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4271100" y="2335550"/>
              <a:ext cx="208350" cy="70350"/>
            </a:xfrm>
            <a:custGeom>
              <a:avLst/>
              <a:gdLst/>
              <a:ahLst/>
              <a:cxnLst/>
              <a:rect l="l" t="t" r="r" b="b"/>
              <a:pathLst>
                <a:path w="8334" h="2814" extrusionOk="0">
                  <a:moveTo>
                    <a:pt x="1" y="1"/>
                  </a:moveTo>
                  <a:lnTo>
                    <a:pt x="1" y="1"/>
                  </a:lnTo>
                  <a:cubicBezTo>
                    <a:pt x="2810" y="987"/>
                    <a:pt x="5524" y="1875"/>
                    <a:pt x="8333" y="2814"/>
                  </a:cubicBezTo>
                  <a:cubicBezTo>
                    <a:pt x="7398" y="2222"/>
                    <a:pt x="888" y="5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4929500" y="1364000"/>
              <a:ext cx="457400" cy="902525"/>
            </a:xfrm>
            <a:custGeom>
              <a:avLst/>
              <a:gdLst/>
              <a:ahLst/>
              <a:cxnLst/>
              <a:rect l="l" t="t" r="r" b="b"/>
              <a:pathLst>
                <a:path w="18296" h="36101" extrusionOk="0">
                  <a:moveTo>
                    <a:pt x="13857" y="9126"/>
                  </a:moveTo>
                  <a:cubicBezTo>
                    <a:pt x="13758" y="9422"/>
                    <a:pt x="13612" y="9667"/>
                    <a:pt x="13513" y="9963"/>
                  </a:cubicBezTo>
                  <a:cubicBezTo>
                    <a:pt x="12428" y="12381"/>
                    <a:pt x="11738" y="14894"/>
                    <a:pt x="10996" y="17411"/>
                  </a:cubicBezTo>
                  <a:cubicBezTo>
                    <a:pt x="10207" y="20272"/>
                    <a:pt x="8925" y="22935"/>
                    <a:pt x="7248" y="25401"/>
                  </a:cubicBezTo>
                  <a:cubicBezTo>
                    <a:pt x="6313" y="26829"/>
                    <a:pt x="5374" y="28261"/>
                    <a:pt x="4388" y="29642"/>
                  </a:cubicBezTo>
                  <a:cubicBezTo>
                    <a:pt x="3796" y="30530"/>
                    <a:pt x="3105" y="31319"/>
                    <a:pt x="2415" y="32108"/>
                  </a:cubicBezTo>
                  <a:cubicBezTo>
                    <a:pt x="2711" y="31366"/>
                    <a:pt x="3007" y="30676"/>
                    <a:pt x="3303" y="29985"/>
                  </a:cubicBezTo>
                  <a:cubicBezTo>
                    <a:pt x="4979" y="26237"/>
                    <a:pt x="6708" y="22489"/>
                    <a:pt x="8333" y="18741"/>
                  </a:cubicBezTo>
                  <a:cubicBezTo>
                    <a:pt x="9667" y="15585"/>
                    <a:pt x="11343" y="12626"/>
                    <a:pt x="13265" y="9817"/>
                  </a:cubicBezTo>
                  <a:cubicBezTo>
                    <a:pt x="13415" y="9568"/>
                    <a:pt x="13612" y="9323"/>
                    <a:pt x="13758" y="9126"/>
                  </a:cubicBezTo>
                  <a:close/>
                  <a:moveTo>
                    <a:pt x="15533" y="1"/>
                  </a:moveTo>
                  <a:lnTo>
                    <a:pt x="15533" y="1"/>
                  </a:lnTo>
                  <a:cubicBezTo>
                    <a:pt x="15238" y="99"/>
                    <a:pt x="14993" y="296"/>
                    <a:pt x="14796" y="494"/>
                  </a:cubicBezTo>
                  <a:cubicBezTo>
                    <a:pt x="13265" y="2072"/>
                    <a:pt x="11983" y="3800"/>
                    <a:pt x="10996" y="5773"/>
                  </a:cubicBezTo>
                  <a:cubicBezTo>
                    <a:pt x="9963" y="7694"/>
                    <a:pt x="8976" y="9568"/>
                    <a:pt x="7840" y="11395"/>
                  </a:cubicBezTo>
                  <a:cubicBezTo>
                    <a:pt x="6459" y="13612"/>
                    <a:pt x="5228" y="15932"/>
                    <a:pt x="4538" y="18445"/>
                  </a:cubicBezTo>
                  <a:cubicBezTo>
                    <a:pt x="3749" y="21207"/>
                    <a:pt x="3105" y="24020"/>
                    <a:pt x="2368" y="26829"/>
                  </a:cubicBezTo>
                  <a:lnTo>
                    <a:pt x="2368" y="27125"/>
                  </a:lnTo>
                  <a:cubicBezTo>
                    <a:pt x="2466" y="27078"/>
                    <a:pt x="2466" y="27026"/>
                    <a:pt x="2514" y="26928"/>
                  </a:cubicBezTo>
                  <a:cubicBezTo>
                    <a:pt x="3007" y="25006"/>
                    <a:pt x="3500" y="23132"/>
                    <a:pt x="3993" y="21207"/>
                  </a:cubicBezTo>
                  <a:cubicBezTo>
                    <a:pt x="4782" y="18149"/>
                    <a:pt x="5820" y="15242"/>
                    <a:pt x="7497" y="12578"/>
                  </a:cubicBezTo>
                  <a:cubicBezTo>
                    <a:pt x="8925" y="10310"/>
                    <a:pt x="10207" y="7943"/>
                    <a:pt x="11442" y="5575"/>
                  </a:cubicBezTo>
                  <a:cubicBezTo>
                    <a:pt x="12132" y="4194"/>
                    <a:pt x="13020" y="2912"/>
                    <a:pt x="14054" y="1677"/>
                  </a:cubicBezTo>
                  <a:lnTo>
                    <a:pt x="14054" y="1677"/>
                  </a:lnTo>
                  <a:cubicBezTo>
                    <a:pt x="13612" y="2814"/>
                    <a:pt x="13119" y="3899"/>
                    <a:pt x="12724" y="4984"/>
                  </a:cubicBezTo>
                  <a:cubicBezTo>
                    <a:pt x="12330" y="6116"/>
                    <a:pt x="12034" y="7252"/>
                    <a:pt x="11639" y="8384"/>
                  </a:cubicBezTo>
                  <a:cubicBezTo>
                    <a:pt x="10898" y="10653"/>
                    <a:pt x="10160" y="12922"/>
                    <a:pt x="9371" y="15143"/>
                  </a:cubicBezTo>
                  <a:cubicBezTo>
                    <a:pt x="7741" y="19581"/>
                    <a:pt x="5769" y="23823"/>
                    <a:pt x="3796" y="28111"/>
                  </a:cubicBezTo>
                  <a:cubicBezTo>
                    <a:pt x="2664" y="30676"/>
                    <a:pt x="1626" y="33339"/>
                    <a:pt x="146" y="35758"/>
                  </a:cubicBezTo>
                  <a:cubicBezTo>
                    <a:pt x="99" y="35856"/>
                    <a:pt x="48" y="36002"/>
                    <a:pt x="0" y="36101"/>
                  </a:cubicBezTo>
                  <a:cubicBezTo>
                    <a:pt x="146" y="36053"/>
                    <a:pt x="296" y="35955"/>
                    <a:pt x="344" y="35856"/>
                  </a:cubicBezTo>
                  <a:cubicBezTo>
                    <a:pt x="1527" y="33931"/>
                    <a:pt x="2861" y="32155"/>
                    <a:pt x="4190" y="30380"/>
                  </a:cubicBezTo>
                  <a:cubicBezTo>
                    <a:pt x="5275" y="28900"/>
                    <a:pt x="6313" y="27374"/>
                    <a:pt x="7347" y="25843"/>
                  </a:cubicBezTo>
                  <a:cubicBezTo>
                    <a:pt x="8728" y="23724"/>
                    <a:pt x="10010" y="21554"/>
                    <a:pt x="10752" y="19136"/>
                  </a:cubicBezTo>
                  <a:cubicBezTo>
                    <a:pt x="11343" y="17360"/>
                    <a:pt x="11837" y="15585"/>
                    <a:pt x="12377" y="13809"/>
                  </a:cubicBezTo>
                  <a:cubicBezTo>
                    <a:pt x="13316" y="10752"/>
                    <a:pt x="14598" y="7891"/>
                    <a:pt x="16323" y="5228"/>
                  </a:cubicBezTo>
                  <a:cubicBezTo>
                    <a:pt x="16966" y="4242"/>
                    <a:pt x="17557" y="3208"/>
                    <a:pt x="18149" y="2222"/>
                  </a:cubicBezTo>
                  <a:cubicBezTo>
                    <a:pt x="18197" y="2072"/>
                    <a:pt x="18248" y="1875"/>
                    <a:pt x="18295" y="1729"/>
                  </a:cubicBezTo>
                  <a:lnTo>
                    <a:pt x="18248" y="1729"/>
                  </a:lnTo>
                  <a:cubicBezTo>
                    <a:pt x="15533" y="5820"/>
                    <a:pt x="12870" y="9915"/>
                    <a:pt x="10207" y="14007"/>
                  </a:cubicBezTo>
                  <a:cubicBezTo>
                    <a:pt x="10357" y="13367"/>
                    <a:pt x="10602" y="12776"/>
                    <a:pt x="10799" y="12184"/>
                  </a:cubicBezTo>
                  <a:cubicBezTo>
                    <a:pt x="11588" y="9718"/>
                    <a:pt x="12330" y="7299"/>
                    <a:pt x="13119" y="4834"/>
                  </a:cubicBezTo>
                  <a:cubicBezTo>
                    <a:pt x="13561" y="3405"/>
                    <a:pt x="14204" y="2024"/>
                    <a:pt x="15040" y="742"/>
                  </a:cubicBezTo>
                  <a:cubicBezTo>
                    <a:pt x="15238" y="494"/>
                    <a:pt x="15387" y="249"/>
                    <a:pt x="15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4924575" y="2206150"/>
              <a:ext cx="535100" cy="562225"/>
            </a:xfrm>
            <a:custGeom>
              <a:avLst/>
              <a:gdLst/>
              <a:ahLst/>
              <a:cxnLst/>
              <a:rect l="l" t="t" r="r" b="b"/>
              <a:pathLst>
                <a:path w="21404" h="22489" extrusionOk="0">
                  <a:moveTo>
                    <a:pt x="21404" y="0"/>
                  </a:moveTo>
                  <a:lnTo>
                    <a:pt x="20662" y="296"/>
                  </a:lnTo>
                  <a:cubicBezTo>
                    <a:pt x="19530" y="935"/>
                    <a:pt x="18394" y="1578"/>
                    <a:pt x="17309" y="2269"/>
                  </a:cubicBezTo>
                  <a:cubicBezTo>
                    <a:pt x="14941" y="3598"/>
                    <a:pt x="12771" y="5177"/>
                    <a:pt x="10799" y="7051"/>
                  </a:cubicBezTo>
                  <a:cubicBezTo>
                    <a:pt x="8877" y="8925"/>
                    <a:pt x="7398" y="11095"/>
                    <a:pt x="6064" y="13363"/>
                  </a:cubicBezTo>
                  <a:cubicBezTo>
                    <a:pt x="4585" y="15829"/>
                    <a:pt x="3006" y="18196"/>
                    <a:pt x="1282" y="20516"/>
                  </a:cubicBezTo>
                  <a:cubicBezTo>
                    <a:pt x="837" y="21155"/>
                    <a:pt x="442" y="21798"/>
                    <a:pt x="0" y="22390"/>
                  </a:cubicBezTo>
                  <a:cubicBezTo>
                    <a:pt x="0" y="22438"/>
                    <a:pt x="47" y="22438"/>
                    <a:pt x="99" y="22489"/>
                  </a:cubicBezTo>
                  <a:cubicBezTo>
                    <a:pt x="197" y="22438"/>
                    <a:pt x="296" y="22339"/>
                    <a:pt x="395" y="22240"/>
                  </a:cubicBezTo>
                  <a:cubicBezTo>
                    <a:pt x="935" y="21451"/>
                    <a:pt x="1527" y="20662"/>
                    <a:pt x="2119" y="19873"/>
                  </a:cubicBezTo>
                  <a:cubicBezTo>
                    <a:pt x="3500" y="18050"/>
                    <a:pt x="4782" y="16078"/>
                    <a:pt x="5966" y="14105"/>
                  </a:cubicBezTo>
                  <a:cubicBezTo>
                    <a:pt x="7051" y="12329"/>
                    <a:pt x="8136" y="10503"/>
                    <a:pt x="9516" y="8925"/>
                  </a:cubicBezTo>
                  <a:cubicBezTo>
                    <a:pt x="11095" y="7102"/>
                    <a:pt x="12870" y="5472"/>
                    <a:pt x="14941" y="4143"/>
                  </a:cubicBezTo>
                  <a:cubicBezTo>
                    <a:pt x="16421" y="3204"/>
                    <a:pt x="17952" y="2316"/>
                    <a:pt x="19431" y="1428"/>
                  </a:cubicBezTo>
                  <a:cubicBezTo>
                    <a:pt x="20122" y="987"/>
                    <a:pt x="20859" y="639"/>
                    <a:pt x="2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4264900" y="2320750"/>
              <a:ext cx="551200" cy="297225"/>
            </a:xfrm>
            <a:custGeom>
              <a:avLst/>
              <a:gdLst/>
              <a:ahLst/>
              <a:cxnLst/>
              <a:rect l="l" t="t" r="r" b="b"/>
              <a:pathLst>
                <a:path w="22048" h="11889" extrusionOk="0">
                  <a:moveTo>
                    <a:pt x="52" y="1"/>
                  </a:moveTo>
                  <a:cubicBezTo>
                    <a:pt x="52" y="52"/>
                    <a:pt x="0" y="99"/>
                    <a:pt x="0" y="151"/>
                  </a:cubicBezTo>
                  <a:cubicBezTo>
                    <a:pt x="789" y="395"/>
                    <a:pt x="1578" y="593"/>
                    <a:pt x="2320" y="841"/>
                  </a:cubicBezTo>
                  <a:cubicBezTo>
                    <a:pt x="6167" y="2025"/>
                    <a:pt x="9962" y="3453"/>
                    <a:pt x="13513" y="5378"/>
                  </a:cubicBezTo>
                  <a:cubicBezTo>
                    <a:pt x="15439" y="6412"/>
                    <a:pt x="17313" y="7596"/>
                    <a:pt x="19037" y="8976"/>
                  </a:cubicBezTo>
                  <a:cubicBezTo>
                    <a:pt x="19925" y="9667"/>
                    <a:pt x="20714" y="10456"/>
                    <a:pt x="21404" y="11344"/>
                  </a:cubicBezTo>
                  <a:cubicBezTo>
                    <a:pt x="21554" y="11541"/>
                    <a:pt x="21751" y="11691"/>
                    <a:pt x="21949" y="11888"/>
                  </a:cubicBezTo>
                  <a:cubicBezTo>
                    <a:pt x="21949" y="11837"/>
                    <a:pt x="21996" y="11837"/>
                    <a:pt x="22047" y="11790"/>
                  </a:cubicBezTo>
                  <a:cubicBezTo>
                    <a:pt x="21700" y="11344"/>
                    <a:pt x="21404" y="10902"/>
                    <a:pt x="21010" y="10456"/>
                  </a:cubicBezTo>
                  <a:cubicBezTo>
                    <a:pt x="19779" y="9075"/>
                    <a:pt x="18299" y="7943"/>
                    <a:pt x="16721" y="6905"/>
                  </a:cubicBezTo>
                  <a:cubicBezTo>
                    <a:pt x="11738" y="3701"/>
                    <a:pt x="6266" y="1579"/>
                    <a:pt x="545" y="99"/>
                  </a:cubicBezTo>
                  <a:cubicBezTo>
                    <a:pt x="395" y="52"/>
                    <a:pt x="197" y="52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4575600" y="1508300"/>
              <a:ext cx="239200" cy="343975"/>
            </a:xfrm>
            <a:custGeom>
              <a:avLst/>
              <a:gdLst/>
              <a:ahLst/>
              <a:cxnLst/>
              <a:rect l="l" t="t" r="r" b="b"/>
              <a:pathLst>
                <a:path w="9568" h="13759" extrusionOk="0">
                  <a:moveTo>
                    <a:pt x="0" y="1"/>
                  </a:moveTo>
                  <a:cubicBezTo>
                    <a:pt x="1728" y="2218"/>
                    <a:pt x="3405" y="4388"/>
                    <a:pt x="5082" y="6609"/>
                  </a:cubicBezTo>
                  <a:cubicBezTo>
                    <a:pt x="6759" y="8826"/>
                    <a:pt x="8140" y="11245"/>
                    <a:pt x="9521" y="13758"/>
                  </a:cubicBezTo>
                  <a:cubicBezTo>
                    <a:pt x="9568" y="13612"/>
                    <a:pt x="9568" y="13612"/>
                    <a:pt x="9568" y="13561"/>
                  </a:cubicBezTo>
                  <a:cubicBezTo>
                    <a:pt x="9469" y="13316"/>
                    <a:pt x="9323" y="13119"/>
                    <a:pt x="9225" y="12870"/>
                  </a:cubicBezTo>
                  <a:cubicBezTo>
                    <a:pt x="7646" y="9667"/>
                    <a:pt x="5622" y="6806"/>
                    <a:pt x="3405" y="4045"/>
                  </a:cubicBezTo>
                  <a:cubicBezTo>
                    <a:pt x="2813" y="3354"/>
                    <a:pt x="2269" y="2612"/>
                    <a:pt x="1728" y="1922"/>
                  </a:cubicBezTo>
                  <a:cubicBezTo>
                    <a:pt x="1184" y="1283"/>
                    <a:pt x="592" y="640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4314200" y="1800450"/>
              <a:ext cx="265175" cy="271275"/>
            </a:xfrm>
            <a:custGeom>
              <a:avLst/>
              <a:gdLst/>
              <a:ahLst/>
              <a:cxnLst/>
              <a:rect l="l" t="t" r="r" b="b"/>
              <a:pathLst>
                <a:path w="10607" h="10851" extrusionOk="0">
                  <a:moveTo>
                    <a:pt x="1" y="1"/>
                  </a:moveTo>
                  <a:cubicBezTo>
                    <a:pt x="3603" y="3552"/>
                    <a:pt x="6807" y="7497"/>
                    <a:pt x="10606" y="10851"/>
                  </a:cubicBezTo>
                  <a:cubicBezTo>
                    <a:pt x="7004" y="7300"/>
                    <a:pt x="3800" y="335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4084875" y="1585925"/>
              <a:ext cx="107350" cy="120850"/>
            </a:xfrm>
            <a:custGeom>
              <a:avLst/>
              <a:gdLst/>
              <a:ahLst/>
              <a:cxnLst/>
              <a:rect l="l" t="t" r="r" b="b"/>
              <a:pathLst>
                <a:path w="4294" h="4834" extrusionOk="0">
                  <a:moveTo>
                    <a:pt x="99" y="1"/>
                  </a:moveTo>
                  <a:cubicBezTo>
                    <a:pt x="52" y="1"/>
                    <a:pt x="52" y="52"/>
                    <a:pt x="1" y="99"/>
                  </a:cubicBezTo>
                  <a:cubicBezTo>
                    <a:pt x="1283" y="1776"/>
                    <a:pt x="2715" y="3307"/>
                    <a:pt x="4195" y="4834"/>
                  </a:cubicBezTo>
                  <a:cubicBezTo>
                    <a:pt x="4242" y="4834"/>
                    <a:pt x="4293" y="4786"/>
                    <a:pt x="4293" y="4735"/>
                  </a:cubicBezTo>
                  <a:cubicBezTo>
                    <a:pt x="2913" y="3157"/>
                    <a:pt x="1480" y="1579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5504050" y="2125950"/>
              <a:ext cx="86325" cy="53100"/>
            </a:xfrm>
            <a:custGeom>
              <a:avLst/>
              <a:gdLst/>
              <a:ahLst/>
              <a:cxnLst/>
              <a:rect l="l" t="t" r="r" b="b"/>
              <a:pathLst>
                <a:path w="3453" h="2124" extrusionOk="0">
                  <a:moveTo>
                    <a:pt x="3354" y="1"/>
                  </a:moveTo>
                  <a:cubicBezTo>
                    <a:pt x="2269" y="644"/>
                    <a:pt x="1133" y="1334"/>
                    <a:pt x="0" y="1973"/>
                  </a:cubicBezTo>
                  <a:cubicBezTo>
                    <a:pt x="0" y="2025"/>
                    <a:pt x="48" y="2072"/>
                    <a:pt x="48" y="2123"/>
                  </a:cubicBezTo>
                  <a:cubicBezTo>
                    <a:pt x="1184" y="1480"/>
                    <a:pt x="2415" y="940"/>
                    <a:pt x="3453" y="151"/>
                  </a:cubicBezTo>
                  <a:cubicBezTo>
                    <a:pt x="3401" y="99"/>
                    <a:pt x="3401" y="52"/>
                    <a:pt x="3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17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17"/>
          <p:cNvSpPr/>
          <p:nvPr/>
        </p:nvSpPr>
        <p:spPr>
          <a:xfrm>
            <a:off x="0" y="0"/>
            <a:ext cx="1157881" cy="1213840"/>
          </a:xfrm>
          <a:custGeom>
            <a:avLst/>
            <a:gdLst/>
            <a:ahLst/>
            <a:cxnLst/>
            <a:rect l="l" t="t" r="r" b="b"/>
            <a:pathLst>
              <a:path w="102422" h="98867" extrusionOk="0">
                <a:moveTo>
                  <a:pt x="0" y="0"/>
                </a:moveTo>
                <a:lnTo>
                  <a:pt x="0" y="1164"/>
                </a:lnTo>
                <a:lnTo>
                  <a:pt x="0" y="47137"/>
                </a:lnTo>
                <a:lnTo>
                  <a:pt x="0" y="57755"/>
                </a:lnTo>
                <a:cubicBezTo>
                  <a:pt x="0" y="58143"/>
                  <a:pt x="0" y="58434"/>
                  <a:pt x="485" y="58628"/>
                </a:cubicBezTo>
                <a:cubicBezTo>
                  <a:pt x="3833" y="59986"/>
                  <a:pt x="6402" y="62364"/>
                  <a:pt x="8632" y="65127"/>
                </a:cubicBezTo>
                <a:cubicBezTo>
                  <a:pt x="11542" y="68812"/>
                  <a:pt x="13482" y="73033"/>
                  <a:pt x="15375" y="77250"/>
                </a:cubicBezTo>
                <a:cubicBezTo>
                  <a:pt x="17070" y="81130"/>
                  <a:pt x="18770" y="85009"/>
                  <a:pt x="21194" y="88501"/>
                </a:cubicBezTo>
                <a:cubicBezTo>
                  <a:pt x="25789" y="95155"/>
                  <a:pt x="32937" y="98866"/>
                  <a:pt x="40687" y="98866"/>
                </a:cubicBezTo>
                <a:cubicBezTo>
                  <a:pt x="42426" y="98866"/>
                  <a:pt x="44196" y="98679"/>
                  <a:pt x="45973" y="98297"/>
                </a:cubicBezTo>
                <a:cubicBezTo>
                  <a:pt x="49224" y="97571"/>
                  <a:pt x="52278" y="96311"/>
                  <a:pt x="54702" y="93932"/>
                </a:cubicBezTo>
                <a:cubicBezTo>
                  <a:pt x="56254" y="92381"/>
                  <a:pt x="57030" y="90441"/>
                  <a:pt x="56499" y="88260"/>
                </a:cubicBezTo>
                <a:cubicBezTo>
                  <a:pt x="56111" y="86612"/>
                  <a:pt x="55381" y="85009"/>
                  <a:pt x="54702" y="83508"/>
                </a:cubicBezTo>
                <a:cubicBezTo>
                  <a:pt x="53829" y="81712"/>
                  <a:pt x="52716" y="80016"/>
                  <a:pt x="51940" y="78220"/>
                </a:cubicBezTo>
                <a:cubicBezTo>
                  <a:pt x="50000" y="73906"/>
                  <a:pt x="50920" y="69976"/>
                  <a:pt x="54508" y="66872"/>
                </a:cubicBezTo>
                <a:cubicBezTo>
                  <a:pt x="57321" y="64448"/>
                  <a:pt x="60619" y="63187"/>
                  <a:pt x="64304" y="62946"/>
                </a:cubicBezTo>
                <a:cubicBezTo>
                  <a:pt x="64917" y="62908"/>
                  <a:pt x="65527" y="62891"/>
                  <a:pt x="66135" y="62891"/>
                </a:cubicBezTo>
                <a:cubicBezTo>
                  <a:pt x="70149" y="62891"/>
                  <a:pt x="74078" y="63645"/>
                  <a:pt x="78077" y="64110"/>
                </a:cubicBezTo>
                <a:cubicBezTo>
                  <a:pt x="79490" y="64275"/>
                  <a:pt x="80903" y="64370"/>
                  <a:pt x="82313" y="64370"/>
                </a:cubicBezTo>
                <a:cubicBezTo>
                  <a:pt x="84630" y="64370"/>
                  <a:pt x="86939" y="64112"/>
                  <a:pt x="89231" y="63478"/>
                </a:cubicBezTo>
                <a:cubicBezTo>
                  <a:pt x="95100" y="61879"/>
                  <a:pt x="99317" y="58485"/>
                  <a:pt x="101257" y="52568"/>
                </a:cubicBezTo>
                <a:cubicBezTo>
                  <a:pt x="102421" y="48980"/>
                  <a:pt x="102324" y="45294"/>
                  <a:pt x="101354" y="41706"/>
                </a:cubicBezTo>
                <a:cubicBezTo>
                  <a:pt x="100241" y="37388"/>
                  <a:pt x="98929" y="33074"/>
                  <a:pt x="97331" y="28903"/>
                </a:cubicBezTo>
                <a:cubicBezTo>
                  <a:pt x="94518" y="21435"/>
                  <a:pt x="93692" y="13870"/>
                  <a:pt x="95585" y="6111"/>
                </a:cubicBezTo>
                <a:cubicBezTo>
                  <a:pt x="96070" y="4074"/>
                  <a:pt x="96505" y="2084"/>
                  <a:pt x="969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17"/>
          <p:cNvGrpSpPr/>
          <p:nvPr/>
        </p:nvGrpSpPr>
        <p:grpSpPr>
          <a:xfrm rot="10800000">
            <a:off x="311673" y="-7"/>
            <a:ext cx="338417" cy="438661"/>
            <a:chOff x="4153450" y="2187950"/>
            <a:chExt cx="1609975" cy="2086875"/>
          </a:xfrm>
        </p:grpSpPr>
        <p:sp>
          <p:nvSpPr>
            <p:cNvPr id="602" name="Google Shape;602;p17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17"/>
          <p:cNvSpPr/>
          <p:nvPr/>
        </p:nvSpPr>
        <p:spPr>
          <a:xfrm rot="-142306">
            <a:off x="783885" y="119806"/>
            <a:ext cx="686062" cy="354930"/>
          </a:xfrm>
          <a:custGeom>
            <a:avLst/>
            <a:gdLst/>
            <a:ahLst/>
            <a:cxnLst/>
            <a:rect l="l" t="t" r="r" b="b"/>
            <a:pathLst>
              <a:path w="56221" h="33314" extrusionOk="0">
                <a:moveTo>
                  <a:pt x="9303" y="0"/>
                </a:moveTo>
                <a:cubicBezTo>
                  <a:pt x="7874" y="0"/>
                  <a:pt x="6453" y="53"/>
                  <a:pt x="5057" y="195"/>
                </a:cubicBezTo>
                <a:cubicBezTo>
                  <a:pt x="1884" y="493"/>
                  <a:pt x="1" y="2476"/>
                  <a:pt x="52" y="5700"/>
                </a:cubicBezTo>
                <a:cubicBezTo>
                  <a:pt x="151" y="10162"/>
                  <a:pt x="3173" y="14870"/>
                  <a:pt x="5256" y="18637"/>
                </a:cubicBezTo>
                <a:cubicBezTo>
                  <a:pt x="7191" y="22207"/>
                  <a:pt x="9472" y="25630"/>
                  <a:pt x="12593" y="28156"/>
                </a:cubicBezTo>
                <a:cubicBezTo>
                  <a:pt x="14528" y="29743"/>
                  <a:pt x="16809" y="30885"/>
                  <a:pt x="19137" y="31726"/>
                </a:cubicBezTo>
                <a:cubicBezTo>
                  <a:pt x="22100" y="32793"/>
                  <a:pt x="25233" y="33314"/>
                  <a:pt x="28364" y="33314"/>
                </a:cubicBezTo>
                <a:cubicBezTo>
                  <a:pt x="33671" y="33314"/>
                  <a:pt x="38972" y="31818"/>
                  <a:pt x="43429" y="28949"/>
                </a:cubicBezTo>
                <a:cubicBezTo>
                  <a:pt x="50568" y="24388"/>
                  <a:pt x="55379" y="16409"/>
                  <a:pt x="56073" y="7981"/>
                </a:cubicBezTo>
                <a:cubicBezTo>
                  <a:pt x="56220" y="6097"/>
                  <a:pt x="56073" y="3915"/>
                  <a:pt x="54685" y="2674"/>
                </a:cubicBezTo>
                <a:cubicBezTo>
                  <a:pt x="53495" y="1635"/>
                  <a:pt x="51810" y="1484"/>
                  <a:pt x="50223" y="1437"/>
                </a:cubicBezTo>
                <a:cubicBezTo>
                  <a:pt x="40110" y="988"/>
                  <a:pt x="29996" y="643"/>
                  <a:pt x="19883" y="393"/>
                </a:cubicBezTo>
                <a:cubicBezTo>
                  <a:pt x="16454" y="323"/>
                  <a:pt x="12850" y="0"/>
                  <a:pt x="93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7"/>
          <p:cNvSpPr/>
          <p:nvPr/>
        </p:nvSpPr>
        <p:spPr>
          <a:xfrm>
            <a:off x="7412628" y="4832576"/>
            <a:ext cx="1442807" cy="310933"/>
          </a:xfrm>
          <a:custGeom>
            <a:avLst/>
            <a:gdLst/>
            <a:ahLst/>
            <a:cxnLst/>
            <a:rect l="l" t="t" r="r" b="b"/>
            <a:pathLst>
              <a:path w="129197" h="27239" extrusionOk="0">
                <a:moveTo>
                  <a:pt x="120801" y="0"/>
                </a:moveTo>
                <a:cubicBezTo>
                  <a:pt x="119505" y="0"/>
                  <a:pt x="118206" y="72"/>
                  <a:pt x="116901" y="218"/>
                </a:cubicBezTo>
                <a:cubicBezTo>
                  <a:pt x="111745" y="864"/>
                  <a:pt x="107034" y="2550"/>
                  <a:pt x="102921" y="5723"/>
                </a:cubicBezTo>
                <a:cubicBezTo>
                  <a:pt x="100640" y="7508"/>
                  <a:pt x="98407" y="9392"/>
                  <a:pt x="96226" y="11323"/>
                </a:cubicBezTo>
                <a:cubicBezTo>
                  <a:pt x="91485" y="15455"/>
                  <a:pt x="85987" y="17542"/>
                  <a:pt x="79814" y="17542"/>
                </a:cubicBezTo>
                <a:cubicBezTo>
                  <a:pt x="79470" y="17542"/>
                  <a:pt x="79124" y="17535"/>
                  <a:pt x="78775" y="17522"/>
                </a:cubicBezTo>
                <a:cubicBezTo>
                  <a:pt x="74365" y="17423"/>
                  <a:pt x="70101" y="16578"/>
                  <a:pt x="65885" y="15242"/>
                </a:cubicBezTo>
                <a:cubicBezTo>
                  <a:pt x="61423" y="13802"/>
                  <a:pt x="56962" y="12267"/>
                  <a:pt x="52500" y="10780"/>
                </a:cubicBezTo>
                <a:cubicBezTo>
                  <a:pt x="47392" y="9134"/>
                  <a:pt x="42235" y="8182"/>
                  <a:pt x="36977" y="8182"/>
                </a:cubicBezTo>
                <a:cubicBezTo>
                  <a:pt x="34784" y="8182"/>
                  <a:pt x="32573" y="8347"/>
                  <a:pt x="30341" y="8698"/>
                </a:cubicBezTo>
                <a:cubicBezTo>
                  <a:pt x="22508" y="9935"/>
                  <a:pt x="15369" y="12909"/>
                  <a:pt x="9023" y="17720"/>
                </a:cubicBezTo>
                <a:cubicBezTo>
                  <a:pt x="5501" y="20397"/>
                  <a:pt x="2626" y="23717"/>
                  <a:pt x="0" y="27239"/>
                </a:cubicBezTo>
                <a:lnTo>
                  <a:pt x="129196" y="27239"/>
                </a:lnTo>
                <a:lnTo>
                  <a:pt x="129196" y="912"/>
                </a:lnTo>
                <a:cubicBezTo>
                  <a:pt x="129045" y="912"/>
                  <a:pt x="128847" y="912"/>
                  <a:pt x="128700" y="864"/>
                </a:cubicBezTo>
                <a:cubicBezTo>
                  <a:pt x="126071" y="298"/>
                  <a:pt x="123444" y="0"/>
                  <a:pt x="1208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7"/>
          <p:cNvSpPr/>
          <p:nvPr/>
        </p:nvSpPr>
        <p:spPr>
          <a:xfrm rot="-5400000">
            <a:off x="8238670" y="4238164"/>
            <a:ext cx="1184776" cy="625908"/>
          </a:xfrm>
          <a:custGeom>
            <a:avLst/>
            <a:gdLst/>
            <a:ahLst/>
            <a:cxnLst/>
            <a:rect l="l" t="t" r="r" b="b"/>
            <a:pathLst>
              <a:path w="68623" h="36253" extrusionOk="0">
                <a:moveTo>
                  <a:pt x="21980" y="0"/>
                </a:moveTo>
                <a:cubicBezTo>
                  <a:pt x="14392" y="0"/>
                  <a:pt x="7232" y="1887"/>
                  <a:pt x="536" y="5507"/>
                </a:cubicBezTo>
                <a:cubicBezTo>
                  <a:pt x="148" y="5701"/>
                  <a:pt x="0" y="5946"/>
                  <a:pt x="0" y="6380"/>
                </a:cubicBezTo>
                <a:lnTo>
                  <a:pt x="0" y="36253"/>
                </a:lnTo>
                <a:lnTo>
                  <a:pt x="67602" y="36253"/>
                </a:lnTo>
                <a:cubicBezTo>
                  <a:pt x="67652" y="36206"/>
                  <a:pt x="67602" y="36109"/>
                  <a:pt x="67652" y="36059"/>
                </a:cubicBezTo>
                <a:cubicBezTo>
                  <a:pt x="68622" y="33537"/>
                  <a:pt x="68525" y="31015"/>
                  <a:pt x="67699" y="28494"/>
                </a:cubicBezTo>
                <a:cubicBezTo>
                  <a:pt x="66779" y="25538"/>
                  <a:pt x="65033" y="23016"/>
                  <a:pt x="63094" y="20638"/>
                </a:cubicBezTo>
                <a:cubicBezTo>
                  <a:pt x="60087" y="17002"/>
                  <a:pt x="56545" y="13945"/>
                  <a:pt x="52910" y="10989"/>
                </a:cubicBezTo>
                <a:cubicBezTo>
                  <a:pt x="44324" y="4200"/>
                  <a:pt x="34579" y="464"/>
                  <a:pt x="23619" y="29"/>
                </a:cubicBezTo>
                <a:cubicBezTo>
                  <a:pt x="23070" y="10"/>
                  <a:pt x="22524" y="0"/>
                  <a:pt x="2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7"/>
          <p:cNvGrpSpPr/>
          <p:nvPr/>
        </p:nvGrpSpPr>
        <p:grpSpPr>
          <a:xfrm rot="10800000">
            <a:off x="8073980" y="4716972"/>
            <a:ext cx="930045" cy="438687"/>
            <a:chOff x="2772675" y="3209200"/>
            <a:chExt cx="2642925" cy="1246625"/>
          </a:xfrm>
        </p:grpSpPr>
        <p:sp>
          <p:nvSpPr>
            <p:cNvPr id="610" name="Google Shape;610;p17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7"/>
          <p:cNvSpPr/>
          <p:nvPr/>
        </p:nvSpPr>
        <p:spPr>
          <a:xfrm>
            <a:off x="8318450" y="-38178"/>
            <a:ext cx="930076" cy="593712"/>
          </a:xfrm>
          <a:custGeom>
            <a:avLst/>
            <a:gdLst/>
            <a:ahLst/>
            <a:cxnLst/>
            <a:rect l="l" t="t" r="r" b="b"/>
            <a:pathLst>
              <a:path w="108527" h="69278" extrusionOk="0">
                <a:moveTo>
                  <a:pt x="30712" y="0"/>
                </a:moveTo>
                <a:cubicBezTo>
                  <a:pt x="25186" y="0"/>
                  <a:pt x="19514" y="320"/>
                  <a:pt x="14687" y="1993"/>
                </a:cubicBezTo>
                <a:cubicBezTo>
                  <a:pt x="12274" y="2880"/>
                  <a:pt x="11237" y="4457"/>
                  <a:pt x="9660" y="6330"/>
                </a:cubicBezTo>
                <a:cubicBezTo>
                  <a:pt x="7196" y="9287"/>
                  <a:pt x="4093" y="11700"/>
                  <a:pt x="2366" y="15150"/>
                </a:cubicBezTo>
                <a:cubicBezTo>
                  <a:pt x="0" y="19933"/>
                  <a:pt x="789" y="25796"/>
                  <a:pt x="3253" y="30480"/>
                </a:cubicBezTo>
                <a:cubicBezTo>
                  <a:pt x="5670" y="35211"/>
                  <a:pt x="9562" y="39055"/>
                  <a:pt x="13457" y="42604"/>
                </a:cubicBezTo>
                <a:cubicBezTo>
                  <a:pt x="20996" y="49504"/>
                  <a:pt x="28980" y="55958"/>
                  <a:pt x="37903" y="60840"/>
                </a:cubicBezTo>
                <a:cubicBezTo>
                  <a:pt x="46873" y="65717"/>
                  <a:pt x="56828" y="69021"/>
                  <a:pt x="66981" y="69265"/>
                </a:cubicBezTo>
                <a:cubicBezTo>
                  <a:pt x="67351" y="69274"/>
                  <a:pt x="67720" y="69278"/>
                  <a:pt x="68090" y="69278"/>
                </a:cubicBezTo>
                <a:cubicBezTo>
                  <a:pt x="80979" y="69278"/>
                  <a:pt x="93866" y="64281"/>
                  <a:pt x="103303" y="55466"/>
                </a:cubicBezTo>
                <a:cubicBezTo>
                  <a:pt x="104734" y="54086"/>
                  <a:pt x="106114" y="52607"/>
                  <a:pt x="107001" y="50833"/>
                </a:cubicBezTo>
                <a:cubicBezTo>
                  <a:pt x="108034" y="48861"/>
                  <a:pt x="108330" y="46547"/>
                  <a:pt x="108381" y="44327"/>
                </a:cubicBezTo>
                <a:cubicBezTo>
                  <a:pt x="108527" y="40976"/>
                  <a:pt x="108184" y="37577"/>
                  <a:pt x="107837" y="34225"/>
                </a:cubicBezTo>
                <a:cubicBezTo>
                  <a:pt x="107001" y="25598"/>
                  <a:pt x="106114" y="16975"/>
                  <a:pt x="105274" y="8349"/>
                </a:cubicBezTo>
                <a:cubicBezTo>
                  <a:pt x="105128" y="7067"/>
                  <a:pt x="104931" y="5589"/>
                  <a:pt x="103894" y="4800"/>
                </a:cubicBezTo>
                <a:cubicBezTo>
                  <a:pt x="103204" y="4307"/>
                  <a:pt x="102368" y="4209"/>
                  <a:pt x="101528" y="4110"/>
                </a:cubicBezTo>
                <a:cubicBezTo>
                  <a:pt x="81026" y="1646"/>
                  <a:pt x="60377" y="266"/>
                  <a:pt x="39724" y="120"/>
                </a:cubicBezTo>
                <a:cubicBezTo>
                  <a:pt x="36885" y="101"/>
                  <a:pt x="33822" y="0"/>
                  <a:pt x="30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17"/>
          <p:cNvGrpSpPr/>
          <p:nvPr/>
        </p:nvGrpSpPr>
        <p:grpSpPr>
          <a:xfrm rot="-9040026">
            <a:off x="8235518" y="-86946"/>
            <a:ext cx="606964" cy="1351393"/>
            <a:chOff x="1092600" y="942825"/>
            <a:chExt cx="966650" cy="2152225"/>
          </a:xfrm>
        </p:grpSpPr>
        <p:sp>
          <p:nvSpPr>
            <p:cNvPr id="624" name="Google Shape;624;p17"/>
            <p:cNvSpPr/>
            <p:nvPr/>
          </p:nvSpPr>
          <p:spPr>
            <a:xfrm>
              <a:off x="1092600" y="942825"/>
              <a:ext cx="966650" cy="2152225"/>
            </a:xfrm>
            <a:custGeom>
              <a:avLst/>
              <a:gdLst/>
              <a:ahLst/>
              <a:cxnLst/>
              <a:rect l="l" t="t" r="r" b="b"/>
              <a:pathLst>
                <a:path w="38666" h="86089" extrusionOk="0">
                  <a:moveTo>
                    <a:pt x="17309" y="328"/>
                  </a:moveTo>
                  <a:cubicBezTo>
                    <a:pt x="17754" y="770"/>
                    <a:pt x="17604" y="1315"/>
                    <a:pt x="17703" y="1808"/>
                  </a:cubicBezTo>
                  <a:cubicBezTo>
                    <a:pt x="17999" y="3090"/>
                    <a:pt x="18196" y="4420"/>
                    <a:pt x="18346" y="5753"/>
                  </a:cubicBezTo>
                  <a:cubicBezTo>
                    <a:pt x="18492" y="6787"/>
                    <a:pt x="18543" y="7872"/>
                    <a:pt x="18394" y="8909"/>
                  </a:cubicBezTo>
                  <a:cubicBezTo>
                    <a:pt x="18196" y="10831"/>
                    <a:pt x="17802" y="12705"/>
                    <a:pt x="17458" y="14579"/>
                  </a:cubicBezTo>
                  <a:cubicBezTo>
                    <a:pt x="17458" y="14532"/>
                    <a:pt x="17407" y="14532"/>
                    <a:pt x="17360" y="14532"/>
                  </a:cubicBezTo>
                  <a:cubicBezTo>
                    <a:pt x="17064" y="12460"/>
                    <a:pt x="16669" y="10436"/>
                    <a:pt x="16373" y="8365"/>
                  </a:cubicBezTo>
                  <a:cubicBezTo>
                    <a:pt x="16026" y="6195"/>
                    <a:pt x="15829" y="4025"/>
                    <a:pt x="16421" y="1855"/>
                  </a:cubicBezTo>
                  <a:cubicBezTo>
                    <a:pt x="16618" y="1315"/>
                    <a:pt x="16717" y="723"/>
                    <a:pt x="17309" y="328"/>
                  </a:cubicBezTo>
                  <a:close/>
                  <a:moveTo>
                    <a:pt x="26040" y="6246"/>
                  </a:moveTo>
                  <a:cubicBezTo>
                    <a:pt x="26434" y="6392"/>
                    <a:pt x="26383" y="6688"/>
                    <a:pt x="26434" y="6984"/>
                  </a:cubicBezTo>
                  <a:cubicBezTo>
                    <a:pt x="26482" y="7872"/>
                    <a:pt x="26237" y="8661"/>
                    <a:pt x="25941" y="9450"/>
                  </a:cubicBezTo>
                  <a:cubicBezTo>
                    <a:pt x="25101" y="11474"/>
                    <a:pt x="24213" y="13545"/>
                    <a:pt x="23325" y="15565"/>
                  </a:cubicBezTo>
                  <a:cubicBezTo>
                    <a:pt x="23128" y="16058"/>
                    <a:pt x="22785" y="16504"/>
                    <a:pt x="22438" y="16899"/>
                  </a:cubicBezTo>
                  <a:cubicBezTo>
                    <a:pt x="21747" y="17688"/>
                    <a:pt x="21009" y="18378"/>
                    <a:pt x="20220" y="19069"/>
                  </a:cubicBezTo>
                  <a:cubicBezTo>
                    <a:pt x="20662" y="17787"/>
                    <a:pt x="21155" y="16504"/>
                    <a:pt x="21601" y="15222"/>
                  </a:cubicBezTo>
                  <a:cubicBezTo>
                    <a:pt x="22292" y="13447"/>
                    <a:pt x="22931" y="11620"/>
                    <a:pt x="23672" y="9844"/>
                  </a:cubicBezTo>
                  <a:cubicBezTo>
                    <a:pt x="23968" y="9008"/>
                    <a:pt x="24410" y="8120"/>
                    <a:pt x="24805" y="7331"/>
                  </a:cubicBezTo>
                  <a:cubicBezTo>
                    <a:pt x="25152" y="6688"/>
                    <a:pt x="25448" y="6491"/>
                    <a:pt x="26040" y="6246"/>
                  </a:cubicBezTo>
                  <a:close/>
                  <a:moveTo>
                    <a:pt x="8877" y="6739"/>
                  </a:moveTo>
                  <a:cubicBezTo>
                    <a:pt x="9122" y="7035"/>
                    <a:pt x="9370" y="7233"/>
                    <a:pt x="9469" y="7430"/>
                  </a:cubicBezTo>
                  <a:cubicBezTo>
                    <a:pt x="10503" y="9549"/>
                    <a:pt x="11738" y="11573"/>
                    <a:pt x="12180" y="13940"/>
                  </a:cubicBezTo>
                  <a:cubicBezTo>
                    <a:pt x="12428" y="15222"/>
                    <a:pt x="12574" y="16504"/>
                    <a:pt x="12673" y="17787"/>
                  </a:cubicBezTo>
                  <a:cubicBezTo>
                    <a:pt x="12870" y="20398"/>
                    <a:pt x="13067" y="23014"/>
                    <a:pt x="14204" y="25429"/>
                  </a:cubicBezTo>
                  <a:cubicBezTo>
                    <a:pt x="14251" y="25480"/>
                    <a:pt x="14251" y="25579"/>
                    <a:pt x="14251" y="25725"/>
                  </a:cubicBezTo>
                  <a:cubicBezTo>
                    <a:pt x="14204" y="25677"/>
                    <a:pt x="14152" y="25677"/>
                    <a:pt x="14105" y="25677"/>
                  </a:cubicBezTo>
                  <a:cubicBezTo>
                    <a:pt x="12969" y="24146"/>
                    <a:pt x="11836" y="22667"/>
                    <a:pt x="10751" y="21140"/>
                  </a:cubicBezTo>
                  <a:cubicBezTo>
                    <a:pt x="9615" y="19609"/>
                    <a:pt x="9122" y="17787"/>
                    <a:pt x="8779" y="15960"/>
                  </a:cubicBezTo>
                  <a:cubicBezTo>
                    <a:pt x="8384" y="13644"/>
                    <a:pt x="8234" y="11324"/>
                    <a:pt x="8333" y="9008"/>
                  </a:cubicBezTo>
                  <a:cubicBezTo>
                    <a:pt x="8384" y="8464"/>
                    <a:pt x="8431" y="7970"/>
                    <a:pt x="8530" y="7477"/>
                  </a:cubicBezTo>
                  <a:cubicBezTo>
                    <a:pt x="8581" y="7280"/>
                    <a:pt x="8727" y="7083"/>
                    <a:pt x="8877" y="6739"/>
                  </a:cubicBezTo>
                  <a:close/>
                  <a:moveTo>
                    <a:pt x="27267" y="18822"/>
                  </a:moveTo>
                  <a:cubicBezTo>
                    <a:pt x="27392" y="18822"/>
                    <a:pt x="27513" y="18865"/>
                    <a:pt x="27618" y="18970"/>
                  </a:cubicBezTo>
                  <a:cubicBezTo>
                    <a:pt x="27815" y="19167"/>
                    <a:pt x="27914" y="19511"/>
                    <a:pt x="27914" y="19807"/>
                  </a:cubicBezTo>
                  <a:cubicBezTo>
                    <a:pt x="27914" y="20300"/>
                    <a:pt x="27764" y="20746"/>
                    <a:pt x="27618" y="21187"/>
                  </a:cubicBezTo>
                  <a:cubicBezTo>
                    <a:pt x="27322" y="22028"/>
                    <a:pt x="26975" y="22817"/>
                    <a:pt x="26632" y="23606"/>
                  </a:cubicBezTo>
                  <a:cubicBezTo>
                    <a:pt x="25842" y="25330"/>
                    <a:pt x="25002" y="27007"/>
                    <a:pt x="24264" y="28735"/>
                  </a:cubicBezTo>
                  <a:cubicBezTo>
                    <a:pt x="23475" y="30609"/>
                    <a:pt x="22339" y="32234"/>
                    <a:pt x="20812" y="33568"/>
                  </a:cubicBezTo>
                  <a:cubicBezTo>
                    <a:pt x="20220" y="34109"/>
                    <a:pt x="19628" y="34653"/>
                    <a:pt x="18985" y="35194"/>
                  </a:cubicBezTo>
                  <a:lnTo>
                    <a:pt x="18839" y="35048"/>
                  </a:lnTo>
                  <a:cubicBezTo>
                    <a:pt x="19281" y="34010"/>
                    <a:pt x="19628" y="32976"/>
                    <a:pt x="20122" y="31990"/>
                  </a:cubicBezTo>
                  <a:cubicBezTo>
                    <a:pt x="21155" y="29721"/>
                    <a:pt x="22142" y="27401"/>
                    <a:pt x="22931" y="24987"/>
                  </a:cubicBezTo>
                  <a:cubicBezTo>
                    <a:pt x="23523" y="23259"/>
                    <a:pt x="24410" y="21633"/>
                    <a:pt x="25547" y="20154"/>
                  </a:cubicBezTo>
                  <a:cubicBezTo>
                    <a:pt x="25890" y="19708"/>
                    <a:pt x="26336" y="19365"/>
                    <a:pt x="26778" y="19017"/>
                  </a:cubicBezTo>
                  <a:cubicBezTo>
                    <a:pt x="26921" y="18903"/>
                    <a:pt x="27097" y="18822"/>
                    <a:pt x="27267" y="18822"/>
                  </a:cubicBezTo>
                  <a:close/>
                  <a:moveTo>
                    <a:pt x="7544" y="22667"/>
                  </a:moveTo>
                  <a:cubicBezTo>
                    <a:pt x="7792" y="22916"/>
                    <a:pt x="7990" y="23061"/>
                    <a:pt x="8187" y="23259"/>
                  </a:cubicBezTo>
                  <a:cubicBezTo>
                    <a:pt x="9023" y="24395"/>
                    <a:pt x="9568" y="25677"/>
                    <a:pt x="9962" y="27007"/>
                  </a:cubicBezTo>
                  <a:cubicBezTo>
                    <a:pt x="10601" y="29327"/>
                    <a:pt x="11193" y="31643"/>
                    <a:pt x="11836" y="33963"/>
                  </a:cubicBezTo>
                  <a:cubicBezTo>
                    <a:pt x="12180" y="35245"/>
                    <a:pt x="12574" y="36527"/>
                    <a:pt x="12921" y="37809"/>
                  </a:cubicBezTo>
                  <a:cubicBezTo>
                    <a:pt x="11935" y="36724"/>
                    <a:pt x="11047" y="35541"/>
                    <a:pt x="10357" y="34207"/>
                  </a:cubicBezTo>
                  <a:cubicBezTo>
                    <a:pt x="9714" y="32925"/>
                    <a:pt x="9370" y="31497"/>
                    <a:pt x="9023" y="30065"/>
                  </a:cubicBezTo>
                  <a:cubicBezTo>
                    <a:pt x="8530" y="28045"/>
                    <a:pt x="7938" y="26021"/>
                    <a:pt x="7445" y="24000"/>
                  </a:cubicBezTo>
                  <a:cubicBezTo>
                    <a:pt x="7299" y="23606"/>
                    <a:pt x="7248" y="23160"/>
                    <a:pt x="7544" y="22667"/>
                  </a:cubicBezTo>
                  <a:close/>
                  <a:moveTo>
                    <a:pt x="29243" y="30313"/>
                  </a:moveTo>
                  <a:cubicBezTo>
                    <a:pt x="29737" y="31051"/>
                    <a:pt x="29689" y="31741"/>
                    <a:pt x="29492" y="32384"/>
                  </a:cubicBezTo>
                  <a:cubicBezTo>
                    <a:pt x="28750" y="35146"/>
                    <a:pt x="27519" y="37612"/>
                    <a:pt x="25645" y="39731"/>
                  </a:cubicBezTo>
                  <a:cubicBezTo>
                    <a:pt x="24410" y="41163"/>
                    <a:pt x="23081" y="42445"/>
                    <a:pt x="21798" y="43826"/>
                  </a:cubicBezTo>
                  <a:cubicBezTo>
                    <a:pt x="21009" y="44662"/>
                    <a:pt x="20169" y="45503"/>
                    <a:pt x="19380" y="46391"/>
                  </a:cubicBezTo>
                  <a:lnTo>
                    <a:pt x="19380" y="46391"/>
                  </a:lnTo>
                  <a:cubicBezTo>
                    <a:pt x="19826" y="44615"/>
                    <a:pt x="20220" y="42887"/>
                    <a:pt x="20662" y="41163"/>
                  </a:cubicBezTo>
                  <a:cubicBezTo>
                    <a:pt x="21404" y="38302"/>
                    <a:pt x="22931" y="35884"/>
                    <a:pt x="24903" y="33714"/>
                  </a:cubicBezTo>
                  <a:cubicBezTo>
                    <a:pt x="25495" y="33024"/>
                    <a:pt x="26138" y="32333"/>
                    <a:pt x="26829" y="31694"/>
                  </a:cubicBezTo>
                  <a:cubicBezTo>
                    <a:pt x="27223" y="31248"/>
                    <a:pt x="27717" y="30905"/>
                    <a:pt x="28257" y="30609"/>
                  </a:cubicBezTo>
                  <a:cubicBezTo>
                    <a:pt x="28553" y="30459"/>
                    <a:pt x="28900" y="30412"/>
                    <a:pt x="29243" y="30313"/>
                  </a:cubicBezTo>
                  <a:close/>
                  <a:moveTo>
                    <a:pt x="737" y="33549"/>
                  </a:moveTo>
                  <a:cubicBezTo>
                    <a:pt x="1237" y="33549"/>
                    <a:pt x="1573" y="33805"/>
                    <a:pt x="1874" y="34061"/>
                  </a:cubicBezTo>
                  <a:cubicBezTo>
                    <a:pt x="2908" y="34949"/>
                    <a:pt x="3894" y="35837"/>
                    <a:pt x="4833" y="36823"/>
                  </a:cubicBezTo>
                  <a:cubicBezTo>
                    <a:pt x="6806" y="39040"/>
                    <a:pt x="8483" y="41506"/>
                    <a:pt x="9962" y="44122"/>
                  </a:cubicBezTo>
                  <a:cubicBezTo>
                    <a:pt x="11095" y="46095"/>
                    <a:pt x="12132" y="48115"/>
                    <a:pt x="13217" y="50139"/>
                  </a:cubicBezTo>
                  <a:lnTo>
                    <a:pt x="14697" y="52948"/>
                  </a:lnTo>
                  <a:cubicBezTo>
                    <a:pt x="12231" y="51125"/>
                    <a:pt x="9714" y="49448"/>
                    <a:pt x="7792" y="47030"/>
                  </a:cubicBezTo>
                  <a:cubicBezTo>
                    <a:pt x="5571" y="44221"/>
                    <a:pt x="3598" y="41262"/>
                    <a:pt x="1921" y="38054"/>
                  </a:cubicBezTo>
                  <a:cubicBezTo>
                    <a:pt x="1282" y="36823"/>
                    <a:pt x="789" y="35541"/>
                    <a:pt x="493" y="34160"/>
                  </a:cubicBezTo>
                  <a:lnTo>
                    <a:pt x="493" y="33568"/>
                  </a:lnTo>
                  <a:cubicBezTo>
                    <a:pt x="579" y="33555"/>
                    <a:pt x="660" y="33549"/>
                    <a:pt x="737" y="33549"/>
                  </a:cubicBezTo>
                  <a:close/>
                  <a:moveTo>
                    <a:pt x="33879" y="36969"/>
                  </a:moveTo>
                  <a:cubicBezTo>
                    <a:pt x="34570" y="37513"/>
                    <a:pt x="34570" y="38204"/>
                    <a:pt x="34424" y="38843"/>
                  </a:cubicBezTo>
                  <a:cubicBezTo>
                    <a:pt x="33931" y="40966"/>
                    <a:pt x="33141" y="42986"/>
                    <a:pt x="32202" y="44911"/>
                  </a:cubicBezTo>
                  <a:cubicBezTo>
                    <a:pt x="30873" y="47819"/>
                    <a:pt x="28703" y="49989"/>
                    <a:pt x="26138" y="51815"/>
                  </a:cubicBezTo>
                  <a:cubicBezTo>
                    <a:pt x="24757" y="52750"/>
                    <a:pt x="23424" y="53737"/>
                    <a:pt x="22094" y="54723"/>
                  </a:cubicBezTo>
                  <a:lnTo>
                    <a:pt x="21944" y="54723"/>
                  </a:lnTo>
                  <a:cubicBezTo>
                    <a:pt x="21944" y="54676"/>
                    <a:pt x="21897" y="54577"/>
                    <a:pt x="21944" y="54526"/>
                  </a:cubicBezTo>
                  <a:cubicBezTo>
                    <a:pt x="22832" y="52013"/>
                    <a:pt x="23917" y="49645"/>
                    <a:pt x="25397" y="47476"/>
                  </a:cubicBezTo>
                  <a:cubicBezTo>
                    <a:pt x="26778" y="45503"/>
                    <a:pt x="28111" y="43530"/>
                    <a:pt x="29492" y="41605"/>
                  </a:cubicBezTo>
                  <a:cubicBezTo>
                    <a:pt x="30328" y="40323"/>
                    <a:pt x="31117" y="39040"/>
                    <a:pt x="32254" y="38007"/>
                  </a:cubicBezTo>
                  <a:cubicBezTo>
                    <a:pt x="32498" y="37758"/>
                    <a:pt x="32794" y="37513"/>
                    <a:pt x="33141" y="37265"/>
                  </a:cubicBezTo>
                  <a:cubicBezTo>
                    <a:pt x="33339" y="37119"/>
                    <a:pt x="33635" y="37068"/>
                    <a:pt x="33879" y="36969"/>
                  </a:cubicBezTo>
                  <a:close/>
                  <a:moveTo>
                    <a:pt x="1973" y="51914"/>
                  </a:moveTo>
                  <a:lnTo>
                    <a:pt x="1973" y="51914"/>
                  </a:lnTo>
                  <a:cubicBezTo>
                    <a:pt x="2170" y="51961"/>
                    <a:pt x="2466" y="51914"/>
                    <a:pt x="2663" y="52013"/>
                  </a:cubicBezTo>
                  <a:cubicBezTo>
                    <a:pt x="3156" y="52159"/>
                    <a:pt x="3650" y="52309"/>
                    <a:pt x="4091" y="52553"/>
                  </a:cubicBezTo>
                  <a:cubicBezTo>
                    <a:pt x="7496" y="54526"/>
                    <a:pt x="10653" y="56747"/>
                    <a:pt x="13217" y="59754"/>
                  </a:cubicBezTo>
                  <a:cubicBezTo>
                    <a:pt x="14941" y="61726"/>
                    <a:pt x="16472" y="63849"/>
                    <a:pt x="17853" y="66066"/>
                  </a:cubicBezTo>
                  <a:cubicBezTo>
                    <a:pt x="18492" y="67104"/>
                    <a:pt x="19084" y="68137"/>
                    <a:pt x="19676" y="69175"/>
                  </a:cubicBezTo>
                  <a:cubicBezTo>
                    <a:pt x="19826" y="69420"/>
                    <a:pt x="19924" y="69617"/>
                    <a:pt x="20023" y="69866"/>
                  </a:cubicBezTo>
                  <a:lnTo>
                    <a:pt x="19972" y="69913"/>
                  </a:lnTo>
                  <a:cubicBezTo>
                    <a:pt x="19873" y="69866"/>
                    <a:pt x="19774" y="69814"/>
                    <a:pt x="19676" y="69716"/>
                  </a:cubicBezTo>
                  <a:cubicBezTo>
                    <a:pt x="17999" y="68287"/>
                    <a:pt x="16224" y="67052"/>
                    <a:pt x="14350" y="65920"/>
                  </a:cubicBezTo>
                  <a:cubicBezTo>
                    <a:pt x="11836" y="64342"/>
                    <a:pt x="9765" y="62369"/>
                    <a:pt x="7938" y="60049"/>
                  </a:cubicBezTo>
                  <a:cubicBezTo>
                    <a:pt x="6360" y="58128"/>
                    <a:pt x="4735" y="56301"/>
                    <a:pt x="3156" y="54380"/>
                  </a:cubicBezTo>
                  <a:cubicBezTo>
                    <a:pt x="2711" y="53934"/>
                    <a:pt x="2367" y="53394"/>
                    <a:pt x="2071" y="52849"/>
                  </a:cubicBezTo>
                  <a:cubicBezTo>
                    <a:pt x="1874" y="52605"/>
                    <a:pt x="1724" y="52309"/>
                    <a:pt x="1973" y="51914"/>
                  </a:cubicBezTo>
                  <a:close/>
                  <a:moveTo>
                    <a:pt x="37825" y="44761"/>
                  </a:moveTo>
                  <a:cubicBezTo>
                    <a:pt x="38219" y="45057"/>
                    <a:pt x="38219" y="45353"/>
                    <a:pt x="38271" y="45700"/>
                  </a:cubicBezTo>
                  <a:cubicBezTo>
                    <a:pt x="38318" y="46982"/>
                    <a:pt x="38073" y="48213"/>
                    <a:pt x="37726" y="49448"/>
                  </a:cubicBezTo>
                  <a:cubicBezTo>
                    <a:pt x="36396" y="53788"/>
                    <a:pt x="34325" y="57733"/>
                    <a:pt x="31709" y="61430"/>
                  </a:cubicBezTo>
                  <a:cubicBezTo>
                    <a:pt x="29887" y="63995"/>
                    <a:pt x="28308" y="66709"/>
                    <a:pt x="27369" y="69767"/>
                  </a:cubicBezTo>
                  <a:lnTo>
                    <a:pt x="27172" y="70161"/>
                  </a:lnTo>
                  <a:cubicBezTo>
                    <a:pt x="27125" y="69913"/>
                    <a:pt x="27073" y="69767"/>
                    <a:pt x="27125" y="69617"/>
                  </a:cubicBezTo>
                  <a:cubicBezTo>
                    <a:pt x="27519" y="66954"/>
                    <a:pt x="27717" y="64243"/>
                    <a:pt x="28506" y="61628"/>
                  </a:cubicBezTo>
                  <a:cubicBezTo>
                    <a:pt x="28948" y="60101"/>
                    <a:pt x="29492" y="58523"/>
                    <a:pt x="30182" y="57090"/>
                  </a:cubicBezTo>
                  <a:cubicBezTo>
                    <a:pt x="31859" y="53638"/>
                    <a:pt x="33733" y="50336"/>
                    <a:pt x="35753" y="47180"/>
                  </a:cubicBezTo>
                  <a:cubicBezTo>
                    <a:pt x="36148" y="46537"/>
                    <a:pt x="36594" y="45996"/>
                    <a:pt x="37087" y="45452"/>
                  </a:cubicBezTo>
                  <a:cubicBezTo>
                    <a:pt x="37284" y="45207"/>
                    <a:pt x="37529" y="45010"/>
                    <a:pt x="37825" y="44761"/>
                  </a:cubicBezTo>
                  <a:close/>
                  <a:moveTo>
                    <a:pt x="21254" y="66066"/>
                  </a:moveTo>
                  <a:cubicBezTo>
                    <a:pt x="22292" y="69866"/>
                    <a:pt x="23523" y="73562"/>
                    <a:pt x="25251" y="77015"/>
                  </a:cubicBezTo>
                  <a:cubicBezTo>
                    <a:pt x="26383" y="79185"/>
                    <a:pt x="27717" y="81256"/>
                    <a:pt x="29295" y="83181"/>
                  </a:cubicBezTo>
                  <a:cubicBezTo>
                    <a:pt x="29243" y="83576"/>
                    <a:pt x="29243" y="83919"/>
                    <a:pt x="29196" y="84365"/>
                  </a:cubicBezTo>
                  <a:cubicBezTo>
                    <a:pt x="27322" y="82096"/>
                    <a:pt x="25890" y="79630"/>
                    <a:pt x="24706" y="77015"/>
                  </a:cubicBezTo>
                  <a:lnTo>
                    <a:pt x="24114" y="75634"/>
                  </a:lnTo>
                  <a:cubicBezTo>
                    <a:pt x="22832" y="72529"/>
                    <a:pt x="21798" y="69372"/>
                    <a:pt x="21254" y="66066"/>
                  </a:cubicBezTo>
                  <a:close/>
                  <a:moveTo>
                    <a:pt x="29539" y="83674"/>
                  </a:moveTo>
                  <a:cubicBezTo>
                    <a:pt x="30577" y="84463"/>
                    <a:pt x="30873" y="85154"/>
                    <a:pt x="30380" y="85746"/>
                  </a:cubicBezTo>
                  <a:cubicBezTo>
                    <a:pt x="30131" y="85055"/>
                    <a:pt x="29591" y="84511"/>
                    <a:pt x="29539" y="83674"/>
                  </a:cubicBezTo>
                  <a:close/>
                  <a:moveTo>
                    <a:pt x="17288" y="0"/>
                  </a:moveTo>
                  <a:cubicBezTo>
                    <a:pt x="17009" y="0"/>
                    <a:pt x="16825" y="162"/>
                    <a:pt x="16717" y="376"/>
                  </a:cubicBezTo>
                  <a:cubicBezTo>
                    <a:pt x="16519" y="723"/>
                    <a:pt x="16322" y="1117"/>
                    <a:pt x="16176" y="1512"/>
                  </a:cubicBezTo>
                  <a:cubicBezTo>
                    <a:pt x="15584" y="3189"/>
                    <a:pt x="15584" y="4964"/>
                    <a:pt x="15782" y="6688"/>
                  </a:cubicBezTo>
                  <a:cubicBezTo>
                    <a:pt x="16026" y="8957"/>
                    <a:pt x="16519" y="11127"/>
                    <a:pt x="16815" y="13348"/>
                  </a:cubicBezTo>
                  <a:cubicBezTo>
                    <a:pt x="17013" y="14630"/>
                    <a:pt x="17163" y="15912"/>
                    <a:pt x="17111" y="17143"/>
                  </a:cubicBezTo>
                  <a:cubicBezTo>
                    <a:pt x="17111" y="18919"/>
                    <a:pt x="16867" y="20694"/>
                    <a:pt x="16768" y="22470"/>
                  </a:cubicBezTo>
                  <a:cubicBezTo>
                    <a:pt x="16669" y="24442"/>
                    <a:pt x="16571" y="26466"/>
                    <a:pt x="16421" y="28439"/>
                  </a:cubicBezTo>
                  <a:cubicBezTo>
                    <a:pt x="16421" y="29129"/>
                    <a:pt x="16322" y="29769"/>
                    <a:pt x="16224" y="30558"/>
                  </a:cubicBezTo>
                  <a:cubicBezTo>
                    <a:pt x="16125" y="30262"/>
                    <a:pt x="16078" y="30065"/>
                    <a:pt x="15979" y="29867"/>
                  </a:cubicBezTo>
                  <a:cubicBezTo>
                    <a:pt x="15387" y="27993"/>
                    <a:pt x="14744" y="26119"/>
                    <a:pt x="14152" y="24245"/>
                  </a:cubicBezTo>
                  <a:cubicBezTo>
                    <a:pt x="13908" y="23310"/>
                    <a:pt x="13560" y="22371"/>
                    <a:pt x="13414" y="21436"/>
                  </a:cubicBezTo>
                  <a:cubicBezTo>
                    <a:pt x="13166" y="19511"/>
                    <a:pt x="13020" y="17589"/>
                    <a:pt x="12823" y="15617"/>
                  </a:cubicBezTo>
                  <a:cubicBezTo>
                    <a:pt x="12673" y="14086"/>
                    <a:pt x="12377" y="12559"/>
                    <a:pt x="11686" y="11127"/>
                  </a:cubicBezTo>
                  <a:cubicBezTo>
                    <a:pt x="11146" y="9994"/>
                    <a:pt x="10653" y="8909"/>
                    <a:pt x="10108" y="7824"/>
                  </a:cubicBezTo>
                  <a:cubicBezTo>
                    <a:pt x="9911" y="7430"/>
                    <a:pt x="9666" y="7134"/>
                    <a:pt x="9469" y="6787"/>
                  </a:cubicBezTo>
                  <a:cubicBezTo>
                    <a:pt x="9342" y="6596"/>
                    <a:pt x="9173" y="6487"/>
                    <a:pt x="8950" y="6487"/>
                  </a:cubicBezTo>
                  <a:cubicBezTo>
                    <a:pt x="8827" y="6487"/>
                    <a:pt x="8688" y="6520"/>
                    <a:pt x="8530" y="6590"/>
                  </a:cubicBezTo>
                  <a:cubicBezTo>
                    <a:pt x="8431" y="6739"/>
                    <a:pt x="8285" y="6984"/>
                    <a:pt x="8234" y="7280"/>
                  </a:cubicBezTo>
                  <a:cubicBezTo>
                    <a:pt x="8088" y="7923"/>
                    <a:pt x="7990" y="8613"/>
                    <a:pt x="7938" y="9253"/>
                  </a:cubicBezTo>
                  <a:cubicBezTo>
                    <a:pt x="7840" y="11474"/>
                    <a:pt x="7990" y="13742"/>
                    <a:pt x="8384" y="15912"/>
                  </a:cubicBezTo>
                  <a:cubicBezTo>
                    <a:pt x="8779" y="18228"/>
                    <a:pt x="9568" y="20398"/>
                    <a:pt x="10996" y="22225"/>
                  </a:cubicBezTo>
                  <a:cubicBezTo>
                    <a:pt x="11785" y="23211"/>
                    <a:pt x="12527" y="24146"/>
                    <a:pt x="13265" y="25133"/>
                  </a:cubicBezTo>
                  <a:cubicBezTo>
                    <a:pt x="15190" y="27599"/>
                    <a:pt x="16176" y="30412"/>
                    <a:pt x="16176" y="33568"/>
                  </a:cubicBezTo>
                  <a:cubicBezTo>
                    <a:pt x="16125" y="34503"/>
                    <a:pt x="16026" y="35442"/>
                    <a:pt x="16026" y="36377"/>
                  </a:cubicBezTo>
                  <a:lnTo>
                    <a:pt x="16026" y="41755"/>
                  </a:lnTo>
                  <a:cubicBezTo>
                    <a:pt x="16026" y="41952"/>
                    <a:pt x="15979" y="42149"/>
                    <a:pt x="15979" y="42492"/>
                  </a:cubicBezTo>
                  <a:cubicBezTo>
                    <a:pt x="15584" y="41853"/>
                    <a:pt x="15289" y="41360"/>
                    <a:pt x="14993" y="40914"/>
                  </a:cubicBezTo>
                  <a:cubicBezTo>
                    <a:pt x="14302" y="39881"/>
                    <a:pt x="13809" y="38744"/>
                    <a:pt x="13363" y="37612"/>
                  </a:cubicBezTo>
                  <a:cubicBezTo>
                    <a:pt x="12475" y="35292"/>
                    <a:pt x="11982" y="32878"/>
                    <a:pt x="11390" y="30510"/>
                  </a:cubicBezTo>
                  <a:cubicBezTo>
                    <a:pt x="10897" y="28538"/>
                    <a:pt x="10357" y="26612"/>
                    <a:pt x="9516" y="24837"/>
                  </a:cubicBezTo>
                  <a:cubicBezTo>
                    <a:pt x="9173" y="24099"/>
                    <a:pt x="8727" y="23456"/>
                    <a:pt x="8285" y="22817"/>
                  </a:cubicBezTo>
                  <a:cubicBezTo>
                    <a:pt x="8137" y="22555"/>
                    <a:pt x="7903" y="22352"/>
                    <a:pt x="7608" y="22352"/>
                  </a:cubicBezTo>
                  <a:cubicBezTo>
                    <a:pt x="7511" y="22352"/>
                    <a:pt x="7408" y="22374"/>
                    <a:pt x="7299" y="22422"/>
                  </a:cubicBezTo>
                  <a:cubicBezTo>
                    <a:pt x="6952" y="22766"/>
                    <a:pt x="6905" y="23160"/>
                    <a:pt x="6952" y="23606"/>
                  </a:cubicBezTo>
                  <a:cubicBezTo>
                    <a:pt x="7003" y="23949"/>
                    <a:pt x="7102" y="24245"/>
                    <a:pt x="7149" y="24592"/>
                  </a:cubicBezTo>
                  <a:cubicBezTo>
                    <a:pt x="7642" y="26415"/>
                    <a:pt x="8234" y="28242"/>
                    <a:pt x="8629" y="30065"/>
                  </a:cubicBezTo>
                  <a:cubicBezTo>
                    <a:pt x="9220" y="33024"/>
                    <a:pt x="10503" y="35588"/>
                    <a:pt x="12377" y="37908"/>
                  </a:cubicBezTo>
                  <a:cubicBezTo>
                    <a:pt x="13316" y="39092"/>
                    <a:pt x="14152" y="40374"/>
                    <a:pt x="14993" y="41605"/>
                  </a:cubicBezTo>
                  <a:cubicBezTo>
                    <a:pt x="15486" y="42347"/>
                    <a:pt x="15880" y="43183"/>
                    <a:pt x="16026" y="44071"/>
                  </a:cubicBezTo>
                  <a:cubicBezTo>
                    <a:pt x="16078" y="44714"/>
                    <a:pt x="16125" y="45404"/>
                    <a:pt x="16176" y="46095"/>
                  </a:cubicBezTo>
                  <a:cubicBezTo>
                    <a:pt x="16224" y="47870"/>
                    <a:pt x="16571" y="49594"/>
                    <a:pt x="16965" y="51322"/>
                  </a:cubicBezTo>
                  <a:cubicBezTo>
                    <a:pt x="17407" y="53046"/>
                    <a:pt x="17900" y="54774"/>
                    <a:pt x="18394" y="56499"/>
                  </a:cubicBezTo>
                  <a:cubicBezTo>
                    <a:pt x="18445" y="56649"/>
                    <a:pt x="18394" y="56747"/>
                    <a:pt x="18445" y="56992"/>
                  </a:cubicBezTo>
                  <a:cubicBezTo>
                    <a:pt x="17802" y="56155"/>
                    <a:pt x="17261" y="55414"/>
                    <a:pt x="16669" y="54723"/>
                  </a:cubicBezTo>
                  <a:cubicBezTo>
                    <a:pt x="15289" y="53295"/>
                    <a:pt x="14350" y="51618"/>
                    <a:pt x="13513" y="49843"/>
                  </a:cubicBezTo>
                  <a:cubicBezTo>
                    <a:pt x="11785" y="46142"/>
                    <a:pt x="9714" y="42690"/>
                    <a:pt x="7346" y="39387"/>
                  </a:cubicBezTo>
                  <a:cubicBezTo>
                    <a:pt x="5966" y="37462"/>
                    <a:pt x="4486" y="35639"/>
                    <a:pt x="2612" y="34109"/>
                  </a:cubicBezTo>
                  <a:cubicBezTo>
                    <a:pt x="2269" y="33813"/>
                    <a:pt x="1823" y="33568"/>
                    <a:pt x="1428" y="33319"/>
                  </a:cubicBezTo>
                  <a:cubicBezTo>
                    <a:pt x="1236" y="33209"/>
                    <a:pt x="1028" y="33146"/>
                    <a:pt x="813" y="33146"/>
                  </a:cubicBezTo>
                  <a:cubicBezTo>
                    <a:pt x="644" y="33146"/>
                    <a:pt x="470" y="33185"/>
                    <a:pt x="296" y="33272"/>
                  </a:cubicBezTo>
                  <a:cubicBezTo>
                    <a:pt x="0" y="33714"/>
                    <a:pt x="146" y="34160"/>
                    <a:pt x="245" y="34653"/>
                  </a:cubicBezTo>
                  <a:cubicBezTo>
                    <a:pt x="592" y="36133"/>
                    <a:pt x="1132" y="37612"/>
                    <a:pt x="1921" y="38993"/>
                  </a:cubicBezTo>
                  <a:cubicBezTo>
                    <a:pt x="2959" y="40670"/>
                    <a:pt x="3993" y="42347"/>
                    <a:pt x="5078" y="43972"/>
                  </a:cubicBezTo>
                  <a:cubicBezTo>
                    <a:pt x="6952" y="46931"/>
                    <a:pt x="9272" y="49496"/>
                    <a:pt x="12081" y="51567"/>
                  </a:cubicBezTo>
                  <a:cubicBezTo>
                    <a:pt x="13809" y="52849"/>
                    <a:pt x="15486" y="54183"/>
                    <a:pt x="16914" y="55761"/>
                  </a:cubicBezTo>
                  <a:cubicBezTo>
                    <a:pt x="18050" y="57043"/>
                    <a:pt x="18938" y="58424"/>
                    <a:pt x="19333" y="60049"/>
                  </a:cubicBezTo>
                  <a:cubicBezTo>
                    <a:pt x="19530" y="60890"/>
                    <a:pt x="19727" y="61679"/>
                    <a:pt x="19924" y="62515"/>
                  </a:cubicBezTo>
                  <a:cubicBezTo>
                    <a:pt x="20812" y="65869"/>
                    <a:pt x="21404" y="69321"/>
                    <a:pt x="22635" y="72627"/>
                  </a:cubicBezTo>
                  <a:cubicBezTo>
                    <a:pt x="22635" y="72726"/>
                    <a:pt x="22635" y="72825"/>
                    <a:pt x="22588" y="72872"/>
                  </a:cubicBezTo>
                  <a:cubicBezTo>
                    <a:pt x="21798" y="71886"/>
                    <a:pt x="21108" y="70852"/>
                    <a:pt x="20465" y="69814"/>
                  </a:cubicBezTo>
                  <a:cubicBezTo>
                    <a:pt x="19234" y="67842"/>
                    <a:pt x="18098" y="65869"/>
                    <a:pt x="16867" y="63896"/>
                  </a:cubicBezTo>
                  <a:cubicBezTo>
                    <a:pt x="13955" y="59312"/>
                    <a:pt x="10159" y="55710"/>
                    <a:pt x="5524" y="52900"/>
                  </a:cubicBezTo>
                  <a:cubicBezTo>
                    <a:pt x="4585" y="52356"/>
                    <a:pt x="3650" y="51815"/>
                    <a:pt x="2565" y="51567"/>
                  </a:cubicBezTo>
                  <a:cubicBezTo>
                    <a:pt x="2437" y="51531"/>
                    <a:pt x="2304" y="51508"/>
                    <a:pt x="2174" y="51508"/>
                  </a:cubicBezTo>
                  <a:cubicBezTo>
                    <a:pt x="1949" y="51508"/>
                    <a:pt x="1733" y="51577"/>
                    <a:pt x="1578" y="51764"/>
                  </a:cubicBezTo>
                  <a:cubicBezTo>
                    <a:pt x="1330" y="52060"/>
                    <a:pt x="1428" y="52407"/>
                    <a:pt x="1578" y="52703"/>
                  </a:cubicBezTo>
                  <a:cubicBezTo>
                    <a:pt x="1973" y="53394"/>
                    <a:pt x="2367" y="54084"/>
                    <a:pt x="2860" y="54625"/>
                  </a:cubicBezTo>
                  <a:cubicBezTo>
                    <a:pt x="4782" y="56944"/>
                    <a:pt x="6755" y="59213"/>
                    <a:pt x="8680" y="61529"/>
                  </a:cubicBezTo>
                  <a:cubicBezTo>
                    <a:pt x="9962" y="63060"/>
                    <a:pt x="11442" y="64389"/>
                    <a:pt x="13119" y="65526"/>
                  </a:cubicBezTo>
                  <a:cubicBezTo>
                    <a:pt x="14401" y="66362"/>
                    <a:pt x="15683" y="67250"/>
                    <a:pt x="16965" y="68137"/>
                  </a:cubicBezTo>
                  <a:cubicBezTo>
                    <a:pt x="20319" y="70406"/>
                    <a:pt x="22785" y="73318"/>
                    <a:pt x="24363" y="77015"/>
                  </a:cubicBezTo>
                  <a:cubicBezTo>
                    <a:pt x="24410" y="77066"/>
                    <a:pt x="24462" y="77165"/>
                    <a:pt x="24462" y="77263"/>
                  </a:cubicBezTo>
                  <a:cubicBezTo>
                    <a:pt x="25645" y="80025"/>
                    <a:pt x="27271" y="82589"/>
                    <a:pt x="29196" y="84957"/>
                  </a:cubicBezTo>
                  <a:cubicBezTo>
                    <a:pt x="29539" y="85450"/>
                    <a:pt x="29985" y="85892"/>
                    <a:pt x="30577" y="86089"/>
                  </a:cubicBezTo>
                  <a:cubicBezTo>
                    <a:pt x="30971" y="85892"/>
                    <a:pt x="31019" y="85647"/>
                    <a:pt x="30971" y="85300"/>
                  </a:cubicBezTo>
                  <a:cubicBezTo>
                    <a:pt x="30873" y="84562"/>
                    <a:pt x="30676" y="83872"/>
                    <a:pt x="30032" y="83378"/>
                  </a:cubicBezTo>
                  <a:cubicBezTo>
                    <a:pt x="29887" y="83229"/>
                    <a:pt x="29737" y="83083"/>
                    <a:pt x="29591" y="82885"/>
                  </a:cubicBezTo>
                  <a:cubicBezTo>
                    <a:pt x="28849" y="81899"/>
                    <a:pt x="28111" y="80814"/>
                    <a:pt x="27322" y="79828"/>
                  </a:cubicBezTo>
                  <a:cubicBezTo>
                    <a:pt x="26679" y="78940"/>
                    <a:pt x="26434" y="78001"/>
                    <a:pt x="26434" y="77015"/>
                  </a:cubicBezTo>
                  <a:cubicBezTo>
                    <a:pt x="26383" y="76719"/>
                    <a:pt x="26383" y="76474"/>
                    <a:pt x="26434" y="76178"/>
                  </a:cubicBezTo>
                  <a:cubicBezTo>
                    <a:pt x="26482" y="75093"/>
                    <a:pt x="26679" y="74008"/>
                    <a:pt x="26876" y="72923"/>
                  </a:cubicBezTo>
                  <a:cubicBezTo>
                    <a:pt x="27665" y="69222"/>
                    <a:pt x="29145" y="65822"/>
                    <a:pt x="31315" y="62713"/>
                  </a:cubicBezTo>
                  <a:cubicBezTo>
                    <a:pt x="32451" y="61087"/>
                    <a:pt x="33536" y="59458"/>
                    <a:pt x="34522" y="57781"/>
                  </a:cubicBezTo>
                  <a:cubicBezTo>
                    <a:pt x="36396" y="54479"/>
                    <a:pt x="37923" y="51026"/>
                    <a:pt x="38566" y="47227"/>
                  </a:cubicBezTo>
                  <a:cubicBezTo>
                    <a:pt x="38665" y="46537"/>
                    <a:pt x="38614" y="45747"/>
                    <a:pt x="38468" y="45010"/>
                  </a:cubicBezTo>
                  <a:cubicBezTo>
                    <a:pt x="38408" y="44619"/>
                    <a:pt x="38202" y="44429"/>
                    <a:pt x="37927" y="44429"/>
                  </a:cubicBezTo>
                  <a:cubicBezTo>
                    <a:pt x="37750" y="44429"/>
                    <a:pt x="37545" y="44508"/>
                    <a:pt x="37331" y="44662"/>
                  </a:cubicBezTo>
                  <a:cubicBezTo>
                    <a:pt x="37087" y="44812"/>
                    <a:pt x="36838" y="45057"/>
                    <a:pt x="36641" y="45353"/>
                  </a:cubicBezTo>
                  <a:cubicBezTo>
                    <a:pt x="36101" y="45996"/>
                    <a:pt x="35556" y="46686"/>
                    <a:pt x="35114" y="47424"/>
                  </a:cubicBezTo>
                  <a:cubicBezTo>
                    <a:pt x="33682" y="49843"/>
                    <a:pt x="32352" y="52257"/>
                    <a:pt x="30920" y="54676"/>
                  </a:cubicBezTo>
                  <a:cubicBezTo>
                    <a:pt x="28257" y="59260"/>
                    <a:pt x="27223" y="64291"/>
                    <a:pt x="26829" y="69518"/>
                  </a:cubicBezTo>
                  <a:cubicBezTo>
                    <a:pt x="26778" y="70406"/>
                    <a:pt x="26730" y="71246"/>
                    <a:pt x="26632" y="72083"/>
                  </a:cubicBezTo>
                  <a:cubicBezTo>
                    <a:pt x="26383" y="73712"/>
                    <a:pt x="26040" y="75338"/>
                    <a:pt x="26087" y="77015"/>
                  </a:cubicBezTo>
                  <a:lnTo>
                    <a:pt x="26087" y="77263"/>
                  </a:lnTo>
                  <a:cubicBezTo>
                    <a:pt x="26087" y="77310"/>
                    <a:pt x="26040" y="77362"/>
                    <a:pt x="25988" y="77460"/>
                  </a:cubicBezTo>
                  <a:cubicBezTo>
                    <a:pt x="25941" y="77310"/>
                    <a:pt x="25842" y="77212"/>
                    <a:pt x="25791" y="77113"/>
                  </a:cubicBezTo>
                  <a:cubicBezTo>
                    <a:pt x="25791" y="77066"/>
                    <a:pt x="25744" y="77015"/>
                    <a:pt x="25744" y="77015"/>
                  </a:cubicBezTo>
                  <a:cubicBezTo>
                    <a:pt x="24659" y="74896"/>
                    <a:pt x="23720" y="72773"/>
                    <a:pt x="23081" y="70505"/>
                  </a:cubicBezTo>
                  <a:cubicBezTo>
                    <a:pt x="21996" y="66757"/>
                    <a:pt x="20958" y="62961"/>
                    <a:pt x="19873" y="59162"/>
                  </a:cubicBezTo>
                  <a:cubicBezTo>
                    <a:pt x="19774" y="58720"/>
                    <a:pt x="19873" y="58373"/>
                    <a:pt x="20070" y="58029"/>
                  </a:cubicBezTo>
                  <a:cubicBezTo>
                    <a:pt x="21108" y="56254"/>
                    <a:pt x="22390" y="54774"/>
                    <a:pt x="24067" y="53638"/>
                  </a:cubicBezTo>
                  <a:cubicBezTo>
                    <a:pt x="24805" y="53145"/>
                    <a:pt x="25495" y="52703"/>
                    <a:pt x="26186" y="52210"/>
                  </a:cubicBezTo>
                  <a:cubicBezTo>
                    <a:pt x="27764" y="51125"/>
                    <a:pt x="29295" y="49989"/>
                    <a:pt x="30526" y="48462"/>
                  </a:cubicBezTo>
                  <a:cubicBezTo>
                    <a:pt x="32648" y="45700"/>
                    <a:pt x="33832" y="42591"/>
                    <a:pt x="34720" y="39289"/>
                  </a:cubicBezTo>
                  <a:cubicBezTo>
                    <a:pt x="34917" y="38697"/>
                    <a:pt x="34964" y="38054"/>
                    <a:pt x="34720" y="37462"/>
                  </a:cubicBezTo>
                  <a:cubicBezTo>
                    <a:pt x="34518" y="36924"/>
                    <a:pt x="34200" y="36615"/>
                    <a:pt x="33784" y="36615"/>
                  </a:cubicBezTo>
                  <a:cubicBezTo>
                    <a:pt x="33590" y="36615"/>
                    <a:pt x="33376" y="36681"/>
                    <a:pt x="33141" y="36823"/>
                  </a:cubicBezTo>
                  <a:cubicBezTo>
                    <a:pt x="32648" y="37068"/>
                    <a:pt x="32202" y="37462"/>
                    <a:pt x="31808" y="37857"/>
                  </a:cubicBezTo>
                  <a:cubicBezTo>
                    <a:pt x="31070" y="38697"/>
                    <a:pt x="30328" y="39585"/>
                    <a:pt x="29689" y="40520"/>
                  </a:cubicBezTo>
                  <a:cubicBezTo>
                    <a:pt x="28257" y="42544"/>
                    <a:pt x="26876" y="44662"/>
                    <a:pt x="25448" y="46686"/>
                  </a:cubicBezTo>
                  <a:cubicBezTo>
                    <a:pt x="24114" y="48560"/>
                    <a:pt x="23029" y="50482"/>
                    <a:pt x="22240" y="52605"/>
                  </a:cubicBezTo>
                  <a:cubicBezTo>
                    <a:pt x="21747" y="53985"/>
                    <a:pt x="21254" y="55315"/>
                    <a:pt x="20516" y="56597"/>
                  </a:cubicBezTo>
                  <a:cubicBezTo>
                    <a:pt x="20268" y="57043"/>
                    <a:pt x="19972" y="57536"/>
                    <a:pt x="19676" y="58029"/>
                  </a:cubicBezTo>
                  <a:cubicBezTo>
                    <a:pt x="19628" y="57931"/>
                    <a:pt x="19530" y="57879"/>
                    <a:pt x="19530" y="57781"/>
                  </a:cubicBezTo>
                  <a:cubicBezTo>
                    <a:pt x="18938" y="55808"/>
                    <a:pt x="18346" y="53788"/>
                    <a:pt x="17802" y="51815"/>
                  </a:cubicBezTo>
                  <a:cubicBezTo>
                    <a:pt x="17703" y="51468"/>
                    <a:pt x="17703" y="51026"/>
                    <a:pt x="17802" y="50679"/>
                  </a:cubicBezTo>
                  <a:cubicBezTo>
                    <a:pt x="18149" y="49496"/>
                    <a:pt x="18543" y="48363"/>
                    <a:pt x="19281" y="47377"/>
                  </a:cubicBezTo>
                  <a:cubicBezTo>
                    <a:pt x="20023" y="46391"/>
                    <a:pt x="20812" y="45452"/>
                    <a:pt x="21649" y="44516"/>
                  </a:cubicBezTo>
                  <a:cubicBezTo>
                    <a:pt x="22832" y="43234"/>
                    <a:pt x="24114" y="42051"/>
                    <a:pt x="25298" y="40816"/>
                  </a:cubicBezTo>
                  <a:cubicBezTo>
                    <a:pt x="27271" y="38697"/>
                    <a:pt x="28703" y="36231"/>
                    <a:pt x="29591" y="33469"/>
                  </a:cubicBezTo>
                  <a:cubicBezTo>
                    <a:pt x="29887" y="32680"/>
                    <a:pt x="30084" y="31891"/>
                    <a:pt x="29985" y="31051"/>
                  </a:cubicBezTo>
                  <a:cubicBezTo>
                    <a:pt x="29945" y="30360"/>
                    <a:pt x="29609" y="29967"/>
                    <a:pt x="29042" y="29967"/>
                  </a:cubicBezTo>
                  <a:cubicBezTo>
                    <a:pt x="28881" y="29967"/>
                    <a:pt x="28702" y="29999"/>
                    <a:pt x="28506" y="30065"/>
                  </a:cubicBezTo>
                  <a:cubicBezTo>
                    <a:pt x="28012" y="30262"/>
                    <a:pt x="27468" y="30558"/>
                    <a:pt x="27026" y="30952"/>
                  </a:cubicBezTo>
                  <a:cubicBezTo>
                    <a:pt x="26336" y="31544"/>
                    <a:pt x="25693" y="32187"/>
                    <a:pt x="25101" y="32878"/>
                  </a:cubicBezTo>
                  <a:cubicBezTo>
                    <a:pt x="23574" y="34602"/>
                    <a:pt x="21996" y="36377"/>
                    <a:pt x="21155" y="38598"/>
                  </a:cubicBezTo>
                  <a:cubicBezTo>
                    <a:pt x="20713" y="39881"/>
                    <a:pt x="20220" y="41163"/>
                    <a:pt x="19924" y="42492"/>
                  </a:cubicBezTo>
                  <a:cubicBezTo>
                    <a:pt x="19380" y="45156"/>
                    <a:pt x="18591" y="47720"/>
                    <a:pt x="17506" y="50237"/>
                  </a:cubicBezTo>
                  <a:cubicBezTo>
                    <a:pt x="17407" y="50186"/>
                    <a:pt x="17360" y="50087"/>
                    <a:pt x="17309" y="50040"/>
                  </a:cubicBezTo>
                  <a:cubicBezTo>
                    <a:pt x="17064" y="48462"/>
                    <a:pt x="16768" y="46931"/>
                    <a:pt x="16571" y="45353"/>
                  </a:cubicBezTo>
                  <a:cubicBezTo>
                    <a:pt x="16421" y="44169"/>
                    <a:pt x="16373" y="42986"/>
                    <a:pt x="16322" y="41802"/>
                  </a:cubicBezTo>
                  <a:cubicBezTo>
                    <a:pt x="16322" y="41064"/>
                    <a:pt x="16322" y="40323"/>
                    <a:pt x="16373" y="39585"/>
                  </a:cubicBezTo>
                  <a:cubicBezTo>
                    <a:pt x="16519" y="38401"/>
                    <a:pt x="17163" y="37513"/>
                    <a:pt x="17999" y="36724"/>
                  </a:cubicBezTo>
                  <a:cubicBezTo>
                    <a:pt x="18887" y="35837"/>
                    <a:pt x="19774" y="34996"/>
                    <a:pt x="20713" y="34207"/>
                  </a:cubicBezTo>
                  <a:cubicBezTo>
                    <a:pt x="22489" y="32728"/>
                    <a:pt x="23771" y="30905"/>
                    <a:pt x="24659" y="28735"/>
                  </a:cubicBezTo>
                  <a:cubicBezTo>
                    <a:pt x="25349" y="27157"/>
                    <a:pt x="26138" y="25626"/>
                    <a:pt x="26829" y="24099"/>
                  </a:cubicBezTo>
                  <a:cubicBezTo>
                    <a:pt x="27223" y="23259"/>
                    <a:pt x="27618" y="22422"/>
                    <a:pt x="27914" y="21582"/>
                  </a:cubicBezTo>
                  <a:cubicBezTo>
                    <a:pt x="28111" y="20943"/>
                    <a:pt x="28210" y="20201"/>
                    <a:pt x="28257" y="19562"/>
                  </a:cubicBezTo>
                  <a:cubicBezTo>
                    <a:pt x="28257" y="18871"/>
                    <a:pt x="27869" y="18478"/>
                    <a:pt x="27301" y="18478"/>
                  </a:cubicBezTo>
                  <a:cubicBezTo>
                    <a:pt x="27140" y="18478"/>
                    <a:pt x="26963" y="18510"/>
                    <a:pt x="26778" y="18576"/>
                  </a:cubicBezTo>
                  <a:cubicBezTo>
                    <a:pt x="26138" y="18871"/>
                    <a:pt x="25645" y="19313"/>
                    <a:pt x="25251" y="19858"/>
                  </a:cubicBezTo>
                  <a:cubicBezTo>
                    <a:pt x="24166" y="21337"/>
                    <a:pt x="23278" y="22864"/>
                    <a:pt x="22635" y="24592"/>
                  </a:cubicBezTo>
                  <a:cubicBezTo>
                    <a:pt x="21798" y="26762"/>
                    <a:pt x="20911" y="28980"/>
                    <a:pt x="20070" y="31150"/>
                  </a:cubicBezTo>
                  <a:cubicBezTo>
                    <a:pt x="19628" y="32187"/>
                    <a:pt x="19183" y="33173"/>
                    <a:pt x="18788" y="34207"/>
                  </a:cubicBezTo>
                  <a:cubicBezTo>
                    <a:pt x="18295" y="35687"/>
                    <a:pt x="17360" y="36870"/>
                    <a:pt x="16373" y="38204"/>
                  </a:cubicBezTo>
                  <a:lnTo>
                    <a:pt x="16373" y="37758"/>
                  </a:lnTo>
                  <a:cubicBezTo>
                    <a:pt x="16421" y="35983"/>
                    <a:pt x="16519" y="34258"/>
                    <a:pt x="16571" y="32483"/>
                  </a:cubicBezTo>
                  <a:lnTo>
                    <a:pt x="16717" y="28486"/>
                  </a:lnTo>
                  <a:cubicBezTo>
                    <a:pt x="16768" y="27697"/>
                    <a:pt x="16867" y="26908"/>
                    <a:pt x="17013" y="26119"/>
                  </a:cubicBezTo>
                  <a:cubicBezTo>
                    <a:pt x="17458" y="23606"/>
                    <a:pt x="18445" y="21385"/>
                    <a:pt x="20319" y="19661"/>
                  </a:cubicBezTo>
                  <a:cubicBezTo>
                    <a:pt x="21009" y="19017"/>
                    <a:pt x="21649" y="18280"/>
                    <a:pt x="22292" y="17637"/>
                  </a:cubicBezTo>
                  <a:cubicBezTo>
                    <a:pt x="23029" y="16899"/>
                    <a:pt x="23523" y="16058"/>
                    <a:pt x="23917" y="15123"/>
                  </a:cubicBezTo>
                  <a:cubicBezTo>
                    <a:pt x="24462" y="13790"/>
                    <a:pt x="25101" y="12460"/>
                    <a:pt x="25645" y="11127"/>
                  </a:cubicBezTo>
                  <a:cubicBezTo>
                    <a:pt x="25988" y="10239"/>
                    <a:pt x="26336" y="9351"/>
                    <a:pt x="26580" y="8416"/>
                  </a:cubicBezTo>
                  <a:cubicBezTo>
                    <a:pt x="26730" y="7872"/>
                    <a:pt x="26778" y="7233"/>
                    <a:pt x="26730" y="6641"/>
                  </a:cubicBezTo>
                  <a:cubicBezTo>
                    <a:pt x="26639" y="6127"/>
                    <a:pt x="26382" y="5854"/>
                    <a:pt x="26050" y="5854"/>
                  </a:cubicBezTo>
                  <a:cubicBezTo>
                    <a:pt x="25839" y="5854"/>
                    <a:pt x="25598" y="5965"/>
                    <a:pt x="25349" y="6195"/>
                  </a:cubicBezTo>
                  <a:cubicBezTo>
                    <a:pt x="24955" y="6542"/>
                    <a:pt x="24560" y="6984"/>
                    <a:pt x="24312" y="7529"/>
                  </a:cubicBezTo>
                  <a:cubicBezTo>
                    <a:pt x="23771" y="8562"/>
                    <a:pt x="23325" y="9698"/>
                    <a:pt x="22883" y="10831"/>
                  </a:cubicBezTo>
                  <a:cubicBezTo>
                    <a:pt x="21996" y="13198"/>
                    <a:pt x="21108" y="15617"/>
                    <a:pt x="20220" y="18031"/>
                  </a:cubicBezTo>
                  <a:cubicBezTo>
                    <a:pt x="20070" y="18477"/>
                    <a:pt x="19826" y="18871"/>
                    <a:pt x="19628" y="19266"/>
                  </a:cubicBezTo>
                  <a:cubicBezTo>
                    <a:pt x="18788" y="20844"/>
                    <a:pt x="17703" y="22272"/>
                    <a:pt x="17210" y="24000"/>
                  </a:cubicBezTo>
                  <a:cubicBezTo>
                    <a:pt x="17163" y="24048"/>
                    <a:pt x="17111" y="24099"/>
                    <a:pt x="17013" y="24245"/>
                  </a:cubicBezTo>
                  <a:lnTo>
                    <a:pt x="17013" y="23409"/>
                  </a:lnTo>
                  <a:cubicBezTo>
                    <a:pt x="17163" y="21483"/>
                    <a:pt x="17261" y="19609"/>
                    <a:pt x="17407" y="17688"/>
                  </a:cubicBezTo>
                  <a:cubicBezTo>
                    <a:pt x="17506" y="16603"/>
                    <a:pt x="17656" y="15467"/>
                    <a:pt x="17802" y="14382"/>
                  </a:cubicBezTo>
                  <a:cubicBezTo>
                    <a:pt x="18098" y="12606"/>
                    <a:pt x="18642" y="10831"/>
                    <a:pt x="18788" y="9008"/>
                  </a:cubicBezTo>
                  <a:cubicBezTo>
                    <a:pt x="18887" y="7674"/>
                    <a:pt x="18887" y="6345"/>
                    <a:pt x="18642" y="5011"/>
                  </a:cubicBezTo>
                  <a:cubicBezTo>
                    <a:pt x="18394" y="3729"/>
                    <a:pt x="18196" y="2400"/>
                    <a:pt x="17999" y="1117"/>
                  </a:cubicBezTo>
                  <a:cubicBezTo>
                    <a:pt x="17900" y="723"/>
                    <a:pt x="17754" y="376"/>
                    <a:pt x="17656" y="80"/>
                  </a:cubicBezTo>
                  <a:cubicBezTo>
                    <a:pt x="17518" y="25"/>
                    <a:pt x="17396" y="0"/>
                    <a:pt x="17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1272600" y="2377475"/>
              <a:ext cx="348900" cy="352650"/>
            </a:xfrm>
            <a:custGeom>
              <a:avLst/>
              <a:gdLst/>
              <a:ahLst/>
              <a:cxnLst/>
              <a:rect l="l" t="t" r="r" b="b"/>
              <a:pathLst>
                <a:path w="13956" h="14106" extrusionOk="0">
                  <a:moveTo>
                    <a:pt x="0" y="0"/>
                  </a:moveTo>
                  <a:lnTo>
                    <a:pt x="0" y="0"/>
                  </a:lnTo>
                  <a:cubicBezTo>
                    <a:pt x="4735" y="4589"/>
                    <a:pt x="9615" y="9075"/>
                    <a:pt x="13955" y="14105"/>
                  </a:cubicBezTo>
                  <a:cubicBezTo>
                    <a:pt x="13364" y="12428"/>
                    <a:pt x="2514" y="148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1763300" y="2276375"/>
              <a:ext cx="189900" cy="461125"/>
            </a:xfrm>
            <a:custGeom>
              <a:avLst/>
              <a:gdLst/>
              <a:ahLst/>
              <a:cxnLst/>
              <a:rect l="l" t="t" r="r" b="b"/>
              <a:pathLst>
                <a:path w="7596" h="18445" extrusionOk="0">
                  <a:moveTo>
                    <a:pt x="7596" y="0"/>
                  </a:moveTo>
                  <a:cubicBezTo>
                    <a:pt x="7398" y="198"/>
                    <a:pt x="7249" y="395"/>
                    <a:pt x="7103" y="643"/>
                  </a:cubicBezTo>
                  <a:cubicBezTo>
                    <a:pt x="5327" y="3898"/>
                    <a:pt x="3895" y="7299"/>
                    <a:pt x="2415" y="10653"/>
                  </a:cubicBezTo>
                  <a:cubicBezTo>
                    <a:pt x="1480" y="12874"/>
                    <a:pt x="541" y="15091"/>
                    <a:pt x="99" y="17459"/>
                  </a:cubicBezTo>
                  <a:cubicBezTo>
                    <a:pt x="48" y="17755"/>
                    <a:pt x="48" y="18102"/>
                    <a:pt x="1" y="18398"/>
                  </a:cubicBezTo>
                  <a:cubicBezTo>
                    <a:pt x="99" y="18398"/>
                    <a:pt x="147" y="18398"/>
                    <a:pt x="198" y="18445"/>
                  </a:cubicBezTo>
                  <a:cubicBezTo>
                    <a:pt x="395" y="16965"/>
                    <a:pt x="837" y="15585"/>
                    <a:pt x="1382" y="14204"/>
                  </a:cubicBezTo>
                  <a:cubicBezTo>
                    <a:pt x="3157" y="9520"/>
                    <a:pt x="5228" y="4983"/>
                    <a:pt x="7398" y="446"/>
                  </a:cubicBezTo>
                  <a:cubicBezTo>
                    <a:pt x="7446" y="296"/>
                    <a:pt x="7544" y="150"/>
                    <a:pt x="7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1204725" y="1916350"/>
              <a:ext cx="279975" cy="379775"/>
            </a:xfrm>
            <a:custGeom>
              <a:avLst/>
              <a:gdLst/>
              <a:ahLst/>
              <a:cxnLst/>
              <a:rect l="l" t="t" r="r" b="b"/>
              <a:pathLst>
                <a:path w="11199" h="15191" extrusionOk="0">
                  <a:moveTo>
                    <a:pt x="100" y="1"/>
                  </a:moveTo>
                  <a:cubicBezTo>
                    <a:pt x="52" y="52"/>
                    <a:pt x="52" y="99"/>
                    <a:pt x="1" y="99"/>
                  </a:cubicBezTo>
                  <a:cubicBezTo>
                    <a:pt x="100" y="297"/>
                    <a:pt x="198" y="494"/>
                    <a:pt x="297" y="644"/>
                  </a:cubicBezTo>
                  <a:cubicBezTo>
                    <a:pt x="2420" y="3847"/>
                    <a:pt x="4440" y="7004"/>
                    <a:pt x="6562" y="10160"/>
                  </a:cubicBezTo>
                  <a:cubicBezTo>
                    <a:pt x="7746" y="11888"/>
                    <a:pt x="9075" y="13466"/>
                    <a:pt x="10606" y="14847"/>
                  </a:cubicBezTo>
                  <a:cubicBezTo>
                    <a:pt x="10752" y="14993"/>
                    <a:pt x="10949" y="15044"/>
                    <a:pt x="11099" y="15190"/>
                  </a:cubicBezTo>
                  <a:cubicBezTo>
                    <a:pt x="11099" y="15143"/>
                    <a:pt x="11147" y="15092"/>
                    <a:pt x="11198" y="15044"/>
                  </a:cubicBezTo>
                  <a:cubicBezTo>
                    <a:pt x="11001" y="14847"/>
                    <a:pt x="10851" y="14650"/>
                    <a:pt x="10654" y="14453"/>
                  </a:cubicBezTo>
                  <a:cubicBezTo>
                    <a:pt x="9719" y="13415"/>
                    <a:pt x="8634" y="12381"/>
                    <a:pt x="7793" y="11245"/>
                  </a:cubicBezTo>
                  <a:cubicBezTo>
                    <a:pt x="5872" y="8535"/>
                    <a:pt x="3998" y="5773"/>
                    <a:pt x="2124" y="3011"/>
                  </a:cubicBezTo>
                  <a:cubicBezTo>
                    <a:pt x="1433" y="2025"/>
                    <a:pt x="790" y="987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1623925" y="1997725"/>
              <a:ext cx="252850" cy="336675"/>
            </a:xfrm>
            <a:custGeom>
              <a:avLst/>
              <a:gdLst/>
              <a:ahLst/>
              <a:cxnLst/>
              <a:rect l="l" t="t" r="r" b="b"/>
              <a:pathLst>
                <a:path w="10114" h="13467" extrusionOk="0">
                  <a:moveTo>
                    <a:pt x="10113" y="1"/>
                  </a:moveTo>
                  <a:lnTo>
                    <a:pt x="10113" y="1"/>
                  </a:lnTo>
                  <a:cubicBezTo>
                    <a:pt x="9963" y="151"/>
                    <a:pt x="9864" y="348"/>
                    <a:pt x="9766" y="494"/>
                  </a:cubicBezTo>
                  <a:cubicBezTo>
                    <a:pt x="8732" y="2123"/>
                    <a:pt x="7695" y="3800"/>
                    <a:pt x="6610" y="5425"/>
                  </a:cubicBezTo>
                  <a:cubicBezTo>
                    <a:pt x="4834" y="8140"/>
                    <a:pt x="2664" y="10554"/>
                    <a:pt x="396" y="12874"/>
                  </a:cubicBezTo>
                  <a:cubicBezTo>
                    <a:pt x="250" y="13020"/>
                    <a:pt x="151" y="13218"/>
                    <a:pt x="1" y="13368"/>
                  </a:cubicBezTo>
                  <a:cubicBezTo>
                    <a:pt x="52" y="13415"/>
                    <a:pt x="100" y="13466"/>
                    <a:pt x="151" y="13466"/>
                  </a:cubicBezTo>
                  <a:cubicBezTo>
                    <a:pt x="4341" y="9619"/>
                    <a:pt x="7596" y="5082"/>
                    <a:pt x="10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1334250" y="1230850"/>
              <a:ext cx="136825" cy="400775"/>
            </a:xfrm>
            <a:custGeom>
              <a:avLst/>
              <a:gdLst/>
              <a:ahLst/>
              <a:cxnLst/>
              <a:rect l="l" t="t" r="r" b="b"/>
              <a:pathLst>
                <a:path w="5473" h="16031" extrusionOk="0">
                  <a:moveTo>
                    <a:pt x="0" y="0"/>
                  </a:moveTo>
                  <a:cubicBezTo>
                    <a:pt x="592" y="5721"/>
                    <a:pt x="2368" y="11047"/>
                    <a:pt x="5275" y="16030"/>
                  </a:cubicBezTo>
                  <a:cubicBezTo>
                    <a:pt x="5327" y="15979"/>
                    <a:pt x="5374" y="15932"/>
                    <a:pt x="5473" y="15932"/>
                  </a:cubicBezTo>
                  <a:cubicBezTo>
                    <a:pt x="4833" y="14649"/>
                    <a:pt x="4190" y="13415"/>
                    <a:pt x="3599" y="12132"/>
                  </a:cubicBezTo>
                  <a:cubicBezTo>
                    <a:pt x="3058" y="10850"/>
                    <a:pt x="2514" y="9520"/>
                    <a:pt x="2072" y="8187"/>
                  </a:cubicBezTo>
                  <a:cubicBezTo>
                    <a:pt x="1578" y="6806"/>
                    <a:pt x="1231" y="5425"/>
                    <a:pt x="888" y="4044"/>
                  </a:cubicBezTo>
                  <a:cubicBezTo>
                    <a:pt x="541" y="2715"/>
                    <a:pt x="296" y="13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1562300" y="1812775"/>
              <a:ext cx="201025" cy="315675"/>
            </a:xfrm>
            <a:custGeom>
              <a:avLst/>
              <a:gdLst/>
              <a:ahLst/>
              <a:cxnLst/>
              <a:rect l="l" t="t" r="r" b="b"/>
              <a:pathLst>
                <a:path w="8041" h="12627" extrusionOk="0">
                  <a:moveTo>
                    <a:pt x="8041" y="1"/>
                  </a:moveTo>
                  <a:lnTo>
                    <a:pt x="8041" y="1"/>
                  </a:lnTo>
                  <a:cubicBezTo>
                    <a:pt x="5425" y="4242"/>
                    <a:pt x="3156" y="8732"/>
                    <a:pt x="0" y="12626"/>
                  </a:cubicBezTo>
                  <a:cubicBezTo>
                    <a:pt x="742" y="12232"/>
                    <a:pt x="1235" y="11593"/>
                    <a:pt x="1677" y="10902"/>
                  </a:cubicBezTo>
                  <a:cubicBezTo>
                    <a:pt x="3701" y="7990"/>
                    <a:pt x="5524" y="4933"/>
                    <a:pt x="7153" y="1776"/>
                  </a:cubicBezTo>
                  <a:cubicBezTo>
                    <a:pt x="7496" y="1185"/>
                    <a:pt x="7745" y="593"/>
                    <a:pt x="8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1536450" y="1529225"/>
              <a:ext cx="184975" cy="325500"/>
            </a:xfrm>
            <a:custGeom>
              <a:avLst/>
              <a:gdLst/>
              <a:ahLst/>
              <a:cxnLst/>
              <a:rect l="l" t="t" r="r" b="b"/>
              <a:pathLst>
                <a:path w="7399" h="13020" extrusionOk="0">
                  <a:moveTo>
                    <a:pt x="7398" y="0"/>
                  </a:moveTo>
                  <a:lnTo>
                    <a:pt x="7398" y="0"/>
                  </a:lnTo>
                  <a:cubicBezTo>
                    <a:pt x="7051" y="789"/>
                    <a:pt x="6708" y="1531"/>
                    <a:pt x="6360" y="2269"/>
                  </a:cubicBezTo>
                  <a:cubicBezTo>
                    <a:pt x="5966" y="3010"/>
                    <a:pt x="5623" y="3799"/>
                    <a:pt x="5275" y="4537"/>
                  </a:cubicBezTo>
                  <a:cubicBezTo>
                    <a:pt x="4932" y="5279"/>
                    <a:pt x="4538" y="6017"/>
                    <a:pt x="4190" y="6707"/>
                  </a:cubicBezTo>
                  <a:cubicBezTo>
                    <a:pt x="3796" y="7449"/>
                    <a:pt x="3354" y="8187"/>
                    <a:pt x="2908" y="8928"/>
                  </a:cubicBezTo>
                  <a:cubicBezTo>
                    <a:pt x="2466" y="9619"/>
                    <a:pt x="2020" y="10309"/>
                    <a:pt x="1527" y="11000"/>
                  </a:cubicBezTo>
                  <a:cubicBezTo>
                    <a:pt x="1034" y="11639"/>
                    <a:pt x="494" y="12231"/>
                    <a:pt x="0" y="12874"/>
                  </a:cubicBezTo>
                  <a:lnTo>
                    <a:pt x="146" y="13020"/>
                  </a:lnTo>
                  <a:cubicBezTo>
                    <a:pt x="3749" y="9323"/>
                    <a:pt x="5524" y="4636"/>
                    <a:pt x="7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1517900" y="1052125"/>
              <a:ext cx="16100" cy="289700"/>
            </a:xfrm>
            <a:custGeom>
              <a:avLst/>
              <a:gdLst/>
              <a:ahLst/>
              <a:cxnLst/>
              <a:rect l="l" t="t" r="r" b="b"/>
              <a:pathLst>
                <a:path w="644" h="11588" extrusionOk="0">
                  <a:moveTo>
                    <a:pt x="1" y="0"/>
                  </a:moveTo>
                  <a:cubicBezTo>
                    <a:pt x="52" y="888"/>
                    <a:pt x="151" y="1823"/>
                    <a:pt x="151" y="2711"/>
                  </a:cubicBezTo>
                  <a:cubicBezTo>
                    <a:pt x="198" y="5425"/>
                    <a:pt x="249" y="8187"/>
                    <a:pt x="297" y="10897"/>
                  </a:cubicBezTo>
                  <a:cubicBezTo>
                    <a:pt x="297" y="11095"/>
                    <a:pt x="348" y="11292"/>
                    <a:pt x="348" y="11588"/>
                  </a:cubicBezTo>
                  <a:cubicBezTo>
                    <a:pt x="446" y="11442"/>
                    <a:pt x="545" y="11391"/>
                    <a:pt x="545" y="11343"/>
                  </a:cubicBezTo>
                  <a:cubicBezTo>
                    <a:pt x="644" y="7544"/>
                    <a:pt x="494" y="37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1331775" y="1685850"/>
              <a:ext cx="107250" cy="245325"/>
            </a:xfrm>
            <a:custGeom>
              <a:avLst/>
              <a:gdLst/>
              <a:ahLst/>
              <a:cxnLst/>
              <a:rect l="l" t="t" r="r" b="b"/>
              <a:pathLst>
                <a:path w="4290" h="9813" extrusionOk="0">
                  <a:moveTo>
                    <a:pt x="1" y="0"/>
                  </a:moveTo>
                  <a:cubicBezTo>
                    <a:pt x="1" y="146"/>
                    <a:pt x="1" y="245"/>
                    <a:pt x="48" y="395"/>
                  </a:cubicBezTo>
                  <a:cubicBezTo>
                    <a:pt x="395" y="1480"/>
                    <a:pt x="738" y="2565"/>
                    <a:pt x="1133" y="3650"/>
                  </a:cubicBezTo>
                  <a:cubicBezTo>
                    <a:pt x="1776" y="5524"/>
                    <a:pt x="2514" y="7347"/>
                    <a:pt x="3552" y="9023"/>
                  </a:cubicBezTo>
                  <a:cubicBezTo>
                    <a:pt x="3698" y="9272"/>
                    <a:pt x="3895" y="9568"/>
                    <a:pt x="4092" y="9812"/>
                  </a:cubicBezTo>
                  <a:cubicBezTo>
                    <a:pt x="4143" y="9765"/>
                    <a:pt x="4242" y="9714"/>
                    <a:pt x="4289" y="9666"/>
                  </a:cubicBezTo>
                  <a:cubicBezTo>
                    <a:pt x="2317" y="6656"/>
                    <a:pt x="1232" y="330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1612900" y="1188925"/>
              <a:ext cx="98650" cy="221950"/>
            </a:xfrm>
            <a:custGeom>
              <a:avLst/>
              <a:gdLst/>
              <a:ahLst/>
              <a:cxnLst/>
              <a:rect l="l" t="t" r="r" b="b"/>
              <a:pathLst>
                <a:path w="3946" h="8878" extrusionOk="0">
                  <a:moveTo>
                    <a:pt x="3945" y="0"/>
                  </a:moveTo>
                  <a:lnTo>
                    <a:pt x="3945" y="0"/>
                  </a:lnTo>
                  <a:cubicBezTo>
                    <a:pt x="3500" y="987"/>
                    <a:pt x="3105" y="2072"/>
                    <a:pt x="2711" y="3109"/>
                  </a:cubicBezTo>
                  <a:cubicBezTo>
                    <a:pt x="2020" y="5031"/>
                    <a:pt x="1381" y="6956"/>
                    <a:pt x="99" y="8633"/>
                  </a:cubicBezTo>
                  <a:cubicBezTo>
                    <a:pt x="47" y="8680"/>
                    <a:pt x="0" y="8779"/>
                    <a:pt x="0" y="8878"/>
                  </a:cubicBezTo>
                  <a:cubicBezTo>
                    <a:pt x="837" y="8187"/>
                    <a:pt x="1428" y="7299"/>
                    <a:pt x="1823" y="6266"/>
                  </a:cubicBezTo>
                  <a:cubicBezTo>
                    <a:pt x="2415" y="4688"/>
                    <a:pt x="3006" y="3058"/>
                    <a:pt x="3551" y="1480"/>
                  </a:cubicBezTo>
                  <a:cubicBezTo>
                    <a:pt x="3697" y="987"/>
                    <a:pt x="3847" y="494"/>
                    <a:pt x="3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17"/>
          <p:cNvGrpSpPr/>
          <p:nvPr/>
        </p:nvGrpSpPr>
        <p:grpSpPr>
          <a:xfrm>
            <a:off x="110639" y="945571"/>
            <a:ext cx="427279" cy="523002"/>
            <a:chOff x="2229900" y="1049875"/>
            <a:chExt cx="958025" cy="1172650"/>
          </a:xfrm>
        </p:grpSpPr>
        <p:sp>
          <p:nvSpPr>
            <p:cNvPr id="636" name="Google Shape;636;p17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18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8"/>
          <p:cNvSpPr/>
          <p:nvPr/>
        </p:nvSpPr>
        <p:spPr>
          <a:xfrm>
            <a:off x="7737727" y="-3400"/>
            <a:ext cx="1406442" cy="1115665"/>
          </a:xfrm>
          <a:custGeom>
            <a:avLst/>
            <a:gdLst/>
            <a:ahLst/>
            <a:cxnLst/>
            <a:rect l="l" t="t" r="r" b="b"/>
            <a:pathLst>
              <a:path w="93841" h="73763" extrusionOk="0">
                <a:moveTo>
                  <a:pt x="2767" y="0"/>
                </a:moveTo>
                <a:cubicBezTo>
                  <a:pt x="2232" y="0"/>
                  <a:pt x="1941" y="194"/>
                  <a:pt x="1700" y="632"/>
                </a:cubicBezTo>
                <a:cubicBezTo>
                  <a:pt x="292" y="2813"/>
                  <a:pt x="1" y="5191"/>
                  <a:pt x="439" y="7662"/>
                </a:cubicBezTo>
                <a:cubicBezTo>
                  <a:pt x="874" y="10234"/>
                  <a:pt x="1844" y="12659"/>
                  <a:pt x="2814" y="15084"/>
                </a:cubicBezTo>
                <a:cubicBezTo>
                  <a:pt x="4319" y="18769"/>
                  <a:pt x="6065" y="22307"/>
                  <a:pt x="8586" y="25411"/>
                </a:cubicBezTo>
                <a:cubicBezTo>
                  <a:pt x="9215" y="26187"/>
                  <a:pt x="9894" y="26916"/>
                  <a:pt x="10623" y="27595"/>
                </a:cubicBezTo>
                <a:cubicBezTo>
                  <a:pt x="12727" y="29513"/>
                  <a:pt x="15007" y="30503"/>
                  <a:pt x="17465" y="30503"/>
                </a:cubicBezTo>
                <a:cubicBezTo>
                  <a:pt x="18861" y="30503"/>
                  <a:pt x="20313" y="30184"/>
                  <a:pt x="21824" y="29535"/>
                </a:cubicBezTo>
                <a:cubicBezTo>
                  <a:pt x="24590" y="28371"/>
                  <a:pt x="27305" y="27060"/>
                  <a:pt x="30118" y="25850"/>
                </a:cubicBezTo>
                <a:cubicBezTo>
                  <a:pt x="32492" y="24829"/>
                  <a:pt x="34917" y="24007"/>
                  <a:pt x="37536" y="23859"/>
                </a:cubicBezTo>
                <a:cubicBezTo>
                  <a:pt x="37706" y="23851"/>
                  <a:pt x="37875" y="23847"/>
                  <a:pt x="38041" y="23847"/>
                </a:cubicBezTo>
                <a:cubicBezTo>
                  <a:pt x="40804" y="23847"/>
                  <a:pt x="42956" y="24981"/>
                  <a:pt x="44376" y="27498"/>
                </a:cubicBezTo>
                <a:cubicBezTo>
                  <a:pt x="45054" y="28709"/>
                  <a:pt x="45636" y="29970"/>
                  <a:pt x="46071" y="31281"/>
                </a:cubicBezTo>
                <a:cubicBezTo>
                  <a:pt x="47188" y="34722"/>
                  <a:pt x="48740" y="37876"/>
                  <a:pt x="50920" y="40735"/>
                </a:cubicBezTo>
                <a:cubicBezTo>
                  <a:pt x="52232" y="42532"/>
                  <a:pt x="53151" y="44471"/>
                  <a:pt x="53539" y="46652"/>
                </a:cubicBezTo>
                <a:cubicBezTo>
                  <a:pt x="53783" y="48107"/>
                  <a:pt x="53977" y="49561"/>
                  <a:pt x="54121" y="51016"/>
                </a:cubicBezTo>
                <a:cubicBezTo>
                  <a:pt x="54412" y="55819"/>
                  <a:pt x="56158" y="60087"/>
                  <a:pt x="58924" y="63966"/>
                </a:cubicBezTo>
                <a:cubicBezTo>
                  <a:pt x="61395" y="67361"/>
                  <a:pt x="64402" y="69980"/>
                  <a:pt x="68526" y="71143"/>
                </a:cubicBezTo>
                <a:cubicBezTo>
                  <a:pt x="70803" y="71822"/>
                  <a:pt x="73131" y="72257"/>
                  <a:pt x="75509" y="72404"/>
                </a:cubicBezTo>
                <a:cubicBezTo>
                  <a:pt x="79001" y="72645"/>
                  <a:pt x="82539" y="72742"/>
                  <a:pt x="86081" y="72986"/>
                </a:cubicBezTo>
                <a:cubicBezTo>
                  <a:pt x="88649" y="73180"/>
                  <a:pt x="91268" y="73471"/>
                  <a:pt x="93840" y="73762"/>
                </a:cubicBezTo>
                <a:lnTo>
                  <a:pt x="93840" y="50"/>
                </a:lnTo>
                <a:cubicBezTo>
                  <a:pt x="63482" y="50"/>
                  <a:pt x="33125" y="50"/>
                  <a:pt x="27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8"/>
          <p:cNvSpPr/>
          <p:nvPr/>
        </p:nvSpPr>
        <p:spPr>
          <a:xfrm>
            <a:off x="8565727" y="364400"/>
            <a:ext cx="429801" cy="1194707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8"/>
          <p:cNvSpPr/>
          <p:nvPr/>
        </p:nvSpPr>
        <p:spPr>
          <a:xfrm rot="10800000">
            <a:off x="0" y="4173671"/>
            <a:ext cx="1497733" cy="1060274"/>
          </a:xfrm>
          <a:custGeom>
            <a:avLst/>
            <a:gdLst/>
            <a:ahLst/>
            <a:cxnLst/>
            <a:rect l="l" t="t" r="r" b="b"/>
            <a:pathLst>
              <a:path w="88794" h="62859" extrusionOk="0">
                <a:moveTo>
                  <a:pt x="88793" y="0"/>
                </a:moveTo>
                <a:cubicBezTo>
                  <a:pt x="88048" y="0"/>
                  <a:pt x="87254" y="0"/>
                  <a:pt x="86513" y="52"/>
                </a:cubicBezTo>
                <a:cubicBezTo>
                  <a:pt x="80909" y="496"/>
                  <a:pt x="75257" y="845"/>
                  <a:pt x="69704" y="1487"/>
                </a:cubicBezTo>
                <a:cubicBezTo>
                  <a:pt x="62617" y="2233"/>
                  <a:pt x="55625" y="3125"/>
                  <a:pt x="48585" y="4164"/>
                </a:cubicBezTo>
                <a:cubicBezTo>
                  <a:pt x="41148" y="5207"/>
                  <a:pt x="33712" y="6445"/>
                  <a:pt x="26228" y="7686"/>
                </a:cubicBezTo>
                <a:cubicBezTo>
                  <a:pt x="22063" y="8380"/>
                  <a:pt x="17847" y="9122"/>
                  <a:pt x="13735" y="10114"/>
                </a:cubicBezTo>
                <a:cubicBezTo>
                  <a:pt x="10114" y="10907"/>
                  <a:pt x="6893" y="12545"/>
                  <a:pt x="4561" y="15567"/>
                </a:cubicBezTo>
                <a:cubicBezTo>
                  <a:pt x="0" y="21417"/>
                  <a:pt x="1935" y="28012"/>
                  <a:pt x="8924" y="30539"/>
                </a:cubicBezTo>
                <a:cubicBezTo>
                  <a:pt x="11052" y="31303"/>
                  <a:pt x="13211" y="31513"/>
                  <a:pt x="15401" y="31513"/>
                </a:cubicBezTo>
                <a:cubicBezTo>
                  <a:pt x="15918" y="31513"/>
                  <a:pt x="16435" y="31502"/>
                  <a:pt x="16955" y="31483"/>
                </a:cubicBezTo>
                <a:cubicBezTo>
                  <a:pt x="19324" y="31381"/>
                  <a:pt x="21691" y="31253"/>
                  <a:pt x="24059" y="31253"/>
                </a:cubicBezTo>
                <a:cubicBezTo>
                  <a:pt x="26302" y="31253"/>
                  <a:pt x="28545" y="31368"/>
                  <a:pt x="30789" y="31729"/>
                </a:cubicBezTo>
                <a:cubicBezTo>
                  <a:pt x="42041" y="33664"/>
                  <a:pt x="51512" y="38820"/>
                  <a:pt x="58948" y="47446"/>
                </a:cubicBezTo>
                <a:cubicBezTo>
                  <a:pt x="61030" y="49874"/>
                  <a:pt x="62914" y="52404"/>
                  <a:pt x="64897" y="54831"/>
                </a:cubicBezTo>
                <a:cubicBezTo>
                  <a:pt x="67226" y="57659"/>
                  <a:pt x="69954" y="59939"/>
                  <a:pt x="73472" y="61129"/>
                </a:cubicBezTo>
                <a:cubicBezTo>
                  <a:pt x="76348" y="62069"/>
                  <a:pt x="79275" y="62664"/>
                  <a:pt x="82249" y="62815"/>
                </a:cubicBezTo>
                <a:cubicBezTo>
                  <a:pt x="82976" y="62848"/>
                  <a:pt x="83703" y="62859"/>
                  <a:pt x="84430" y="62859"/>
                </a:cubicBezTo>
                <a:cubicBezTo>
                  <a:pt x="85885" y="62859"/>
                  <a:pt x="87339" y="62815"/>
                  <a:pt x="88793" y="62815"/>
                </a:cubicBezTo>
                <a:lnTo>
                  <a:pt x="887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8"/>
          <p:cNvSpPr/>
          <p:nvPr/>
        </p:nvSpPr>
        <p:spPr>
          <a:xfrm rot="-5587537">
            <a:off x="-98335" y="3721536"/>
            <a:ext cx="922835" cy="546913"/>
          </a:xfrm>
          <a:custGeom>
            <a:avLst/>
            <a:gdLst/>
            <a:ahLst/>
            <a:cxnLst/>
            <a:rect l="l" t="t" r="r" b="b"/>
            <a:pathLst>
              <a:path w="56221" h="33314" extrusionOk="0">
                <a:moveTo>
                  <a:pt x="9303" y="0"/>
                </a:moveTo>
                <a:cubicBezTo>
                  <a:pt x="7874" y="0"/>
                  <a:pt x="6453" y="53"/>
                  <a:pt x="5057" y="195"/>
                </a:cubicBezTo>
                <a:cubicBezTo>
                  <a:pt x="1884" y="493"/>
                  <a:pt x="1" y="2476"/>
                  <a:pt x="52" y="5700"/>
                </a:cubicBezTo>
                <a:cubicBezTo>
                  <a:pt x="151" y="10162"/>
                  <a:pt x="3173" y="14870"/>
                  <a:pt x="5256" y="18637"/>
                </a:cubicBezTo>
                <a:cubicBezTo>
                  <a:pt x="7191" y="22207"/>
                  <a:pt x="9472" y="25630"/>
                  <a:pt x="12593" y="28156"/>
                </a:cubicBezTo>
                <a:cubicBezTo>
                  <a:pt x="14528" y="29743"/>
                  <a:pt x="16809" y="30885"/>
                  <a:pt x="19137" y="31726"/>
                </a:cubicBezTo>
                <a:cubicBezTo>
                  <a:pt x="22100" y="32793"/>
                  <a:pt x="25233" y="33314"/>
                  <a:pt x="28364" y="33314"/>
                </a:cubicBezTo>
                <a:cubicBezTo>
                  <a:pt x="33671" y="33314"/>
                  <a:pt x="38972" y="31818"/>
                  <a:pt x="43429" y="28949"/>
                </a:cubicBezTo>
                <a:cubicBezTo>
                  <a:pt x="50568" y="24388"/>
                  <a:pt x="55379" y="16409"/>
                  <a:pt x="56073" y="7981"/>
                </a:cubicBezTo>
                <a:cubicBezTo>
                  <a:pt x="56220" y="6097"/>
                  <a:pt x="56073" y="3915"/>
                  <a:pt x="54685" y="2674"/>
                </a:cubicBezTo>
                <a:cubicBezTo>
                  <a:pt x="53495" y="1635"/>
                  <a:pt x="51810" y="1484"/>
                  <a:pt x="50223" y="1437"/>
                </a:cubicBezTo>
                <a:cubicBezTo>
                  <a:pt x="40110" y="988"/>
                  <a:pt x="29996" y="643"/>
                  <a:pt x="19883" y="393"/>
                </a:cubicBezTo>
                <a:cubicBezTo>
                  <a:pt x="16454" y="323"/>
                  <a:pt x="12850" y="0"/>
                  <a:pt x="93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18"/>
          <p:cNvGrpSpPr/>
          <p:nvPr/>
        </p:nvGrpSpPr>
        <p:grpSpPr>
          <a:xfrm rot="5400000">
            <a:off x="43083" y="3900173"/>
            <a:ext cx="290922" cy="377098"/>
            <a:chOff x="4153450" y="2187950"/>
            <a:chExt cx="1609975" cy="2086875"/>
          </a:xfrm>
        </p:grpSpPr>
        <p:sp>
          <p:nvSpPr>
            <p:cNvPr id="654" name="Google Shape;654;p18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8"/>
          <p:cNvGrpSpPr/>
          <p:nvPr/>
        </p:nvGrpSpPr>
        <p:grpSpPr>
          <a:xfrm>
            <a:off x="8185831" y="445037"/>
            <a:ext cx="644291" cy="478193"/>
            <a:chOff x="7371599" y="1417781"/>
            <a:chExt cx="952389" cy="706864"/>
          </a:xfrm>
        </p:grpSpPr>
        <p:sp>
          <p:nvSpPr>
            <p:cNvPr id="659" name="Google Shape;659;p18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18"/>
          <p:cNvSpPr/>
          <p:nvPr/>
        </p:nvSpPr>
        <p:spPr>
          <a:xfrm rot="10800000">
            <a:off x="11" y="-106"/>
            <a:ext cx="802939" cy="833356"/>
          </a:xfrm>
          <a:custGeom>
            <a:avLst/>
            <a:gdLst/>
            <a:ahLst/>
            <a:cxnLst/>
            <a:rect l="l" t="t" r="r" b="b"/>
            <a:pathLst>
              <a:path w="47448" h="74142" extrusionOk="0">
                <a:moveTo>
                  <a:pt x="13685" y="0"/>
                </a:moveTo>
                <a:cubicBezTo>
                  <a:pt x="10072" y="0"/>
                  <a:pt x="7003" y="1437"/>
                  <a:pt x="4661" y="4630"/>
                </a:cubicBezTo>
                <a:cubicBezTo>
                  <a:pt x="3372" y="6363"/>
                  <a:pt x="2531" y="8398"/>
                  <a:pt x="1885" y="10480"/>
                </a:cubicBezTo>
                <a:cubicBezTo>
                  <a:pt x="845" y="14049"/>
                  <a:pt x="449" y="17766"/>
                  <a:pt x="251" y="21486"/>
                </a:cubicBezTo>
                <a:cubicBezTo>
                  <a:pt x="1" y="27681"/>
                  <a:pt x="151" y="33927"/>
                  <a:pt x="1936" y="39976"/>
                </a:cubicBezTo>
                <a:cubicBezTo>
                  <a:pt x="6795" y="56832"/>
                  <a:pt x="17352" y="68234"/>
                  <a:pt x="34307" y="73442"/>
                </a:cubicBezTo>
                <a:cubicBezTo>
                  <a:pt x="35812" y="73897"/>
                  <a:pt x="37313" y="74141"/>
                  <a:pt x="38854" y="74141"/>
                </a:cubicBezTo>
                <a:cubicBezTo>
                  <a:pt x="38990" y="74141"/>
                  <a:pt x="39128" y="74139"/>
                  <a:pt x="39265" y="74136"/>
                </a:cubicBezTo>
                <a:cubicBezTo>
                  <a:pt x="40175" y="74118"/>
                  <a:pt x="41084" y="74113"/>
                  <a:pt x="41993" y="74113"/>
                </a:cubicBezTo>
                <a:cubicBezTo>
                  <a:pt x="43811" y="74113"/>
                  <a:pt x="45628" y="74136"/>
                  <a:pt x="47447" y="74136"/>
                </a:cubicBezTo>
                <a:lnTo>
                  <a:pt x="47447" y="24310"/>
                </a:lnTo>
                <a:cubicBezTo>
                  <a:pt x="47249" y="24210"/>
                  <a:pt x="47051" y="24163"/>
                  <a:pt x="46852" y="24064"/>
                </a:cubicBezTo>
                <a:cubicBezTo>
                  <a:pt x="44619" y="22723"/>
                  <a:pt x="42339" y="21486"/>
                  <a:pt x="40110" y="20098"/>
                </a:cubicBezTo>
                <a:cubicBezTo>
                  <a:pt x="36144" y="17619"/>
                  <a:pt x="32721" y="14446"/>
                  <a:pt x="29897" y="10678"/>
                </a:cubicBezTo>
                <a:cubicBezTo>
                  <a:pt x="28457" y="8743"/>
                  <a:pt x="26871" y="6910"/>
                  <a:pt x="25138" y="5173"/>
                </a:cubicBezTo>
                <a:cubicBezTo>
                  <a:pt x="22508" y="2449"/>
                  <a:pt x="19335" y="565"/>
                  <a:pt x="15520" y="116"/>
                </a:cubicBezTo>
                <a:cubicBezTo>
                  <a:pt x="14894" y="39"/>
                  <a:pt x="14282" y="0"/>
                  <a:pt x="136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18"/>
          <p:cNvGrpSpPr/>
          <p:nvPr/>
        </p:nvGrpSpPr>
        <p:grpSpPr>
          <a:xfrm rot="7601040">
            <a:off x="100077" y="-219120"/>
            <a:ext cx="966719" cy="1517244"/>
            <a:chOff x="2393300" y="1206650"/>
            <a:chExt cx="1306900" cy="2051150"/>
          </a:xfrm>
        </p:grpSpPr>
        <p:sp>
          <p:nvSpPr>
            <p:cNvPr id="669" name="Google Shape;669;p18"/>
            <p:cNvSpPr/>
            <p:nvPr/>
          </p:nvSpPr>
          <p:spPr>
            <a:xfrm>
              <a:off x="2393300" y="1206650"/>
              <a:ext cx="1306900" cy="2051150"/>
            </a:xfrm>
            <a:custGeom>
              <a:avLst/>
              <a:gdLst/>
              <a:ahLst/>
              <a:cxnLst/>
              <a:rect l="l" t="t" r="r" b="b"/>
              <a:pathLst>
                <a:path w="52276" h="82046" extrusionOk="0">
                  <a:moveTo>
                    <a:pt x="33883" y="278"/>
                  </a:moveTo>
                  <a:cubicBezTo>
                    <a:pt x="34672" y="376"/>
                    <a:pt x="35067" y="921"/>
                    <a:pt x="35312" y="1560"/>
                  </a:cubicBezTo>
                  <a:cubicBezTo>
                    <a:pt x="35560" y="2302"/>
                    <a:pt x="35805" y="3040"/>
                    <a:pt x="35955" y="3829"/>
                  </a:cubicBezTo>
                  <a:cubicBezTo>
                    <a:pt x="36349" y="5999"/>
                    <a:pt x="36645" y="8220"/>
                    <a:pt x="36645" y="10488"/>
                  </a:cubicBezTo>
                  <a:cubicBezTo>
                    <a:pt x="36645" y="12658"/>
                    <a:pt x="36251" y="14777"/>
                    <a:pt x="35461" y="16801"/>
                  </a:cubicBezTo>
                  <a:cubicBezTo>
                    <a:pt x="34475" y="19267"/>
                    <a:pt x="33536" y="21681"/>
                    <a:pt x="32550" y="24100"/>
                  </a:cubicBezTo>
                  <a:cubicBezTo>
                    <a:pt x="32502" y="24147"/>
                    <a:pt x="32451" y="24246"/>
                    <a:pt x="32352" y="24297"/>
                  </a:cubicBezTo>
                  <a:cubicBezTo>
                    <a:pt x="32798" y="21634"/>
                    <a:pt x="33240" y="18971"/>
                    <a:pt x="33587" y="16308"/>
                  </a:cubicBezTo>
                  <a:cubicBezTo>
                    <a:pt x="33982" y="13645"/>
                    <a:pt x="34179" y="10982"/>
                    <a:pt x="34424" y="8267"/>
                  </a:cubicBezTo>
                  <a:lnTo>
                    <a:pt x="34424" y="8267"/>
                  </a:lnTo>
                  <a:cubicBezTo>
                    <a:pt x="34029" y="9845"/>
                    <a:pt x="33785" y="11424"/>
                    <a:pt x="33635" y="13053"/>
                  </a:cubicBezTo>
                  <a:cubicBezTo>
                    <a:pt x="33489" y="14580"/>
                    <a:pt x="33339" y="16059"/>
                    <a:pt x="33094" y="17590"/>
                  </a:cubicBezTo>
                  <a:cubicBezTo>
                    <a:pt x="32700" y="20005"/>
                    <a:pt x="32254" y="22423"/>
                    <a:pt x="31812" y="24790"/>
                  </a:cubicBezTo>
                  <a:cubicBezTo>
                    <a:pt x="31761" y="25284"/>
                    <a:pt x="31615" y="25777"/>
                    <a:pt x="31516" y="26270"/>
                  </a:cubicBezTo>
                  <a:lnTo>
                    <a:pt x="31417" y="26270"/>
                  </a:lnTo>
                  <a:lnTo>
                    <a:pt x="31417" y="25678"/>
                  </a:lnTo>
                  <a:cubicBezTo>
                    <a:pt x="31516" y="24147"/>
                    <a:pt x="31169" y="22620"/>
                    <a:pt x="30972" y="21090"/>
                  </a:cubicBezTo>
                  <a:cubicBezTo>
                    <a:pt x="30826" y="19957"/>
                    <a:pt x="30676" y="18872"/>
                    <a:pt x="30628" y="17736"/>
                  </a:cubicBezTo>
                  <a:cubicBezTo>
                    <a:pt x="30577" y="16059"/>
                    <a:pt x="30577" y="14434"/>
                    <a:pt x="30628" y="12757"/>
                  </a:cubicBezTo>
                  <a:cubicBezTo>
                    <a:pt x="30727" y="11128"/>
                    <a:pt x="30873" y="9502"/>
                    <a:pt x="31121" y="7924"/>
                  </a:cubicBezTo>
                  <a:cubicBezTo>
                    <a:pt x="31319" y="6444"/>
                    <a:pt x="31615" y="5012"/>
                    <a:pt x="31958" y="3584"/>
                  </a:cubicBezTo>
                  <a:cubicBezTo>
                    <a:pt x="32155" y="2744"/>
                    <a:pt x="32550" y="1955"/>
                    <a:pt x="32897" y="1166"/>
                  </a:cubicBezTo>
                  <a:cubicBezTo>
                    <a:pt x="33094" y="724"/>
                    <a:pt x="33390" y="376"/>
                    <a:pt x="33883" y="278"/>
                  </a:cubicBezTo>
                  <a:close/>
                  <a:moveTo>
                    <a:pt x="21305" y="3927"/>
                  </a:moveTo>
                  <a:cubicBezTo>
                    <a:pt x="21850" y="4026"/>
                    <a:pt x="22244" y="4472"/>
                    <a:pt x="22540" y="4914"/>
                  </a:cubicBezTo>
                  <a:cubicBezTo>
                    <a:pt x="22883" y="5505"/>
                    <a:pt x="23278" y="6097"/>
                    <a:pt x="23527" y="6740"/>
                  </a:cubicBezTo>
                  <a:cubicBezTo>
                    <a:pt x="24856" y="10291"/>
                    <a:pt x="26288" y="13842"/>
                    <a:pt x="27322" y="17492"/>
                  </a:cubicBezTo>
                  <a:cubicBezTo>
                    <a:pt x="27965" y="19807"/>
                    <a:pt x="28308" y="22175"/>
                    <a:pt x="28162" y="24593"/>
                  </a:cubicBezTo>
                  <a:cubicBezTo>
                    <a:pt x="28064" y="25627"/>
                    <a:pt x="27867" y="26665"/>
                    <a:pt x="27717" y="27749"/>
                  </a:cubicBezTo>
                  <a:cubicBezTo>
                    <a:pt x="27669" y="28243"/>
                    <a:pt x="27571" y="28736"/>
                    <a:pt x="27472" y="29276"/>
                  </a:cubicBezTo>
                  <a:cubicBezTo>
                    <a:pt x="26829" y="23311"/>
                    <a:pt x="25053" y="17590"/>
                    <a:pt x="22935" y="12015"/>
                  </a:cubicBezTo>
                  <a:lnTo>
                    <a:pt x="22935" y="12015"/>
                  </a:lnTo>
                  <a:cubicBezTo>
                    <a:pt x="23278" y="13250"/>
                    <a:pt x="23673" y="14434"/>
                    <a:pt x="24067" y="15665"/>
                  </a:cubicBezTo>
                  <a:cubicBezTo>
                    <a:pt x="24955" y="18427"/>
                    <a:pt x="25744" y="21240"/>
                    <a:pt x="26288" y="24147"/>
                  </a:cubicBezTo>
                  <a:cubicBezTo>
                    <a:pt x="26584" y="25678"/>
                    <a:pt x="26782" y="27256"/>
                    <a:pt x="26979" y="28834"/>
                  </a:cubicBezTo>
                  <a:cubicBezTo>
                    <a:pt x="27077" y="29229"/>
                    <a:pt x="27125" y="29624"/>
                    <a:pt x="27026" y="30065"/>
                  </a:cubicBezTo>
                  <a:cubicBezTo>
                    <a:pt x="26979" y="30018"/>
                    <a:pt x="26928" y="29919"/>
                    <a:pt x="26928" y="29868"/>
                  </a:cubicBezTo>
                  <a:cubicBezTo>
                    <a:pt x="25448" y="26712"/>
                    <a:pt x="23968" y="23556"/>
                    <a:pt x="22588" y="20352"/>
                  </a:cubicBezTo>
                  <a:cubicBezTo>
                    <a:pt x="21357" y="17637"/>
                    <a:pt x="20568" y="14730"/>
                    <a:pt x="20173" y="11771"/>
                  </a:cubicBezTo>
                  <a:cubicBezTo>
                    <a:pt x="19924" y="10240"/>
                    <a:pt x="19877" y="8760"/>
                    <a:pt x="19924" y="7281"/>
                  </a:cubicBezTo>
                  <a:cubicBezTo>
                    <a:pt x="19976" y="6492"/>
                    <a:pt x="20173" y="5703"/>
                    <a:pt x="20319" y="4914"/>
                  </a:cubicBezTo>
                  <a:cubicBezTo>
                    <a:pt x="20469" y="4420"/>
                    <a:pt x="20714" y="4026"/>
                    <a:pt x="21305" y="3927"/>
                  </a:cubicBezTo>
                  <a:close/>
                  <a:moveTo>
                    <a:pt x="51064" y="12949"/>
                  </a:moveTo>
                  <a:cubicBezTo>
                    <a:pt x="51537" y="12949"/>
                    <a:pt x="51835" y="13243"/>
                    <a:pt x="51835" y="13791"/>
                  </a:cubicBezTo>
                  <a:cubicBezTo>
                    <a:pt x="51784" y="14434"/>
                    <a:pt x="51685" y="15073"/>
                    <a:pt x="51586" y="15716"/>
                  </a:cubicBezTo>
                  <a:cubicBezTo>
                    <a:pt x="51586" y="15961"/>
                    <a:pt x="51488" y="16158"/>
                    <a:pt x="51389" y="16407"/>
                  </a:cubicBezTo>
                  <a:cubicBezTo>
                    <a:pt x="50205" y="19314"/>
                    <a:pt x="48974" y="22226"/>
                    <a:pt x="47148" y="24889"/>
                  </a:cubicBezTo>
                  <a:cubicBezTo>
                    <a:pt x="46161" y="26317"/>
                    <a:pt x="44879" y="27552"/>
                    <a:pt x="43550" y="28637"/>
                  </a:cubicBezTo>
                  <a:cubicBezTo>
                    <a:pt x="42169" y="29770"/>
                    <a:pt x="40736" y="30855"/>
                    <a:pt x="39308" y="31991"/>
                  </a:cubicBezTo>
                  <a:lnTo>
                    <a:pt x="36645" y="34208"/>
                  </a:lnTo>
                  <a:cubicBezTo>
                    <a:pt x="36546" y="34307"/>
                    <a:pt x="36448" y="34405"/>
                    <a:pt x="36298" y="34504"/>
                  </a:cubicBezTo>
                  <a:cubicBezTo>
                    <a:pt x="36298" y="34405"/>
                    <a:pt x="36251" y="34358"/>
                    <a:pt x="36251" y="34307"/>
                  </a:cubicBezTo>
                  <a:cubicBezTo>
                    <a:pt x="37138" y="31991"/>
                    <a:pt x="37975" y="29624"/>
                    <a:pt x="39454" y="27552"/>
                  </a:cubicBezTo>
                  <a:cubicBezTo>
                    <a:pt x="40934" y="25481"/>
                    <a:pt x="42070" y="23212"/>
                    <a:pt x="43301" y="20991"/>
                  </a:cubicBezTo>
                  <a:cubicBezTo>
                    <a:pt x="44287" y="19070"/>
                    <a:pt x="45522" y="17294"/>
                    <a:pt x="46903" y="15617"/>
                  </a:cubicBezTo>
                  <a:cubicBezTo>
                    <a:pt x="47740" y="14580"/>
                    <a:pt x="48627" y="13692"/>
                    <a:pt x="49910" y="13152"/>
                  </a:cubicBezTo>
                  <a:cubicBezTo>
                    <a:pt x="50205" y="13053"/>
                    <a:pt x="50600" y="12954"/>
                    <a:pt x="50947" y="12954"/>
                  </a:cubicBezTo>
                  <a:cubicBezTo>
                    <a:pt x="50987" y="12951"/>
                    <a:pt x="51026" y="12949"/>
                    <a:pt x="51064" y="12949"/>
                  </a:cubicBezTo>
                  <a:close/>
                  <a:moveTo>
                    <a:pt x="13417" y="17423"/>
                  </a:moveTo>
                  <a:cubicBezTo>
                    <a:pt x="13688" y="17423"/>
                    <a:pt x="14002" y="17573"/>
                    <a:pt x="14354" y="17886"/>
                  </a:cubicBezTo>
                  <a:cubicBezTo>
                    <a:pt x="14847" y="18328"/>
                    <a:pt x="15289" y="18872"/>
                    <a:pt x="15683" y="19464"/>
                  </a:cubicBezTo>
                  <a:cubicBezTo>
                    <a:pt x="17017" y="21484"/>
                    <a:pt x="18003" y="23705"/>
                    <a:pt x="18891" y="25923"/>
                  </a:cubicBezTo>
                  <a:cubicBezTo>
                    <a:pt x="20319" y="29426"/>
                    <a:pt x="21305" y="33024"/>
                    <a:pt x="22146" y="36725"/>
                  </a:cubicBezTo>
                  <a:cubicBezTo>
                    <a:pt x="22738" y="39140"/>
                    <a:pt x="23179" y="41558"/>
                    <a:pt x="23724" y="44024"/>
                  </a:cubicBezTo>
                  <a:cubicBezTo>
                    <a:pt x="23968" y="45058"/>
                    <a:pt x="24363" y="46143"/>
                    <a:pt x="24659" y="47180"/>
                  </a:cubicBezTo>
                  <a:cubicBezTo>
                    <a:pt x="24710" y="47279"/>
                    <a:pt x="24710" y="47378"/>
                    <a:pt x="24758" y="47524"/>
                  </a:cubicBezTo>
                  <a:cubicBezTo>
                    <a:pt x="24659" y="47476"/>
                    <a:pt x="24612" y="47425"/>
                    <a:pt x="24560" y="47425"/>
                  </a:cubicBezTo>
                  <a:cubicBezTo>
                    <a:pt x="22982" y="45504"/>
                    <a:pt x="21455" y="43630"/>
                    <a:pt x="19877" y="41704"/>
                  </a:cubicBezTo>
                  <a:cubicBezTo>
                    <a:pt x="18200" y="39684"/>
                    <a:pt x="16622" y="37613"/>
                    <a:pt x="15387" y="35293"/>
                  </a:cubicBezTo>
                  <a:cubicBezTo>
                    <a:pt x="14302" y="33222"/>
                    <a:pt x="13663" y="31004"/>
                    <a:pt x="13269" y="28685"/>
                  </a:cubicBezTo>
                  <a:cubicBezTo>
                    <a:pt x="12921" y="26613"/>
                    <a:pt x="12625" y="24542"/>
                    <a:pt x="12381" y="22471"/>
                  </a:cubicBezTo>
                  <a:cubicBezTo>
                    <a:pt x="12231" y="21240"/>
                    <a:pt x="12132" y="20005"/>
                    <a:pt x="12381" y="18774"/>
                  </a:cubicBezTo>
                  <a:cubicBezTo>
                    <a:pt x="12428" y="18675"/>
                    <a:pt x="12428" y="18576"/>
                    <a:pt x="12479" y="18427"/>
                  </a:cubicBezTo>
                  <a:cubicBezTo>
                    <a:pt x="12687" y="17772"/>
                    <a:pt x="13003" y="17423"/>
                    <a:pt x="13417" y="17423"/>
                  </a:cubicBezTo>
                  <a:close/>
                  <a:moveTo>
                    <a:pt x="34698" y="23750"/>
                  </a:moveTo>
                  <a:cubicBezTo>
                    <a:pt x="34952" y="23750"/>
                    <a:pt x="35172" y="23952"/>
                    <a:pt x="35312" y="24345"/>
                  </a:cubicBezTo>
                  <a:cubicBezTo>
                    <a:pt x="35607" y="25086"/>
                    <a:pt x="35706" y="25875"/>
                    <a:pt x="35560" y="26665"/>
                  </a:cubicBezTo>
                  <a:cubicBezTo>
                    <a:pt x="35067" y="30263"/>
                    <a:pt x="34278" y="33814"/>
                    <a:pt x="33339" y="37317"/>
                  </a:cubicBezTo>
                  <a:cubicBezTo>
                    <a:pt x="32798" y="39337"/>
                    <a:pt x="31812" y="41211"/>
                    <a:pt x="30727" y="42987"/>
                  </a:cubicBezTo>
                  <a:cubicBezTo>
                    <a:pt x="29591" y="44861"/>
                    <a:pt x="28506" y="46735"/>
                    <a:pt x="27421" y="48609"/>
                  </a:cubicBezTo>
                  <a:cubicBezTo>
                    <a:pt x="27373" y="48707"/>
                    <a:pt x="27275" y="48806"/>
                    <a:pt x="27223" y="48905"/>
                  </a:cubicBezTo>
                  <a:lnTo>
                    <a:pt x="27125" y="48905"/>
                  </a:lnTo>
                  <a:cubicBezTo>
                    <a:pt x="27223" y="48510"/>
                    <a:pt x="27322" y="48116"/>
                    <a:pt x="27322" y="47772"/>
                  </a:cubicBezTo>
                  <a:cubicBezTo>
                    <a:pt x="27472" y="46194"/>
                    <a:pt x="27571" y="44616"/>
                    <a:pt x="27618" y="43038"/>
                  </a:cubicBezTo>
                  <a:cubicBezTo>
                    <a:pt x="27618" y="42000"/>
                    <a:pt x="27472" y="41014"/>
                    <a:pt x="27373" y="40028"/>
                  </a:cubicBezTo>
                  <a:cubicBezTo>
                    <a:pt x="27176" y="37120"/>
                    <a:pt x="27322" y="34259"/>
                    <a:pt x="29050" y="31695"/>
                  </a:cubicBezTo>
                  <a:cubicBezTo>
                    <a:pt x="29393" y="31150"/>
                    <a:pt x="29741" y="30559"/>
                    <a:pt x="30135" y="29967"/>
                  </a:cubicBezTo>
                  <a:cubicBezTo>
                    <a:pt x="31169" y="28389"/>
                    <a:pt x="32155" y="26810"/>
                    <a:pt x="33193" y="25232"/>
                  </a:cubicBezTo>
                  <a:cubicBezTo>
                    <a:pt x="33489" y="24838"/>
                    <a:pt x="33733" y="24443"/>
                    <a:pt x="34081" y="24100"/>
                  </a:cubicBezTo>
                  <a:cubicBezTo>
                    <a:pt x="34293" y="23866"/>
                    <a:pt x="34505" y="23750"/>
                    <a:pt x="34698" y="23750"/>
                  </a:cubicBezTo>
                  <a:close/>
                  <a:moveTo>
                    <a:pt x="34818" y="47674"/>
                  </a:moveTo>
                  <a:lnTo>
                    <a:pt x="34968" y="47772"/>
                  </a:lnTo>
                  <a:cubicBezTo>
                    <a:pt x="34917" y="47970"/>
                    <a:pt x="34968" y="48214"/>
                    <a:pt x="34870" y="48364"/>
                  </a:cubicBezTo>
                  <a:cubicBezTo>
                    <a:pt x="34574" y="48956"/>
                    <a:pt x="34325" y="49548"/>
                    <a:pt x="33931" y="50088"/>
                  </a:cubicBezTo>
                  <a:cubicBezTo>
                    <a:pt x="32996" y="51370"/>
                    <a:pt x="31859" y="52408"/>
                    <a:pt x="30628" y="53394"/>
                  </a:cubicBezTo>
                  <a:cubicBezTo>
                    <a:pt x="31911" y="51619"/>
                    <a:pt x="33142" y="49844"/>
                    <a:pt x="34424" y="48068"/>
                  </a:cubicBezTo>
                  <a:cubicBezTo>
                    <a:pt x="34522" y="47918"/>
                    <a:pt x="34720" y="47820"/>
                    <a:pt x="34818" y="47674"/>
                  </a:cubicBezTo>
                  <a:close/>
                  <a:moveTo>
                    <a:pt x="643" y="30906"/>
                  </a:moveTo>
                  <a:cubicBezTo>
                    <a:pt x="888" y="31004"/>
                    <a:pt x="1136" y="31004"/>
                    <a:pt x="1282" y="31150"/>
                  </a:cubicBezTo>
                  <a:cubicBezTo>
                    <a:pt x="1728" y="31545"/>
                    <a:pt x="2123" y="31892"/>
                    <a:pt x="2517" y="32334"/>
                  </a:cubicBezTo>
                  <a:cubicBezTo>
                    <a:pt x="4241" y="34358"/>
                    <a:pt x="5476" y="36674"/>
                    <a:pt x="6510" y="39092"/>
                  </a:cubicBezTo>
                  <a:cubicBezTo>
                    <a:pt x="7200" y="40817"/>
                    <a:pt x="7942" y="42545"/>
                    <a:pt x="8731" y="44269"/>
                  </a:cubicBezTo>
                  <a:cubicBezTo>
                    <a:pt x="10554" y="48510"/>
                    <a:pt x="13269" y="52211"/>
                    <a:pt x="16721" y="55316"/>
                  </a:cubicBezTo>
                  <a:cubicBezTo>
                    <a:pt x="17952" y="56452"/>
                    <a:pt x="19187" y="57636"/>
                    <a:pt x="20418" y="58768"/>
                  </a:cubicBezTo>
                  <a:cubicBezTo>
                    <a:pt x="20615" y="58965"/>
                    <a:pt x="20765" y="59163"/>
                    <a:pt x="20962" y="59360"/>
                  </a:cubicBezTo>
                  <a:cubicBezTo>
                    <a:pt x="20911" y="59360"/>
                    <a:pt x="20911" y="59411"/>
                    <a:pt x="20863" y="59411"/>
                  </a:cubicBezTo>
                  <a:cubicBezTo>
                    <a:pt x="20812" y="59411"/>
                    <a:pt x="20714" y="59360"/>
                    <a:pt x="20615" y="59313"/>
                  </a:cubicBezTo>
                  <a:cubicBezTo>
                    <a:pt x="17510" y="57683"/>
                    <a:pt x="14452" y="55860"/>
                    <a:pt x="11592" y="53836"/>
                  </a:cubicBezTo>
                  <a:cubicBezTo>
                    <a:pt x="6660" y="50384"/>
                    <a:pt x="3405" y="45650"/>
                    <a:pt x="1776" y="39882"/>
                  </a:cubicBezTo>
                  <a:cubicBezTo>
                    <a:pt x="1184" y="37858"/>
                    <a:pt x="742" y="35739"/>
                    <a:pt x="493" y="33668"/>
                  </a:cubicBezTo>
                  <a:cubicBezTo>
                    <a:pt x="395" y="32878"/>
                    <a:pt x="150" y="32089"/>
                    <a:pt x="446" y="31300"/>
                  </a:cubicBezTo>
                  <a:lnTo>
                    <a:pt x="643" y="30906"/>
                  </a:lnTo>
                  <a:close/>
                  <a:moveTo>
                    <a:pt x="50699" y="39135"/>
                  </a:moveTo>
                  <a:cubicBezTo>
                    <a:pt x="51342" y="39135"/>
                    <a:pt x="51685" y="39439"/>
                    <a:pt x="51685" y="40126"/>
                  </a:cubicBezTo>
                  <a:cubicBezTo>
                    <a:pt x="51685" y="40572"/>
                    <a:pt x="51638" y="41014"/>
                    <a:pt x="51488" y="41408"/>
                  </a:cubicBezTo>
                  <a:cubicBezTo>
                    <a:pt x="51144" y="42150"/>
                    <a:pt x="50750" y="42888"/>
                    <a:pt x="50355" y="43578"/>
                  </a:cubicBezTo>
                  <a:cubicBezTo>
                    <a:pt x="48876" y="45997"/>
                    <a:pt x="47199" y="48313"/>
                    <a:pt x="45424" y="50483"/>
                  </a:cubicBezTo>
                  <a:cubicBezTo>
                    <a:pt x="43944" y="52309"/>
                    <a:pt x="42117" y="53690"/>
                    <a:pt x="40243" y="55020"/>
                  </a:cubicBezTo>
                  <a:cubicBezTo>
                    <a:pt x="38223" y="56401"/>
                    <a:pt x="36298" y="57833"/>
                    <a:pt x="34475" y="59411"/>
                  </a:cubicBezTo>
                  <a:cubicBezTo>
                    <a:pt x="33193" y="60595"/>
                    <a:pt x="31958" y="61778"/>
                    <a:pt x="30924" y="63108"/>
                  </a:cubicBezTo>
                  <a:cubicBezTo>
                    <a:pt x="30826" y="63258"/>
                    <a:pt x="30676" y="63357"/>
                    <a:pt x="30577" y="63455"/>
                  </a:cubicBezTo>
                  <a:cubicBezTo>
                    <a:pt x="30577" y="63455"/>
                    <a:pt x="30530" y="63404"/>
                    <a:pt x="30478" y="63404"/>
                  </a:cubicBezTo>
                  <a:cubicBezTo>
                    <a:pt x="30577" y="63108"/>
                    <a:pt x="30676" y="62863"/>
                    <a:pt x="30774" y="62567"/>
                  </a:cubicBezTo>
                  <a:cubicBezTo>
                    <a:pt x="31220" y="61135"/>
                    <a:pt x="31615" y="59656"/>
                    <a:pt x="32155" y="58228"/>
                  </a:cubicBezTo>
                  <a:cubicBezTo>
                    <a:pt x="33193" y="55466"/>
                    <a:pt x="34917" y="53146"/>
                    <a:pt x="36941" y="51027"/>
                  </a:cubicBezTo>
                  <a:cubicBezTo>
                    <a:pt x="38618" y="49299"/>
                    <a:pt x="40295" y="47622"/>
                    <a:pt x="41971" y="45997"/>
                  </a:cubicBezTo>
                  <a:cubicBezTo>
                    <a:pt x="43747" y="44221"/>
                    <a:pt x="45570" y="42545"/>
                    <a:pt x="47345" y="40817"/>
                  </a:cubicBezTo>
                  <a:cubicBezTo>
                    <a:pt x="47988" y="40225"/>
                    <a:pt x="48726" y="39732"/>
                    <a:pt x="49515" y="39436"/>
                  </a:cubicBezTo>
                  <a:cubicBezTo>
                    <a:pt x="49862" y="39290"/>
                    <a:pt x="50205" y="39191"/>
                    <a:pt x="50553" y="39140"/>
                  </a:cubicBezTo>
                  <a:cubicBezTo>
                    <a:pt x="50603" y="39137"/>
                    <a:pt x="50652" y="39135"/>
                    <a:pt x="50699" y="39135"/>
                  </a:cubicBezTo>
                  <a:close/>
                  <a:moveTo>
                    <a:pt x="13663" y="62765"/>
                  </a:moveTo>
                  <a:cubicBezTo>
                    <a:pt x="14105" y="63061"/>
                    <a:pt x="14500" y="63258"/>
                    <a:pt x="14847" y="63554"/>
                  </a:cubicBezTo>
                  <a:cubicBezTo>
                    <a:pt x="15782" y="64442"/>
                    <a:pt x="16721" y="65329"/>
                    <a:pt x="17608" y="66264"/>
                  </a:cubicBezTo>
                  <a:cubicBezTo>
                    <a:pt x="18149" y="66757"/>
                    <a:pt x="18595" y="67302"/>
                    <a:pt x="19187" y="67894"/>
                  </a:cubicBezTo>
                  <a:cubicBezTo>
                    <a:pt x="17557" y="67349"/>
                    <a:pt x="13860" y="63948"/>
                    <a:pt x="13663" y="62765"/>
                  </a:cubicBezTo>
                  <a:close/>
                  <a:moveTo>
                    <a:pt x="33925" y="0"/>
                  </a:moveTo>
                  <a:cubicBezTo>
                    <a:pt x="33491" y="0"/>
                    <a:pt x="33056" y="226"/>
                    <a:pt x="32747" y="771"/>
                  </a:cubicBezTo>
                  <a:cubicBezTo>
                    <a:pt x="32404" y="1363"/>
                    <a:pt x="32108" y="2053"/>
                    <a:pt x="31859" y="2696"/>
                  </a:cubicBezTo>
                  <a:cubicBezTo>
                    <a:pt x="31267" y="4373"/>
                    <a:pt x="30972" y="6149"/>
                    <a:pt x="30727" y="7924"/>
                  </a:cubicBezTo>
                  <a:cubicBezTo>
                    <a:pt x="30478" y="9798"/>
                    <a:pt x="30281" y="11719"/>
                    <a:pt x="30234" y="13645"/>
                  </a:cubicBezTo>
                  <a:cubicBezTo>
                    <a:pt x="30234" y="14730"/>
                    <a:pt x="30182" y="15862"/>
                    <a:pt x="30281" y="16998"/>
                  </a:cubicBezTo>
                  <a:cubicBezTo>
                    <a:pt x="30380" y="18576"/>
                    <a:pt x="30478" y="20155"/>
                    <a:pt x="30676" y="21681"/>
                  </a:cubicBezTo>
                  <a:cubicBezTo>
                    <a:pt x="30972" y="23457"/>
                    <a:pt x="31220" y="25232"/>
                    <a:pt x="31169" y="27059"/>
                  </a:cubicBezTo>
                  <a:cubicBezTo>
                    <a:pt x="31169" y="27552"/>
                    <a:pt x="31070" y="27947"/>
                    <a:pt x="30774" y="28341"/>
                  </a:cubicBezTo>
                  <a:cubicBezTo>
                    <a:pt x="29741" y="29868"/>
                    <a:pt x="28656" y="31399"/>
                    <a:pt x="27867" y="33123"/>
                  </a:cubicBezTo>
                  <a:cubicBezTo>
                    <a:pt x="27815" y="33174"/>
                    <a:pt x="27768" y="33222"/>
                    <a:pt x="27669" y="33372"/>
                  </a:cubicBezTo>
                  <a:cubicBezTo>
                    <a:pt x="27669" y="33222"/>
                    <a:pt x="27618" y="33123"/>
                    <a:pt x="27618" y="33024"/>
                  </a:cubicBezTo>
                  <a:cubicBezTo>
                    <a:pt x="27519" y="31150"/>
                    <a:pt x="27717" y="29328"/>
                    <a:pt x="28064" y="27454"/>
                  </a:cubicBezTo>
                  <a:cubicBezTo>
                    <a:pt x="28407" y="25627"/>
                    <a:pt x="28656" y="23753"/>
                    <a:pt x="28458" y="21831"/>
                  </a:cubicBezTo>
                  <a:cubicBezTo>
                    <a:pt x="28261" y="20005"/>
                    <a:pt x="27965" y="18182"/>
                    <a:pt x="27373" y="16407"/>
                  </a:cubicBezTo>
                  <a:cubicBezTo>
                    <a:pt x="26237" y="13199"/>
                    <a:pt x="25105" y="9995"/>
                    <a:pt x="23921" y="6788"/>
                  </a:cubicBezTo>
                  <a:cubicBezTo>
                    <a:pt x="23673" y="6097"/>
                    <a:pt x="23231" y="5458"/>
                    <a:pt x="22836" y="4768"/>
                  </a:cubicBezTo>
                  <a:cubicBezTo>
                    <a:pt x="22639" y="4472"/>
                    <a:pt x="22343" y="4176"/>
                    <a:pt x="22047" y="3927"/>
                  </a:cubicBezTo>
                  <a:cubicBezTo>
                    <a:pt x="21800" y="3722"/>
                    <a:pt x="21520" y="3619"/>
                    <a:pt x="21247" y="3619"/>
                  </a:cubicBezTo>
                  <a:cubicBezTo>
                    <a:pt x="20866" y="3619"/>
                    <a:pt x="20502" y="3820"/>
                    <a:pt x="20272" y="4223"/>
                  </a:cubicBezTo>
                  <a:cubicBezTo>
                    <a:pt x="20074" y="4570"/>
                    <a:pt x="19924" y="5012"/>
                    <a:pt x="19826" y="5407"/>
                  </a:cubicBezTo>
                  <a:cubicBezTo>
                    <a:pt x="19483" y="7036"/>
                    <a:pt x="19483" y="8760"/>
                    <a:pt x="19629" y="10437"/>
                  </a:cubicBezTo>
                  <a:cubicBezTo>
                    <a:pt x="19826" y="12363"/>
                    <a:pt x="20173" y="14284"/>
                    <a:pt x="20666" y="16158"/>
                  </a:cubicBezTo>
                  <a:cubicBezTo>
                    <a:pt x="21357" y="18821"/>
                    <a:pt x="22540" y="21287"/>
                    <a:pt x="23673" y="23753"/>
                  </a:cubicBezTo>
                  <a:cubicBezTo>
                    <a:pt x="24710" y="25974"/>
                    <a:pt x="25744" y="28191"/>
                    <a:pt x="26782" y="30361"/>
                  </a:cubicBezTo>
                  <a:cubicBezTo>
                    <a:pt x="27472" y="31892"/>
                    <a:pt x="27571" y="33470"/>
                    <a:pt x="27223" y="35048"/>
                  </a:cubicBezTo>
                  <a:cubicBezTo>
                    <a:pt x="26880" y="36674"/>
                    <a:pt x="26979" y="38351"/>
                    <a:pt x="27026" y="40028"/>
                  </a:cubicBezTo>
                  <a:cubicBezTo>
                    <a:pt x="27077" y="40967"/>
                    <a:pt x="27223" y="41902"/>
                    <a:pt x="27223" y="42841"/>
                  </a:cubicBezTo>
                  <a:cubicBezTo>
                    <a:pt x="27275" y="43874"/>
                    <a:pt x="27125" y="44912"/>
                    <a:pt x="27125" y="45946"/>
                  </a:cubicBezTo>
                  <a:cubicBezTo>
                    <a:pt x="27125" y="48068"/>
                    <a:pt x="26434" y="50088"/>
                    <a:pt x="26138" y="52160"/>
                  </a:cubicBezTo>
                  <a:cubicBezTo>
                    <a:pt x="26091" y="52112"/>
                    <a:pt x="26091" y="52061"/>
                    <a:pt x="26091" y="52014"/>
                  </a:cubicBezTo>
                  <a:cubicBezTo>
                    <a:pt x="25941" y="50238"/>
                    <a:pt x="25547" y="48510"/>
                    <a:pt x="24955" y="46833"/>
                  </a:cubicBezTo>
                  <a:cubicBezTo>
                    <a:pt x="24264" y="45011"/>
                    <a:pt x="23822" y="43085"/>
                    <a:pt x="23428" y="41113"/>
                  </a:cubicBezTo>
                  <a:cubicBezTo>
                    <a:pt x="22836" y="37956"/>
                    <a:pt x="22094" y="34753"/>
                    <a:pt x="21207" y="31644"/>
                  </a:cubicBezTo>
                  <a:cubicBezTo>
                    <a:pt x="20074" y="27698"/>
                    <a:pt x="18642" y="23903"/>
                    <a:pt x="16622" y="20301"/>
                  </a:cubicBezTo>
                  <a:cubicBezTo>
                    <a:pt x="16228" y="19563"/>
                    <a:pt x="15683" y="18821"/>
                    <a:pt x="15143" y="18131"/>
                  </a:cubicBezTo>
                  <a:cubicBezTo>
                    <a:pt x="14894" y="17787"/>
                    <a:pt x="14500" y="17492"/>
                    <a:pt x="14105" y="17294"/>
                  </a:cubicBezTo>
                  <a:cubicBezTo>
                    <a:pt x="13856" y="17144"/>
                    <a:pt x="13617" y="17072"/>
                    <a:pt x="13395" y="17072"/>
                  </a:cubicBezTo>
                  <a:cubicBezTo>
                    <a:pt x="12961" y="17072"/>
                    <a:pt x="12591" y="17346"/>
                    <a:pt x="12330" y="17835"/>
                  </a:cubicBezTo>
                  <a:cubicBezTo>
                    <a:pt x="12231" y="18032"/>
                    <a:pt x="12184" y="18229"/>
                    <a:pt x="12085" y="18478"/>
                  </a:cubicBezTo>
                  <a:cubicBezTo>
                    <a:pt x="11789" y="19760"/>
                    <a:pt x="11836" y="21090"/>
                    <a:pt x="11986" y="22423"/>
                  </a:cubicBezTo>
                  <a:cubicBezTo>
                    <a:pt x="12231" y="24495"/>
                    <a:pt x="12578" y="26566"/>
                    <a:pt x="12874" y="28586"/>
                  </a:cubicBezTo>
                  <a:cubicBezTo>
                    <a:pt x="13367" y="31991"/>
                    <a:pt x="14551" y="35147"/>
                    <a:pt x="16571" y="37956"/>
                  </a:cubicBezTo>
                  <a:cubicBezTo>
                    <a:pt x="17952" y="39830"/>
                    <a:pt x="19431" y="41657"/>
                    <a:pt x="20863" y="43480"/>
                  </a:cubicBezTo>
                  <a:cubicBezTo>
                    <a:pt x="21996" y="44861"/>
                    <a:pt x="23231" y="46241"/>
                    <a:pt x="24316" y="47674"/>
                  </a:cubicBezTo>
                  <a:cubicBezTo>
                    <a:pt x="24907" y="48364"/>
                    <a:pt x="25349" y="49201"/>
                    <a:pt x="25499" y="50140"/>
                  </a:cubicBezTo>
                  <a:cubicBezTo>
                    <a:pt x="25645" y="51126"/>
                    <a:pt x="25795" y="52061"/>
                    <a:pt x="25795" y="53000"/>
                  </a:cubicBezTo>
                  <a:cubicBezTo>
                    <a:pt x="25795" y="54184"/>
                    <a:pt x="25645" y="55367"/>
                    <a:pt x="25499" y="56598"/>
                  </a:cubicBezTo>
                  <a:cubicBezTo>
                    <a:pt x="25401" y="57932"/>
                    <a:pt x="25251" y="59261"/>
                    <a:pt x="25152" y="60595"/>
                  </a:cubicBezTo>
                  <a:cubicBezTo>
                    <a:pt x="25105" y="61778"/>
                    <a:pt x="25152" y="63009"/>
                    <a:pt x="25152" y="64193"/>
                  </a:cubicBezTo>
                  <a:cubicBezTo>
                    <a:pt x="25152" y="64390"/>
                    <a:pt x="25152" y="64540"/>
                    <a:pt x="25105" y="64737"/>
                  </a:cubicBezTo>
                  <a:cubicBezTo>
                    <a:pt x="24955" y="64588"/>
                    <a:pt x="24907" y="64442"/>
                    <a:pt x="24809" y="64292"/>
                  </a:cubicBezTo>
                  <a:cubicBezTo>
                    <a:pt x="24264" y="62962"/>
                    <a:pt x="23527" y="61727"/>
                    <a:pt x="22588" y="60642"/>
                  </a:cubicBezTo>
                  <a:cubicBezTo>
                    <a:pt x="21061" y="58768"/>
                    <a:pt x="19285" y="57190"/>
                    <a:pt x="17510" y="55612"/>
                  </a:cubicBezTo>
                  <a:cubicBezTo>
                    <a:pt x="14058" y="52507"/>
                    <a:pt x="11197" y="48956"/>
                    <a:pt x="9323" y="44715"/>
                  </a:cubicBezTo>
                  <a:cubicBezTo>
                    <a:pt x="8483" y="42789"/>
                    <a:pt x="7646" y="40915"/>
                    <a:pt x="6857" y="38994"/>
                  </a:cubicBezTo>
                  <a:cubicBezTo>
                    <a:pt x="5820" y="36575"/>
                    <a:pt x="4589" y="34208"/>
                    <a:pt x="2813" y="32188"/>
                  </a:cubicBezTo>
                  <a:cubicBezTo>
                    <a:pt x="2419" y="31695"/>
                    <a:pt x="1925" y="31249"/>
                    <a:pt x="1432" y="30807"/>
                  </a:cubicBezTo>
                  <a:cubicBezTo>
                    <a:pt x="1234" y="30675"/>
                    <a:pt x="1036" y="30587"/>
                    <a:pt x="779" y="30587"/>
                  </a:cubicBezTo>
                  <a:cubicBezTo>
                    <a:pt x="652" y="30587"/>
                    <a:pt x="511" y="30609"/>
                    <a:pt x="347" y="30657"/>
                  </a:cubicBezTo>
                  <a:cubicBezTo>
                    <a:pt x="249" y="30906"/>
                    <a:pt x="99" y="31150"/>
                    <a:pt x="99" y="31446"/>
                  </a:cubicBezTo>
                  <a:cubicBezTo>
                    <a:pt x="51" y="32137"/>
                    <a:pt x="0" y="32827"/>
                    <a:pt x="99" y="33518"/>
                  </a:cubicBezTo>
                  <a:cubicBezTo>
                    <a:pt x="446" y="35542"/>
                    <a:pt x="789" y="37562"/>
                    <a:pt x="1282" y="39487"/>
                  </a:cubicBezTo>
                  <a:cubicBezTo>
                    <a:pt x="3010" y="46143"/>
                    <a:pt x="6806" y="51323"/>
                    <a:pt x="12578" y="54973"/>
                  </a:cubicBezTo>
                  <a:cubicBezTo>
                    <a:pt x="15289" y="56697"/>
                    <a:pt x="18003" y="58275"/>
                    <a:pt x="20812" y="59806"/>
                  </a:cubicBezTo>
                  <a:cubicBezTo>
                    <a:pt x="21554" y="60200"/>
                    <a:pt x="22244" y="60741"/>
                    <a:pt x="22785" y="61483"/>
                  </a:cubicBezTo>
                  <a:cubicBezTo>
                    <a:pt x="24264" y="63404"/>
                    <a:pt x="25203" y="65574"/>
                    <a:pt x="25302" y="68040"/>
                  </a:cubicBezTo>
                  <a:cubicBezTo>
                    <a:pt x="25349" y="68584"/>
                    <a:pt x="25401" y="69125"/>
                    <a:pt x="25499" y="69669"/>
                  </a:cubicBezTo>
                  <a:cubicBezTo>
                    <a:pt x="25645" y="70754"/>
                    <a:pt x="25843" y="71839"/>
                    <a:pt x="25992" y="72924"/>
                  </a:cubicBezTo>
                  <a:cubicBezTo>
                    <a:pt x="25941" y="72924"/>
                    <a:pt x="25894" y="72924"/>
                    <a:pt x="25894" y="72873"/>
                  </a:cubicBezTo>
                  <a:cubicBezTo>
                    <a:pt x="24856" y="71492"/>
                    <a:pt x="23527" y="70604"/>
                    <a:pt x="22047" y="69768"/>
                  </a:cubicBezTo>
                  <a:cubicBezTo>
                    <a:pt x="21404" y="69373"/>
                    <a:pt x="20765" y="68927"/>
                    <a:pt x="20173" y="68387"/>
                  </a:cubicBezTo>
                  <a:cubicBezTo>
                    <a:pt x="19384" y="67645"/>
                    <a:pt x="18642" y="66809"/>
                    <a:pt x="17904" y="66067"/>
                  </a:cubicBezTo>
                  <a:cubicBezTo>
                    <a:pt x="17163" y="65278"/>
                    <a:pt x="16472" y="64540"/>
                    <a:pt x="15683" y="63798"/>
                  </a:cubicBezTo>
                  <a:cubicBezTo>
                    <a:pt x="15289" y="63404"/>
                    <a:pt x="14748" y="63061"/>
                    <a:pt x="14255" y="62765"/>
                  </a:cubicBezTo>
                  <a:cubicBezTo>
                    <a:pt x="14072" y="62643"/>
                    <a:pt x="13889" y="62559"/>
                    <a:pt x="13694" y="62559"/>
                  </a:cubicBezTo>
                  <a:cubicBezTo>
                    <a:pt x="13574" y="62559"/>
                    <a:pt x="13448" y="62591"/>
                    <a:pt x="13316" y="62666"/>
                  </a:cubicBezTo>
                  <a:cubicBezTo>
                    <a:pt x="13170" y="63108"/>
                    <a:pt x="13415" y="63404"/>
                    <a:pt x="13663" y="63652"/>
                  </a:cubicBezTo>
                  <a:cubicBezTo>
                    <a:pt x="14500" y="64588"/>
                    <a:pt x="15340" y="65475"/>
                    <a:pt x="16228" y="66264"/>
                  </a:cubicBezTo>
                  <a:cubicBezTo>
                    <a:pt x="17952" y="67795"/>
                    <a:pt x="19924" y="68927"/>
                    <a:pt x="21850" y="70064"/>
                  </a:cubicBezTo>
                  <a:cubicBezTo>
                    <a:pt x="22738" y="70557"/>
                    <a:pt x="23574" y="71097"/>
                    <a:pt x="24363" y="71689"/>
                  </a:cubicBezTo>
                  <a:cubicBezTo>
                    <a:pt x="25349" y="72478"/>
                    <a:pt x="26138" y="73465"/>
                    <a:pt x="26434" y="74700"/>
                  </a:cubicBezTo>
                  <a:cubicBezTo>
                    <a:pt x="26683" y="75489"/>
                    <a:pt x="26928" y="76325"/>
                    <a:pt x="27176" y="77067"/>
                  </a:cubicBezTo>
                  <a:cubicBezTo>
                    <a:pt x="27669" y="78594"/>
                    <a:pt x="28261" y="80026"/>
                    <a:pt x="28900" y="81505"/>
                  </a:cubicBezTo>
                  <a:cubicBezTo>
                    <a:pt x="28999" y="81651"/>
                    <a:pt x="29098" y="81849"/>
                    <a:pt x="29196" y="82046"/>
                  </a:cubicBezTo>
                  <a:cubicBezTo>
                    <a:pt x="29247" y="81998"/>
                    <a:pt x="29295" y="81998"/>
                    <a:pt x="29346" y="81998"/>
                  </a:cubicBezTo>
                  <a:cubicBezTo>
                    <a:pt x="29393" y="81604"/>
                    <a:pt x="29393" y="81604"/>
                    <a:pt x="29098" y="81012"/>
                  </a:cubicBezTo>
                  <a:cubicBezTo>
                    <a:pt x="28557" y="79730"/>
                    <a:pt x="28064" y="78396"/>
                    <a:pt x="27571" y="77067"/>
                  </a:cubicBezTo>
                  <a:cubicBezTo>
                    <a:pt x="27322" y="76376"/>
                    <a:pt x="27125" y="75686"/>
                    <a:pt x="26928" y="74944"/>
                  </a:cubicBezTo>
                  <a:cubicBezTo>
                    <a:pt x="26584" y="73812"/>
                    <a:pt x="26632" y="72727"/>
                    <a:pt x="26928" y="71642"/>
                  </a:cubicBezTo>
                  <a:cubicBezTo>
                    <a:pt x="28210" y="67053"/>
                    <a:pt x="30727" y="63305"/>
                    <a:pt x="34179" y="60149"/>
                  </a:cubicBezTo>
                  <a:cubicBezTo>
                    <a:pt x="36101" y="58472"/>
                    <a:pt x="38125" y="56945"/>
                    <a:pt x="40243" y="55466"/>
                  </a:cubicBezTo>
                  <a:cubicBezTo>
                    <a:pt x="42117" y="54184"/>
                    <a:pt x="43944" y="52803"/>
                    <a:pt x="45424" y="51027"/>
                  </a:cubicBezTo>
                  <a:cubicBezTo>
                    <a:pt x="47345" y="48759"/>
                    <a:pt x="49073" y="46293"/>
                    <a:pt x="50651" y="43728"/>
                  </a:cubicBezTo>
                  <a:cubicBezTo>
                    <a:pt x="51192" y="42841"/>
                    <a:pt x="51736" y="41902"/>
                    <a:pt x="51981" y="40868"/>
                  </a:cubicBezTo>
                  <a:cubicBezTo>
                    <a:pt x="52275" y="39612"/>
                    <a:pt x="51715" y="38817"/>
                    <a:pt x="50635" y="38817"/>
                  </a:cubicBezTo>
                  <a:cubicBezTo>
                    <a:pt x="50442" y="38817"/>
                    <a:pt x="50232" y="38843"/>
                    <a:pt x="50008" y="38895"/>
                  </a:cubicBezTo>
                  <a:cubicBezTo>
                    <a:pt x="48974" y="39191"/>
                    <a:pt x="48035" y="39684"/>
                    <a:pt x="47298" y="40422"/>
                  </a:cubicBezTo>
                  <a:cubicBezTo>
                    <a:pt x="45917" y="41657"/>
                    <a:pt x="44536" y="42939"/>
                    <a:pt x="43254" y="44221"/>
                  </a:cubicBezTo>
                  <a:cubicBezTo>
                    <a:pt x="41032" y="46391"/>
                    <a:pt x="38815" y="48561"/>
                    <a:pt x="36645" y="50830"/>
                  </a:cubicBezTo>
                  <a:cubicBezTo>
                    <a:pt x="33733" y="53789"/>
                    <a:pt x="31713" y="57289"/>
                    <a:pt x="30727" y="61333"/>
                  </a:cubicBezTo>
                  <a:cubicBezTo>
                    <a:pt x="30380" y="62863"/>
                    <a:pt x="29887" y="64343"/>
                    <a:pt x="29098" y="65724"/>
                  </a:cubicBezTo>
                  <a:cubicBezTo>
                    <a:pt x="27867" y="67842"/>
                    <a:pt x="26928" y="70064"/>
                    <a:pt x="26387" y="72530"/>
                  </a:cubicBezTo>
                  <a:cubicBezTo>
                    <a:pt x="26336" y="72281"/>
                    <a:pt x="26237" y="72135"/>
                    <a:pt x="26237" y="71985"/>
                  </a:cubicBezTo>
                  <a:cubicBezTo>
                    <a:pt x="25992" y="70064"/>
                    <a:pt x="25697" y="68138"/>
                    <a:pt x="25547" y="66217"/>
                  </a:cubicBezTo>
                  <a:cubicBezTo>
                    <a:pt x="25448" y="64244"/>
                    <a:pt x="25547" y="62319"/>
                    <a:pt x="25547" y="60346"/>
                  </a:cubicBezTo>
                  <a:cubicBezTo>
                    <a:pt x="25547" y="59459"/>
                    <a:pt x="25795" y="58622"/>
                    <a:pt x="26387" y="57932"/>
                  </a:cubicBezTo>
                  <a:cubicBezTo>
                    <a:pt x="27223" y="56894"/>
                    <a:pt x="28162" y="55959"/>
                    <a:pt x="29196" y="55119"/>
                  </a:cubicBezTo>
                  <a:cubicBezTo>
                    <a:pt x="30727" y="53888"/>
                    <a:pt x="32254" y="52554"/>
                    <a:pt x="33587" y="51075"/>
                  </a:cubicBezTo>
                  <a:cubicBezTo>
                    <a:pt x="34227" y="50337"/>
                    <a:pt x="34818" y="49548"/>
                    <a:pt x="35114" y="48660"/>
                  </a:cubicBezTo>
                  <a:cubicBezTo>
                    <a:pt x="35213" y="48265"/>
                    <a:pt x="35363" y="47871"/>
                    <a:pt x="35114" y="47476"/>
                  </a:cubicBezTo>
                  <a:cubicBezTo>
                    <a:pt x="34945" y="47460"/>
                    <a:pt x="34824" y="47449"/>
                    <a:pt x="34732" y="47449"/>
                  </a:cubicBezTo>
                  <a:cubicBezTo>
                    <a:pt x="34527" y="47449"/>
                    <a:pt x="34461" y="47503"/>
                    <a:pt x="34325" y="47674"/>
                  </a:cubicBezTo>
                  <a:cubicBezTo>
                    <a:pt x="34128" y="47918"/>
                    <a:pt x="33931" y="48116"/>
                    <a:pt x="33785" y="48364"/>
                  </a:cubicBezTo>
                  <a:lnTo>
                    <a:pt x="30380" y="53099"/>
                  </a:lnTo>
                  <a:cubicBezTo>
                    <a:pt x="29689" y="54034"/>
                    <a:pt x="28900" y="54921"/>
                    <a:pt x="28013" y="55762"/>
                  </a:cubicBezTo>
                  <a:cubicBezTo>
                    <a:pt x="27275" y="56401"/>
                    <a:pt x="26683" y="57190"/>
                    <a:pt x="26040" y="57932"/>
                  </a:cubicBezTo>
                  <a:cubicBezTo>
                    <a:pt x="25941" y="57979"/>
                    <a:pt x="25894" y="58078"/>
                    <a:pt x="25744" y="58176"/>
                  </a:cubicBezTo>
                  <a:cubicBezTo>
                    <a:pt x="25744" y="57683"/>
                    <a:pt x="25744" y="57340"/>
                    <a:pt x="25795" y="56945"/>
                  </a:cubicBezTo>
                  <a:cubicBezTo>
                    <a:pt x="26040" y="55269"/>
                    <a:pt x="26288" y="53639"/>
                    <a:pt x="26584" y="51962"/>
                  </a:cubicBezTo>
                  <a:cubicBezTo>
                    <a:pt x="26782" y="50976"/>
                    <a:pt x="26928" y="49942"/>
                    <a:pt x="27519" y="49003"/>
                  </a:cubicBezTo>
                  <a:cubicBezTo>
                    <a:pt x="28261" y="47820"/>
                    <a:pt x="28952" y="46636"/>
                    <a:pt x="29642" y="45405"/>
                  </a:cubicBezTo>
                  <a:cubicBezTo>
                    <a:pt x="30628" y="43776"/>
                    <a:pt x="31563" y="42099"/>
                    <a:pt x="32550" y="40422"/>
                  </a:cubicBezTo>
                  <a:cubicBezTo>
                    <a:pt x="32944" y="39684"/>
                    <a:pt x="33339" y="38994"/>
                    <a:pt x="33785" y="38303"/>
                  </a:cubicBezTo>
                  <a:cubicBezTo>
                    <a:pt x="33931" y="38055"/>
                    <a:pt x="34179" y="37858"/>
                    <a:pt x="34376" y="37562"/>
                  </a:cubicBezTo>
                  <a:cubicBezTo>
                    <a:pt x="35461" y="35838"/>
                    <a:pt x="36791" y="34405"/>
                    <a:pt x="38421" y="33174"/>
                  </a:cubicBezTo>
                  <a:cubicBezTo>
                    <a:pt x="39849" y="32038"/>
                    <a:pt x="41328" y="30906"/>
                    <a:pt x="42808" y="29770"/>
                  </a:cubicBezTo>
                  <a:cubicBezTo>
                    <a:pt x="44485" y="28389"/>
                    <a:pt x="46161" y="27008"/>
                    <a:pt x="47396" y="25185"/>
                  </a:cubicBezTo>
                  <a:cubicBezTo>
                    <a:pt x="49270" y="22423"/>
                    <a:pt x="50600" y="19413"/>
                    <a:pt x="51736" y="16355"/>
                  </a:cubicBezTo>
                  <a:cubicBezTo>
                    <a:pt x="52032" y="15617"/>
                    <a:pt x="52131" y="14730"/>
                    <a:pt x="52178" y="13941"/>
                  </a:cubicBezTo>
                  <a:cubicBezTo>
                    <a:pt x="52222" y="13105"/>
                    <a:pt x="51661" y="12552"/>
                    <a:pt x="50889" y="12552"/>
                  </a:cubicBezTo>
                  <a:cubicBezTo>
                    <a:pt x="50750" y="12552"/>
                    <a:pt x="50604" y="12570"/>
                    <a:pt x="50454" y="12607"/>
                  </a:cubicBezTo>
                  <a:cubicBezTo>
                    <a:pt x="49961" y="12757"/>
                    <a:pt x="49468" y="13002"/>
                    <a:pt x="48974" y="13250"/>
                  </a:cubicBezTo>
                  <a:cubicBezTo>
                    <a:pt x="47937" y="13842"/>
                    <a:pt x="47148" y="14678"/>
                    <a:pt x="46457" y="15566"/>
                  </a:cubicBezTo>
                  <a:cubicBezTo>
                    <a:pt x="45029" y="17294"/>
                    <a:pt x="43794" y="19117"/>
                    <a:pt x="42760" y="21141"/>
                  </a:cubicBezTo>
                  <a:cubicBezTo>
                    <a:pt x="41526" y="23556"/>
                    <a:pt x="40145" y="25923"/>
                    <a:pt x="38618" y="28191"/>
                  </a:cubicBezTo>
                  <a:cubicBezTo>
                    <a:pt x="37730" y="29474"/>
                    <a:pt x="37138" y="30855"/>
                    <a:pt x="36645" y="32334"/>
                  </a:cubicBezTo>
                  <a:cubicBezTo>
                    <a:pt x="36251" y="33668"/>
                    <a:pt x="35659" y="34899"/>
                    <a:pt x="34917" y="36082"/>
                  </a:cubicBezTo>
                  <a:cubicBezTo>
                    <a:pt x="34574" y="36725"/>
                    <a:pt x="34081" y="37317"/>
                    <a:pt x="33686" y="37909"/>
                  </a:cubicBezTo>
                  <a:cubicBezTo>
                    <a:pt x="33587" y="37759"/>
                    <a:pt x="33635" y="37660"/>
                    <a:pt x="33635" y="37613"/>
                  </a:cubicBezTo>
                  <a:cubicBezTo>
                    <a:pt x="34081" y="35640"/>
                    <a:pt x="34574" y="33668"/>
                    <a:pt x="35016" y="31695"/>
                  </a:cubicBezTo>
                  <a:cubicBezTo>
                    <a:pt x="35363" y="29967"/>
                    <a:pt x="35856" y="28243"/>
                    <a:pt x="35903" y="26467"/>
                  </a:cubicBezTo>
                  <a:cubicBezTo>
                    <a:pt x="35903" y="25627"/>
                    <a:pt x="35955" y="24838"/>
                    <a:pt x="35560" y="24100"/>
                  </a:cubicBezTo>
                  <a:cubicBezTo>
                    <a:pt x="35328" y="23635"/>
                    <a:pt x="35009" y="23392"/>
                    <a:pt x="34655" y="23392"/>
                  </a:cubicBezTo>
                  <a:cubicBezTo>
                    <a:pt x="34409" y="23392"/>
                    <a:pt x="34146" y="23510"/>
                    <a:pt x="33883" y="23753"/>
                  </a:cubicBezTo>
                  <a:cubicBezTo>
                    <a:pt x="33536" y="24100"/>
                    <a:pt x="33240" y="24593"/>
                    <a:pt x="32944" y="24988"/>
                  </a:cubicBezTo>
                  <a:cubicBezTo>
                    <a:pt x="32798" y="25185"/>
                    <a:pt x="32700" y="25331"/>
                    <a:pt x="32550" y="25528"/>
                  </a:cubicBezTo>
                  <a:cubicBezTo>
                    <a:pt x="32502" y="25382"/>
                    <a:pt x="32502" y="25232"/>
                    <a:pt x="32550" y="25134"/>
                  </a:cubicBezTo>
                  <a:cubicBezTo>
                    <a:pt x="32846" y="24199"/>
                    <a:pt x="33193" y="23260"/>
                    <a:pt x="33587" y="22325"/>
                  </a:cubicBezTo>
                  <a:cubicBezTo>
                    <a:pt x="34278" y="20549"/>
                    <a:pt x="35067" y="18722"/>
                    <a:pt x="35805" y="16900"/>
                  </a:cubicBezTo>
                  <a:cubicBezTo>
                    <a:pt x="36692" y="14777"/>
                    <a:pt x="36988" y="12508"/>
                    <a:pt x="36988" y="10240"/>
                  </a:cubicBezTo>
                  <a:cubicBezTo>
                    <a:pt x="36988" y="9254"/>
                    <a:pt x="36890" y="8220"/>
                    <a:pt x="36744" y="7234"/>
                  </a:cubicBezTo>
                  <a:cubicBezTo>
                    <a:pt x="36594" y="5754"/>
                    <a:pt x="36349" y="4274"/>
                    <a:pt x="36053" y="2795"/>
                  </a:cubicBezTo>
                  <a:cubicBezTo>
                    <a:pt x="35955" y="2053"/>
                    <a:pt x="35659" y="1315"/>
                    <a:pt x="35166" y="672"/>
                  </a:cubicBezTo>
                  <a:cubicBezTo>
                    <a:pt x="34858" y="263"/>
                    <a:pt x="34392" y="0"/>
                    <a:pt x="3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2468550" y="2142025"/>
              <a:ext cx="472200" cy="573300"/>
            </a:xfrm>
            <a:custGeom>
              <a:avLst/>
              <a:gdLst/>
              <a:ahLst/>
              <a:cxnLst/>
              <a:rect l="l" t="t" r="r" b="b"/>
              <a:pathLst>
                <a:path w="18888" h="22932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98"/>
                    <a:pt x="48" y="344"/>
                    <a:pt x="146" y="494"/>
                  </a:cubicBezTo>
                  <a:cubicBezTo>
                    <a:pt x="1381" y="2810"/>
                    <a:pt x="2565" y="5078"/>
                    <a:pt x="3847" y="7398"/>
                  </a:cubicBezTo>
                  <a:cubicBezTo>
                    <a:pt x="5623" y="10602"/>
                    <a:pt x="7891" y="13415"/>
                    <a:pt x="10602" y="15928"/>
                  </a:cubicBezTo>
                  <a:cubicBezTo>
                    <a:pt x="12527" y="17802"/>
                    <a:pt x="14598" y="19530"/>
                    <a:pt x="16717" y="21207"/>
                  </a:cubicBezTo>
                  <a:cubicBezTo>
                    <a:pt x="17408" y="21748"/>
                    <a:pt x="18098" y="22339"/>
                    <a:pt x="18741" y="22931"/>
                  </a:cubicBezTo>
                  <a:lnTo>
                    <a:pt x="18887" y="22785"/>
                  </a:lnTo>
                  <a:cubicBezTo>
                    <a:pt x="18197" y="22142"/>
                    <a:pt x="17558" y="21550"/>
                    <a:pt x="16867" y="20959"/>
                  </a:cubicBezTo>
                  <a:cubicBezTo>
                    <a:pt x="15139" y="19479"/>
                    <a:pt x="13364" y="18051"/>
                    <a:pt x="11639" y="16520"/>
                  </a:cubicBezTo>
                  <a:cubicBezTo>
                    <a:pt x="9024" y="14105"/>
                    <a:pt x="6609" y="11490"/>
                    <a:pt x="4782" y="8432"/>
                  </a:cubicBezTo>
                  <a:cubicBezTo>
                    <a:pt x="3749" y="6708"/>
                    <a:pt x="2762" y="4881"/>
                    <a:pt x="1725" y="3106"/>
                  </a:cubicBezTo>
                  <a:cubicBezTo>
                    <a:pt x="1184" y="2072"/>
                    <a:pt x="592" y="1034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146675" y="2320750"/>
              <a:ext cx="431550" cy="493200"/>
            </a:xfrm>
            <a:custGeom>
              <a:avLst/>
              <a:gdLst/>
              <a:ahLst/>
              <a:cxnLst/>
              <a:rect l="l" t="t" r="r" b="b"/>
              <a:pathLst>
                <a:path w="17262" h="19728" extrusionOk="0">
                  <a:moveTo>
                    <a:pt x="17111" y="1"/>
                  </a:moveTo>
                  <a:cubicBezTo>
                    <a:pt x="17013" y="99"/>
                    <a:pt x="16965" y="198"/>
                    <a:pt x="16867" y="297"/>
                  </a:cubicBezTo>
                  <a:cubicBezTo>
                    <a:pt x="14401" y="3406"/>
                    <a:pt x="11686" y="6365"/>
                    <a:pt x="8826" y="9075"/>
                  </a:cubicBezTo>
                  <a:cubicBezTo>
                    <a:pt x="5622" y="12085"/>
                    <a:pt x="2861" y="15538"/>
                    <a:pt x="296" y="19088"/>
                  </a:cubicBezTo>
                  <a:cubicBezTo>
                    <a:pt x="197" y="19286"/>
                    <a:pt x="0" y="19432"/>
                    <a:pt x="47" y="19728"/>
                  </a:cubicBezTo>
                  <a:cubicBezTo>
                    <a:pt x="146" y="19629"/>
                    <a:pt x="197" y="19629"/>
                    <a:pt x="245" y="19582"/>
                  </a:cubicBezTo>
                  <a:cubicBezTo>
                    <a:pt x="493" y="19234"/>
                    <a:pt x="789" y="18891"/>
                    <a:pt x="1034" y="18544"/>
                  </a:cubicBezTo>
                  <a:cubicBezTo>
                    <a:pt x="3650" y="15044"/>
                    <a:pt x="6459" y="11738"/>
                    <a:pt x="9615" y="8732"/>
                  </a:cubicBezTo>
                  <a:cubicBezTo>
                    <a:pt x="11836" y="6609"/>
                    <a:pt x="13856" y="4392"/>
                    <a:pt x="15782" y="1973"/>
                  </a:cubicBezTo>
                  <a:cubicBezTo>
                    <a:pt x="16275" y="1382"/>
                    <a:pt x="16768" y="742"/>
                    <a:pt x="17261" y="99"/>
                  </a:cubicBezTo>
                  <a:cubicBezTo>
                    <a:pt x="17210" y="52"/>
                    <a:pt x="17163" y="52"/>
                    <a:pt x="17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2787825" y="1849775"/>
              <a:ext cx="233100" cy="574575"/>
            </a:xfrm>
            <a:custGeom>
              <a:avLst/>
              <a:gdLst/>
              <a:ahLst/>
              <a:cxnLst/>
              <a:rect l="l" t="t" r="r" b="b"/>
              <a:pathLst>
                <a:path w="9324" h="22983" extrusionOk="0">
                  <a:moveTo>
                    <a:pt x="1" y="1"/>
                  </a:moveTo>
                  <a:lnTo>
                    <a:pt x="1" y="348"/>
                  </a:lnTo>
                  <a:cubicBezTo>
                    <a:pt x="1875" y="5228"/>
                    <a:pt x="3603" y="10113"/>
                    <a:pt x="5773" y="14894"/>
                  </a:cubicBezTo>
                  <a:cubicBezTo>
                    <a:pt x="6957" y="17459"/>
                    <a:pt x="8239" y="20023"/>
                    <a:pt x="9126" y="22738"/>
                  </a:cubicBezTo>
                  <a:cubicBezTo>
                    <a:pt x="9126" y="22785"/>
                    <a:pt x="9174" y="22785"/>
                    <a:pt x="9324" y="22982"/>
                  </a:cubicBezTo>
                  <a:cubicBezTo>
                    <a:pt x="9272" y="22588"/>
                    <a:pt x="9225" y="22343"/>
                    <a:pt x="9174" y="22146"/>
                  </a:cubicBezTo>
                  <a:cubicBezTo>
                    <a:pt x="8831" y="21207"/>
                    <a:pt x="8483" y="20272"/>
                    <a:pt x="8089" y="19333"/>
                  </a:cubicBezTo>
                  <a:cubicBezTo>
                    <a:pt x="6759" y="16228"/>
                    <a:pt x="5327" y="13119"/>
                    <a:pt x="4045" y="10014"/>
                  </a:cubicBezTo>
                  <a:cubicBezTo>
                    <a:pt x="2763" y="6905"/>
                    <a:pt x="1579" y="3800"/>
                    <a:pt x="348" y="6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3282300" y="1663650"/>
              <a:ext cx="326700" cy="430275"/>
            </a:xfrm>
            <a:custGeom>
              <a:avLst/>
              <a:gdLst/>
              <a:ahLst/>
              <a:cxnLst/>
              <a:rect l="l" t="t" r="r" b="b"/>
              <a:pathLst>
                <a:path w="13068" h="17211" extrusionOk="0">
                  <a:moveTo>
                    <a:pt x="13067" y="1"/>
                  </a:moveTo>
                  <a:lnTo>
                    <a:pt x="13067" y="1"/>
                  </a:lnTo>
                  <a:cubicBezTo>
                    <a:pt x="12673" y="494"/>
                    <a:pt x="12278" y="1034"/>
                    <a:pt x="11935" y="1579"/>
                  </a:cubicBezTo>
                  <a:cubicBezTo>
                    <a:pt x="10061" y="4538"/>
                    <a:pt x="8037" y="7398"/>
                    <a:pt x="5721" y="10061"/>
                  </a:cubicBezTo>
                  <a:cubicBezTo>
                    <a:pt x="3993" y="12081"/>
                    <a:pt x="2316" y="14153"/>
                    <a:pt x="639" y="16224"/>
                  </a:cubicBezTo>
                  <a:cubicBezTo>
                    <a:pt x="395" y="16520"/>
                    <a:pt x="197" y="16816"/>
                    <a:pt x="0" y="17112"/>
                  </a:cubicBezTo>
                  <a:cubicBezTo>
                    <a:pt x="47" y="17163"/>
                    <a:pt x="99" y="17163"/>
                    <a:pt x="146" y="17210"/>
                  </a:cubicBezTo>
                  <a:cubicBezTo>
                    <a:pt x="197" y="17163"/>
                    <a:pt x="245" y="17064"/>
                    <a:pt x="296" y="17013"/>
                  </a:cubicBezTo>
                  <a:cubicBezTo>
                    <a:pt x="2269" y="14697"/>
                    <a:pt x="4143" y="12330"/>
                    <a:pt x="6115" y="10061"/>
                  </a:cubicBezTo>
                  <a:cubicBezTo>
                    <a:pt x="8680" y="7051"/>
                    <a:pt x="10949" y="3895"/>
                    <a:pt x="12870" y="442"/>
                  </a:cubicBezTo>
                  <a:cubicBezTo>
                    <a:pt x="12921" y="296"/>
                    <a:pt x="13020" y="147"/>
                    <a:pt x="13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3070225" y="1955800"/>
              <a:ext cx="146700" cy="485800"/>
            </a:xfrm>
            <a:custGeom>
              <a:avLst/>
              <a:gdLst/>
              <a:ahLst/>
              <a:cxnLst/>
              <a:rect l="l" t="t" r="r" b="b"/>
              <a:pathLst>
                <a:path w="5868" h="19432" extrusionOk="0">
                  <a:moveTo>
                    <a:pt x="5867" y="1"/>
                  </a:moveTo>
                  <a:cubicBezTo>
                    <a:pt x="4242" y="6562"/>
                    <a:pt x="2119" y="12973"/>
                    <a:pt x="0" y="19432"/>
                  </a:cubicBezTo>
                  <a:cubicBezTo>
                    <a:pt x="2466" y="13119"/>
                    <a:pt x="4538" y="6661"/>
                    <a:pt x="5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237900" y="2359025"/>
              <a:ext cx="286075" cy="314375"/>
            </a:xfrm>
            <a:custGeom>
              <a:avLst/>
              <a:gdLst/>
              <a:ahLst/>
              <a:cxnLst/>
              <a:rect l="l" t="t" r="r" b="b"/>
              <a:pathLst>
                <a:path w="11443" h="12575" extrusionOk="0">
                  <a:moveTo>
                    <a:pt x="11442" y="1"/>
                  </a:moveTo>
                  <a:lnTo>
                    <a:pt x="11442" y="1"/>
                  </a:lnTo>
                  <a:cubicBezTo>
                    <a:pt x="11194" y="99"/>
                    <a:pt x="11048" y="296"/>
                    <a:pt x="10898" y="494"/>
                  </a:cubicBezTo>
                  <a:cubicBezTo>
                    <a:pt x="9813" y="1677"/>
                    <a:pt x="8827" y="2861"/>
                    <a:pt x="7742" y="3993"/>
                  </a:cubicBezTo>
                  <a:cubicBezTo>
                    <a:pt x="6163" y="5571"/>
                    <a:pt x="4538" y="7150"/>
                    <a:pt x="2960" y="8728"/>
                  </a:cubicBezTo>
                  <a:cubicBezTo>
                    <a:pt x="1875" y="9864"/>
                    <a:pt x="888" y="11095"/>
                    <a:pt x="1" y="12428"/>
                  </a:cubicBezTo>
                  <a:lnTo>
                    <a:pt x="147" y="12574"/>
                  </a:lnTo>
                  <a:cubicBezTo>
                    <a:pt x="198" y="12476"/>
                    <a:pt x="198" y="12428"/>
                    <a:pt x="245" y="12330"/>
                  </a:cubicBezTo>
                  <a:cubicBezTo>
                    <a:pt x="1725" y="10259"/>
                    <a:pt x="3552" y="8483"/>
                    <a:pt x="5374" y="6708"/>
                  </a:cubicBezTo>
                  <a:cubicBezTo>
                    <a:pt x="7446" y="4684"/>
                    <a:pt x="9470" y="2664"/>
                    <a:pt x="11245" y="344"/>
                  </a:cubicBezTo>
                  <a:cubicBezTo>
                    <a:pt x="11344" y="198"/>
                    <a:pt x="11391" y="99"/>
                    <a:pt x="11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2801450" y="1928675"/>
              <a:ext cx="147975" cy="350175"/>
            </a:xfrm>
            <a:custGeom>
              <a:avLst/>
              <a:gdLst/>
              <a:ahLst/>
              <a:cxnLst/>
              <a:rect l="l" t="t" r="r" b="b"/>
              <a:pathLst>
                <a:path w="5919" h="14007" extrusionOk="0">
                  <a:moveTo>
                    <a:pt x="0" y="1"/>
                  </a:moveTo>
                  <a:cubicBezTo>
                    <a:pt x="1578" y="4834"/>
                    <a:pt x="3354" y="9568"/>
                    <a:pt x="5918" y="14007"/>
                  </a:cubicBezTo>
                  <a:cubicBezTo>
                    <a:pt x="3598" y="9470"/>
                    <a:pt x="1823" y="468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2500600" y="2240675"/>
              <a:ext cx="237950" cy="315650"/>
            </a:xfrm>
            <a:custGeom>
              <a:avLst/>
              <a:gdLst/>
              <a:ahLst/>
              <a:cxnLst/>
              <a:rect l="l" t="t" r="r" b="b"/>
              <a:pathLst>
                <a:path w="9518" h="12626" extrusionOk="0">
                  <a:moveTo>
                    <a:pt x="1" y="0"/>
                  </a:moveTo>
                  <a:lnTo>
                    <a:pt x="1" y="0"/>
                  </a:lnTo>
                  <a:cubicBezTo>
                    <a:pt x="2368" y="4782"/>
                    <a:pt x="5228" y="9272"/>
                    <a:pt x="9517" y="12625"/>
                  </a:cubicBezTo>
                  <a:cubicBezTo>
                    <a:pt x="5426" y="9122"/>
                    <a:pt x="2565" y="468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366125" y="1689500"/>
              <a:ext cx="199775" cy="277475"/>
            </a:xfrm>
            <a:custGeom>
              <a:avLst/>
              <a:gdLst/>
              <a:ahLst/>
              <a:cxnLst/>
              <a:rect l="l" t="t" r="r" b="b"/>
              <a:pathLst>
                <a:path w="7991" h="11099" extrusionOk="0">
                  <a:moveTo>
                    <a:pt x="7990" y="0"/>
                  </a:moveTo>
                  <a:cubicBezTo>
                    <a:pt x="5426" y="3898"/>
                    <a:pt x="2861" y="7595"/>
                    <a:pt x="1" y="11099"/>
                  </a:cubicBezTo>
                  <a:cubicBezTo>
                    <a:pt x="1823" y="9422"/>
                    <a:pt x="7596" y="1432"/>
                    <a:pt x="7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101000" y="2053250"/>
              <a:ext cx="72825" cy="272450"/>
            </a:xfrm>
            <a:custGeom>
              <a:avLst/>
              <a:gdLst/>
              <a:ahLst/>
              <a:cxnLst/>
              <a:rect l="l" t="t" r="r" b="b"/>
              <a:pathLst>
                <a:path w="2913" h="10898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1926" y="3650"/>
                    <a:pt x="987" y="7249"/>
                    <a:pt x="0" y="10898"/>
                  </a:cubicBezTo>
                  <a:cubicBezTo>
                    <a:pt x="1235" y="7347"/>
                    <a:pt x="2269" y="3698"/>
                    <a:pt x="2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189775" y="1515700"/>
              <a:ext cx="35825" cy="242875"/>
            </a:xfrm>
            <a:custGeom>
              <a:avLst/>
              <a:gdLst/>
              <a:ahLst/>
              <a:cxnLst/>
              <a:rect l="l" t="t" r="r" b="b"/>
              <a:pathLst>
                <a:path w="1433" h="9715" extrusionOk="0">
                  <a:moveTo>
                    <a:pt x="1432" y="1"/>
                  </a:moveTo>
                  <a:cubicBezTo>
                    <a:pt x="789" y="3204"/>
                    <a:pt x="296" y="6412"/>
                    <a:pt x="0" y="9667"/>
                  </a:cubicBezTo>
                  <a:cubicBezTo>
                    <a:pt x="52" y="9667"/>
                    <a:pt x="99" y="9714"/>
                    <a:pt x="150" y="9714"/>
                  </a:cubicBezTo>
                  <a:cubicBezTo>
                    <a:pt x="545" y="6459"/>
                    <a:pt x="987" y="3255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2993775" y="1647575"/>
              <a:ext cx="51825" cy="199750"/>
            </a:xfrm>
            <a:custGeom>
              <a:avLst/>
              <a:gdLst/>
              <a:ahLst/>
              <a:cxnLst/>
              <a:rect l="l" t="t" r="r" b="b"/>
              <a:pathLst>
                <a:path w="2073" h="7990" extrusionOk="0">
                  <a:moveTo>
                    <a:pt x="1" y="0"/>
                  </a:moveTo>
                  <a:lnTo>
                    <a:pt x="2072" y="7990"/>
                  </a:lnTo>
                  <a:cubicBezTo>
                    <a:pt x="1678" y="5228"/>
                    <a:pt x="987" y="256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2956800" y="1542825"/>
              <a:ext cx="16000" cy="48050"/>
            </a:xfrm>
            <a:custGeom>
              <a:avLst/>
              <a:gdLst/>
              <a:ahLst/>
              <a:cxnLst/>
              <a:rect l="l" t="t" r="r" b="b"/>
              <a:pathLst>
                <a:path w="640" h="1922" extrusionOk="0">
                  <a:moveTo>
                    <a:pt x="0" y="0"/>
                  </a:moveTo>
                  <a:lnTo>
                    <a:pt x="592" y="1922"/>
                  </a:lnTo>
                  <a:cubicBezTo>
                    <a:pt x="639" y="1184"/>
                    <a:pt x="395" y="59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9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9"/>
          <p:cNvSpPr/>
          <p:nvPr/>
        </p:nvSpPr>
        <p:spPr>
          <a:xfrm rot="10800000" flipH="1">
            <a:off x="8458300" y="-135791"/>
            <a:ext cx="748032" cy="1628267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19"/>
          <p:cNvGrpSpPr/>
          <p:nvPr/>
        </p:nvGrpSpPr>
        <p:grpSpPr>
          <a:xfrm flipH="1">
            <a:off x="7796959" y="-34721"/>
            <a:ext cx="1111879" cy="524455"/>
            <a:chOff x="2772675" y="3209200"/>
            <a:chExt cx="2642925" cy="1246625"/>
          </a:xfrm>
        </p:grpSpPr>
        <p:sp>
          <p:nvSpPr>
            <p:cNvPr id="689" name="Google Shape;689;p19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9"/>
          <p:cNvGrpSpPr/>
          <p:nvPr/>
        </p:nvGrpSpPr>
        <p:grpSpPr>
          <a:xfrm rot="-7817729">
            <a:off x="8245706" y="341006"/>
            <a:ext cx="966742" cy="1517280"/>
            <a:chOff x="2393300" y="1206650"/>
            <a:chExt cx="1306900" cy="2051150"/>
          </a:xfrm>
        </p:grpSpPr>
        <p:sp>
          <p:nvSpPr>
            <p:cNvPr id="702" name="Google Shape;702;p19"/>
            <p:cNvSpPr/>
            <p:nvPr/>
          </p:nvSpPr>
          <p:spPr>
            <a:xfrm>
              <a:off x="2393300" y="1206650"/>
              <a:ext cx="1306900" cy="2051150"/>
            </a:xfrm>
            <a:custGeom>
              <a:avLst/>
              <a:gdLst/>
              <a:ahLst/>
              <a:cxnLst/>
              <a:rect l="l" t="t" r="r" b="b"/>
              <a:pathLst>
                <a:path w="52276" h="82046" extrusionOk="0">
                  <a:moveTo>
                    <a:pt x="33883" y="278"/>
                  </a:moveTo>
                  <a:cubicBezTo>
                    <a:pt x="34672" y="376"/>
                    <a:pt x="35067" y="921"/>
                    <a:pt x="35312" y="1560"/>
                  </a:cubicBezTo>
                  <a:cubicBezTo>
                    <a:pt x="35560" y="2302"/>
                    <a:pt x="35805" y="3040"/>
                    <a:pt x="35955" y="3829"/>
                  </a:cubicBezTo>
                  <a:cubicBezTo>
                    <a:pt x="36349" y="5999"/>
                    <a:pt x="36645" y="8220"/>
                    <a:pt x="36645" y="10488"/>
                  </a:cubicBezTo>
                  <a:cubicBezTo>
                    <a:pt x="36645" y="12658"/>
                    <a:pt x="36251" y="14777"/>
                    <a:pt x="35461" y="16801"/>
                  </a:cubicBezTo>
                  <a:cubicBezTo>
                    <a:pt x="34475" y="19267"/>
                    <a:pt x="33536" y="21681"/>
                    <a:pt x="32550" y="24100"/>
                  </a:cubicBezTo>
                  <a:cubicBezTo>
                    <a:pt x="32502" y="24147"/>
                    <a:pt x="32451" y="24246"/>
                    <a:pt x="32352" y="24297"/>
                  </a:cubicBezTo>
                  <a:cubicBezTo>
                    <a:pt x="32798" y="21634"/>
                    <a:pt x="33240" y="18971"/>
                    <a:pt x="33587" y="16308"/>
                  </a:cubicBezTo>
                  <a:cubicBezTo>
                    <a:pt x="33982" y="13645"/>
                    <a:pt x="34179" y="10982"/>
                    <a:pt x="34424" y="8267"/>
                  </a:cubicBezTo>
                  <a:lnTo>
                    <a:pt x="34424" y="8267"/>
                  </a:lnTo>
                  <a:cubicBezTo>
                    <a:pt x="34029" y="9845"/>
                    <a:pt x="33785" y="11424"/>
                    <a:pt x="33635" y="13053"/>
                  </a:cubicBezTo>
                  <a:cubicBezTo>
                    <a:pt x="33489" y="14580"/>
                    <a:pt x="33339" y="16059"/>
                    <a:pt x="33094" y="17590"/>
                  </a:cubicBezTo>
                  <a:cubicBezTo>
                    <a:pt x="32700" y="20005"/>
                    <a:pt x="32254" y="22423"/>
                    <a:pt x="31812" y="24790"/>
                  </a:cubicBezTo>
                  <a:cubicBezTo>
                    <a:pt x="31761" y="25284"/>
                    <a:pt x="31615" y="25777"/>
                    <a:pt x="31516" y="26270"/>
                  </a:cubicBezTo>
                  <a:lnTo>
                    <a:pt x="31417" y="26270"/>
                  </a:lnTo>
                  <a:lnTo>
                    <a:pt x="31417" y="25678"/>
                  </a:lnTo>
                  <a:cubicBezTo>
                    <a:pt x="31516" y="24147"/>
                    <a:pt x="31169" y="22620"/>
                    <a:pt x="30972" y="21090"/>
                  </a:cubicBezTo>
                  <a:cubicBezTo>
                    <a:pt x="30826" y="19957"/>
                    <a:pt x="30676" y="18872"/>
                    <a:pt x="30628" y="17736"/>
                  </a:cubicBezTo>
                  <a:cubicBezTo>
                    <a:pt x="30577" y="16059"/>
                    <a:pt x="30577" y="14434"/>
                    <a:pt x="30628" y="12757"/>
                  </a:cubicBezTo>
                  <a:cubicBezTo>
                    <a:pt x="30727" y="11128"/>
                    <a:pt x="30873" y="9502"/>
                    <a:pt x="31121" y="7924"/>
                  </a:cubicBezTo>
                  <a:cubicBezTo>
                    <a:pt x="31319" y="6444"/>
                    <a:pt x="31615" y="5012"/>
                    <a:pt x="31958" y="3584"/>
                  </a:cubicBezTo>
                  <a:cubicBezTo>
                    <a:pt x="32155" y="2744"/>
                    <a:pt x="32550" y="1955"/>
                    <a:pt x="32897" y="1166"/>
                  </a:cubicBezTo>
                  <a:cubicBezTo>
                    <a:pt x="33094" y="724"/>
                    <a:pt x="33390" y="376"/>
                    <a:pt x="33883" y="278"/>
                  </a:cubicBezTo>
                  <a:close/>
                  <a:moveTo>
                    <a:pt x="21305" y="3927"/>
                  </a:moveTo>
                  <a:cubicBezTo>
                    <a:pt x="21850" y="4026"/>
                    <a:pt x="22244" y="4472"/>
                    <a:pt x="22540" y="4914"/>
                  </a:cubicBezTo>
                  <a:cubicBezTo>
                    <a:pt x="22883" y="5505"/>
                    <a:pt x="23278" y="6097"/>
                    <a:pt x="23527" y="6740"/>
                  </a:cubicBezTo>
                  <a:cubicBezTo>
                    <a:pt x="24856" y="10291"/>
                    <a:pt x="26288" y="13842"/>
                    <a:pt x="27322" y="17492"/>
                  </a:cubicBezTo>
                  <a:cubicBezTo>
                    <a:pt x="27965" y="19807"/>
                    <a:pt x="28308" y="22175"/>
                    <a:pt x="28162" y="24593"/>
                  </a:cubicBezTo>
                  <a:cubicBezTo>
                    <a:pt x="28064" y="25627"/>
                    <a:pt x="27867" y="26665"/>
                    <a:pt x="27717" y="27749"/>
                  </a:cubicBezTo>
                  <a:cubicBezTo>
                    <a:pt x="27669" y="28243"/>
                    <a:pt x="27571" y="28736"/>
                    <a:pt x="27472" y="29276"/>
                  </a:cubicBezTo>
                  <a:cubicBezTo>
                    <a:pt x="26829" y="23311"/>
                    <a:pt x="25053" y="17590"/>
                    <a:pt x="22935" y="12015"/>
                  </a:cubicBezTo>
                  <a:lnTo>
                    <a:pt x="22935" y="12015"/>
                  </a:lnTo>
                  <a:cubicBezTo>
                    <a:pt x="23278" y="13250"/>
                    <a:pt x="23673" y="14434"/>
                    <a:pt x="24067" y="15665"/>
                  </a:cubicBezTo>
                  <a:cubicBezTo>
                    <a:pt x="24955" y="18427"/>
                    <a:pt x="25744" y="21240"/>
                    <a:pt x="26288" y="24147"/>
                  </a:cubicBezTo>
                  <a:cubicBezTo>
                    <a:pt x="26584" y="25678"/>
                    <a:pt x="26782" y="27256"/>
                    <a:pt x="26979" y="28834"/>
                  </a:cubicBezTo>
                  <a:cubicBezTo>
                    <a:pt x="27077" y="29229"/>
                    <a:pt x="27125" y="29624"/>
                    <a:pt x="27026" y="30065"/>
                  </a:cubicBezTo>
                  <a:cubicBezTo>
                    <a:pt x="26979" y="30018"/>
                    <a:pt x="26928" y="29919"/>
                    <a:pt x="26928" y="29868"/>
                  </a:cubicBezTo>
                  <a:cubicBezTo>
                    <a:pt x="25448" y="26712"/>
                    <a:pt x="23968" y="23556"/>
                    <a:pt x="22588" y="20352"/>
                  </a:cubicBezTo>
                  <a:cubicBezTo>
                    <a:pt x="21357" y="17637"/>
                    <a:pt x="20568" y="14730"/>
                    <a:pt x="20173" y="11771"/>
                  </a:cubicBezTo>
                  <a:cubicBezTo>
                    <a:pt x="19924" y="10240"/>
                    <a:pt x="19877" y="8760"/>
                    <a:pt x="19924" y="7281"/>
                  </a:cubicBezTo>
                  <a:cubicBezTo>
                    <a:pt x="19976" y="6492"/>
                    <a:pt x="20173" y="5703"/>
                    <a:pt x="20319" y="4914"/>
                  </a:cubicBezTo>
                  <a:cubicBezTo>
                    <a:pt x="20469" y="4420"/>
                    <a:pt x="20714" y="4026"/>
                    <a:pt x="21305" y="3927"/>
                  </a:cubicBezTo>
                  <a:close/>
                  <a:moveTo>
                    <a:pt x="51064" y="12949"/>
                  </a:moveTo>
                  <a:cubicBezTo>
                    <a:pt x="51537" y="12949"/>
                    <a:pt x="51835" y="13243"/>
                    <a:pt x="51835" y="13791"/>
                  </a:cubicBezTo>
                  <a:cubicBezTo>
                    <a:pt x="51784" y="14434"/>
                    <a:pt x="51685" y="15073"/>
                    <a:pt x="51586" y="15716"/>
                  </a:cubicBezTo>
                  <a:cubicBezTo>
                    <a:pt x="51586" y="15961"/>
                    <a:pt x="51488" y="16158"/>
                    <a:pt x="51389" y="16407"/>
                  </a:cubicBezTo>
                  <a:cubicBezTo>
                    <a:pt x="50205" y="19314"/>
                    <a:pt x="48974" y="22226"/>
                    <a:pt x="47148" y="24889"/>
                  </a:cubicBezTo>
                  <a:cubicBezTo>
                    <a:pt x="46161" y="26317"/>
                    <a:pt x="44879" y="27552"/>
                    <a:pt x="43550" y="28637"/>
                  </a:cubicBezTo>
                  <a:cubicBezTo>
                    <a:pt x="42169" y="29770"/>
                    <a:pt x="40736" y="30855"/>
                    <a:pt x="39308" y="31991"/>
                  </a:cubicBezTo>
                  <a:lnTo>
                    <a:pt x="36645" y="34208"/>
                  </a:lnTo>
                  <a:cubicBezTo>
                    <a:pt x="36546" y="34307"/>
                    <a:pt x="36448" y="34405"/>
                    <a:pt x="36298" y="34504"/>
                  </a:cubicBezTo>
                  <a:cubicBezTo>
                    <a:pt x="36298" y="34405"/>
                    <a:pt x="36251" y="34358"/>
                    <a:pt x="36251" y="34307"/>
                  </a:cubicBezTo>
                  <a:cubicBezTo>
                    <a:pt x="37138" y="31991"/>
                    <a:pt x="37975" y="29624"/>
                    <a:pt x="39454" y="27552"/>
                  </a:cubicBezTo>
                  <a:cubicBezTo>
                    <a:pt x="40934" y="25481"/>
                    <a:pt x="42070" y="23212"/>
                    <a:pt x="43301" y="20991"/>
                  </a:cubicBezTo>
                  <a:cubicBezTo>
                    <a:pt x="44287" y="19070"/>
                    <a:pt x="45522" y="17294"/>
                    <a:pt x="46903" y="15617"/>
                  </a:cubicBezTo>
                  <a:cubicBezTo>
                    <a:pt x="47740" y="14580"/>
                    <a:pt x="48627" y="13692"/>
                    <a:pt x="49910" y="13152"/>
                  </a:cubicBezTo>
                  <a:cubicBezTo>
                    <a:pt x="50205" y="13053"/>
                    <a:pt x="50600" y="12954"/>
                    <a:pt x="50947" y="12954"/>
                  </a:cubicBezTo>
                  <a:cubicBezTo>
                    <a:pt x="50987" y="12951"/>
                    <a:pt x="51026" y="12949"/>
                    <a:pt x="51064" y="12949"/>
                  </a:cubicBezTo>
                  <a:close/>
                  <a:moveTo>
                    <a:pt x="13417" y="17423"/>
                  </a:moveTo>
                  <a:cubicBezTo>
                    <a:pt x="13688" y="17423"/>
                    <a:pt x="14002" y="17573"/>
                    <a:pt x="14354" y="17886"/>
                  </a:cubicBezTo>
                  <a:cubicBezTo>
                    <a:pt x="14847" y="18328"/>
                    <a:pt x="15289" y="18872"/>
                    <a:pt x="15683" y="19464"/>
                  </a:cubicBezTo>
                  <a:cubicBezTo>
                    <a:pt x="17017" y="21484"/>
                    <a:pt x="18003" y="23705"/>
                    <a:pt x="18891" y="25923"/>
                  </a:cubicBezTo>
                  <a:cubicBezTo>
                    <a:pt x="20319" y="29426"/>
                    <a:pt x="21305" y="33024"/>
                    <a:pt x="22146" y="36725"/>
                  </a:cubicBezTo>
                  <a:cubicBezTo>
                    <a:pt x="22738" y="39140"/>
                    <a:pt x="23179" y="41558"/>
                    <a:pt x="23724" y="44024"/>
                  </a:cubicBezTo>
                  <a:cubicBezTo>
                    <a:pt x="23968" y="45058"/>
                    <a:pt x="24363" y="46143"/>
                    <a:pt x="24659" y="47180"/>
                  </a:cubicBezTo>
                  <a:cubicBezTo>
                    <a:pt x="24710" y="47279"/>
                    <a:pt x="24710" y="47378"/>
                    <a:pt x="24758" y="47524"/>
                  </a:cubicBezTo>
                  <a:cubicBezTo>
                    <a:pt x="24659" y="47476"/>
                    <a:pt x="24612" y="47425"/>
                    <a:pt x="24560" y="47425"/>
                  </a:cubicBezTo>
                  <a:cubicBezTo>
                    <a:pt x="22982" y="45504"/>
                    <a:pt x="21455" y="43630"/>
                    <a:pt x="19877" y="41704"/>
                  </a:cubicBezTo>
                  <a:cubicBezTo>
                    <a:pt x="18200" y="39684"/>
                    <a:pt x="16622" y="37613"/>
                    <a:pt x="15387" y="35293"/>
                  </a:cubicBezTo>
                  <a:cubicBezTo>
                    <a:pt x="14302" y="33222"/>
                    <a:pt x="13663" y="31004"/>
                    <a:pt x="13269" y="28685"/>
                  </a:cubicBezTo>
                  <a:cubicBezTo>
                    <a:pt x="12921" y="26613"/>
                    <a:pt x="12625" y="24542"/>
                    <a:pt x="12381" y="22471"/>
                  </a:cubicBezTo>
                  <a:cubicBezTo>
                    <a:pt x="12231" y="21240"/>
                    <a:pt x="12132" y="20005"/>
                    <a:pt x="12381" y="18774"/>
                  </a:cubicBezTo>
                  <a:cubicBezTo>
                    <a:pt x="12428" y="18675"/>
                    <a:pt x="12428" y="18576"/>
                    <a:pt x="12479" y="18427"/>
                  </a:cubicBezTo>
                  <a:cubicBezTo>
                    <a:pt x="12687" y="17772"/>
                    <a:pt x="13003" y="17423"/>
                    <a:pt x="13417" y="17423"/>
                  </a:cubicBezTo>
                  <a:close/>
                  <a:moveTo>
                    <a:pt x="34698" y="23750"/>
                  </a:moveTo>
                  <a:cubicBezTo>
                    <a:pt x="34952" y="23750"/>
                    <a:pt x="35172" y="23952"/>
                    <a:pt x="35312" y="24345"/>
                  </a:cubicBezTo>
                  <a:cubicBezTo>
                    <a:pt x="35607" y="25086"/>
                    <a:pt x="35706" y="25875"/>
                    <a:pt x="35560" y="26665"/>
                  </a:cubicBezTo>
                  <a:cubicBezTo>
                    <a:pt x="35067" y="30263"/>
                    <a:pt x="34278" y="33814"/>
                    <a:pt x="33339" y="37317"/>
                  </a:cubicBezTo>
                  <a:cubicBezTo>
                    <a:pt x="32798" y="39337"/>
                    <a:pt x="31812" y="41211"/>
                    <a:pt x="30727" y="42987"/>
                  </a:cubicBezTo>
                  <a:cubicBezTo>
                    <a:pt x="29591" y="44861"/>
                    <a:pt x="28506" y="46735"/>
                    <a:pt x="27421" y="48609"/>
                  </a:cubicBezTo>
                  <a:cubicBezTo>
                    <a:pt x="27373" y="48707"/>
                    <a:pt x="27275" y="48806"/>
                    <a:pt x="27223" y="48905"/>
                  </a:cubicBezTo>
                  <a:lnTo>
                    <a:pt x="27125" y="48905"/>
                  </a:lnTo>
                  <a:cubicBezTo>
                    <a:pt x="27223" y="48510"/>
                    <a:pt x="27322" y="48116"/>
                    <a:pt x="27322" y="47772"/>
                  </a:cubicBezTo>
                  <a:cubicBezTo>
                    <a:pt x="27472" y="46194"/>
                    <a:pt x="27571" y="44616"/>
                    <a:pt x="27618" y="43038"/>
                  </a:cubicBezTo>
                  <a:cubicBezTo>
                    <a:pt x="27618" y="42000"/>
                    <a:pt x="27472" y="41014"/>
                    <a:pt x="27373" y="40028"/>
                  </a:cubicBezTo>
                  <a:cubicBezTo>
                    <a:pt x="27176" y="37120"/>
                    <a:pt x="27322" y="34259"/>
                    <a:pt x="29050" y="31695"/>
                  </a:cubicBezTo>
                  <a:cubicBezTo>
                    <a:pt x="29393" y="31150"/>
                    <a:pt x="29741" y="30559"/>
                    <a:pt x="30135" y="29967"/>
                  </a:cubicBezTo>
                  <a:cubicBezTo>
                    <a:pt x="31169" y="28389"/>
                    <a:pt x="32155" y="26810"/>
                    <a:pt x="33193" y="25232"/>
                  </a:cubicBezTo>
                  <a:cubicBezTo>
                    <a:pt x="33489" y="24838"/>
                    <a:pt x="33733" y="24443"/>
                    <a:pt x="34081" y="24100"/>
                  </a:cubicBezTo>
                  <a:cubicBezTo>
                    <a:pt x="34293" y="23866"/>
                    <a:pt x="34505" y="23750"/>
                    <a:pt x="34698" y="23750"/>
                  </a:cubicBezTo>
                  <a:close/>
                  <a:moveTo>
                    <a:pt x="34818" y="47674"/>
                  </a:moveTo>
                  <a:lnTo>
                    <a:pt x="34968" y="47772"/>
                  </a:lnTo>
                  <a:cubicBezTo>
                    <a:pt x="34917" y="47970"/>
                    <a:pt x="34968" y="48214"/>
                    <a:pt x="34870" y="48364"/>
                  </a:cubicBezTo>
                  <a:cubicBezTo>
                    <a:pt x="34574" y="48956"/>
                    <a:pt x="34325" y="49548"/>
                    <a:pt x="33931" y="50088"/>
                  </a:cubicBezTo>
                  <a:cubicBezTo>
                    <a:pt x="32996" y="51370"/>
                    <a:pt x="31859" y="52408"/>
                    <a:pt x="30628" y="53394"/>
                  </a:cubicBezTo>
                  <a:cubicBezTo>
                    <a:pt x="31911" y="51619"/>
                    <a:pt x="33142" y="49844"/>
                    <a:pt x="34424" y="48068"/>
                  </a:cubicBezTo>
                  <a:cubicBezTo>
                    <a:pt x="34522" y="47918"/>
                    <a:pt x="34720" y="47820"/>
                    <a:pt x="34818" y="47674"/>
                  </a:cubicBezTo>
                  <a:close/>
                  <a:moveTo>
                    <a:pt x="643" y="30906"/>
                  </a:moveTo>
                  <a:cubicBezTo>
                    <a:pt x="888" y="31004"/>
                    <a:pt x="1136" y="31004"/>
                    <a:pt x="1282" y="31150"/>
                  </a:cubicBezTo>
                  <a:cubicBezTo>
                    <a:pt x="1728" y="31545"/>
                    <a:pt x="2123" y="31892"/>
                    <a:pt x="2517" y="32334"/>
                  </a:cubicBezTo>
                  <a:cubicBezTo>
                    <a:pt x="4241" y="34358"/>
                    <a:pt x="5476" y="36674"/>
                    <a:pt x="6510" y="39092"/>
                  </a:cubicBezTo>
                  <a:cubicBezTo>
                    <a:pt x="7200" y="40817"/>
                    <a:pt x="7942" y="42545"/>
                    <a:pt x="8731" y="44269"/>
                  </a:cubicBezTo>
                  <a:cubicBezTo>
                    <a:pt x="10554" y="48510"/>
                    <a:pt x="13269" y="52211"/>
                    <a:pt x="16721" y="55316"/>
                  </a:cubicBezTo>
                  <a:cubicBezTo>
                    <a:pt x="17952" y="56452"/>
                    <a:pt x="19187" y="57636"/>
                    <a:pt x="20418" y="58768"/>
                  </a:cubicBezTo>
                  <a:cubicBezTo>
                    <a:pt x="20615" y="58965"/>
                    <a:pt x="20765" y="59163"/>
                    <a:pt x="20962" y="59360"/>
                  </a:cubicBezTo>
                  <a:cubicBezTo>
                    <a:pt x="20911" y="59360"/>
                    <a:pt x="20911" y="59411"/>
                    <a:pt x="20863" y="59411"/>
                  </a:cubicBezTo>
                  <a:cubicBezTo>
                    <a:pt x="20812" y="59411"/>
                    <a:pt x="20714" y="59360"/>
                    <a:pt x="20615" y="59313"/>
                  </a:cubicBezTo>
                  <a:cubicBezTo>
                    <a:pt x="17510" y="57683"/>
                    <a:pt x="14452" y="55860"/>
                    <a:pt x="11592" y="53836"/>
                  </a:cubicBezTo>
                  <a:cubicBezTo>
                    <a:pt x="6660" y="50384"/>
                    <a:pt x="3405" y="45650"/>
                    <a:pt x="1776" y="39882"/>
                  </a:cubicBezTo>
                  <a:cubicBezTo>
                    <a:pt x="1184" y="37858"/>
                    <a:pt x="742" y="35739"/>
                    <a:pt x="493" y="33668"/>
                  </a:cubicBezTo>
                  <a:cubicBezTo>
                    <a:pt x="395" y="32878"/>
                    <a:pt x="150" y="32089"/>
                    <a:pt x="446" y="31300"/>
                  </a:cubicBezTo>
                  <a:lnTo>
                    <a:pt x="643" y="30906"/>
                  </a:lnTo>
                  <a:close/>
                  <a:moveTo>
                    <a:pt x="50699" y="39135"/>
                  </a:moveTo>
                  <a:cubicBezTo>
                    <a:pt x="51342" y="39135"/>
                    <a:pt x="51685" y="39439"/>
                    <a:pt x="51685" y="40126"/>
                  </a:cubicBezTo>
                  <a:cubicBezTo>
                    <a:pt x="51685" y="40572"/>
                    <a:pt x="51638" y="41014"/>
                    <a:pt x="51488" y="41408"/>
                  </a:cubicBezTo>
                  <a:cubicBezTo>
                    <a:pt x="51144" y="42150"/>
                    <a:pt x="50750" y="42888"/>
                    <a:pt x="50355" y="43578"/>
                  </a:cubicBezTo>
                  <a:cubicBezTo>
                    <a:pt x="48876" y="45997"/>
                    <a:pt x="47199" y="48313"/>
                    <a:pt x="45424" y="50483"/>
                  </a:cubicBezTo>
                  <a:cubicBezTo>
                    <a:pt x="43944" y="52309"/>
                    <a:pt x="42117" y="53690"/>
                    <a:pt x="40243" y="55020"/>
                  </a:cubicBezTo>
                  <a:cubicBezTo>
                    <a:pt x="38223" y="56401"/>
                    <a:pt x="36298" y="57833"/>
                    <a:pt x="34475" y="59411"/>
                  </a:cubicBezTo>
                  <a:cubicBezTo>
                    <a:pt x="33193" y="60595"/>
                    <a:pt x="31958" y="61778"/>
                    <a:pt x="30924" y="63108"/>
                  </a:cubicBezTo>
                  <a:cubicBezTo>
                    <a:pt x="30826" y="63258"/>
                    <a:pt x="30676" y="63357"/>
                    <a:pt x="30577" y="63455"/>
                  </a:cubicBezTo>
                  <a:cubicBezTo>
                    <a:pt x="30577" y="63455"/>
                    <a:pt x="30530" y="63404"/>
                    <a:pt x="30478" y="63404"/>
                  </a:cubicBezTo>
                  <a:cubicBezTo>
                    <a:pt x="30577" y="63108"/>
                    <a:pt x="30676" y="62863"/>
                    <a:pt x="30774" y="62567"/>
                  </a:cubicBezTo>
                  <a:cubicBezTo>
                    <a:pt x="31220" y="61135"/>
                    <a:pt x="31615" y="59656"/>
                    <a:pt x="32155" y="58228"/>
                  </a:cubicBezTo>
                  <a:cubicBezTo>
                    <a:pt x="33193" y="55466"/>
                    <a:pt x="34917" y="53146"/>
                    <a:pt x="36941" y="51027"/>
                  </a:cubicBezTo>
                  <a:cubicBezTo>
                    <a:pt x="38618" y="49299"/>
                    <a:pt x="40295" y="47622"/>
                    <a:pt x="41971" y="45997"/>
                  </a:cubicBezTo>
                  <a:cubicBezTo>
                    <a:pt x="43747" y="44221"/>
                    <a:pt x="45570" y="42545"/>
                    <a:pt x="47345" y="40817"/>
                  </a:cubicBezTo>
                  <a:cubicBezTo>
                    <a:pt x="47988" y="40225"/>
                    <a:pt x="48726" y="39732"/>
                    <a:pt x="49515" y="39436"/>
                  </a:cubicBezTo>
                  <a:cubicBezTo>
                    <a:pt x="49862" y="39290"/>
                    <a:pt x="50205" y="39191"/>
                    <a:pt x="50553" y="39140"/>
                  </a:cubicBezTo>
                  <a:cubicBezTo>
                    <a:pt x="50603" y="39137"/>
                    <a:pt x="50652" y="39135"/>
                    <a:pt x="50699" y="39135"/>
                  </a:cubicBezTo>
                  <a:close/>
                  <a:moveTo>
                    <a:pt x="13663" y="62765"/>
                  </a:moveTo>
                  <a:cubicBezTo>
                    <a:pt x="14105" y="63061"/>
                    <a:pt x="14500" y="63258"/>
                    <a:pt x="14847" y="63554"/>
                  </a:cubicBezTo>
                  <a:cubicBezTo>
                    <a:pt x="15782" y="64442"/>
                    <a:pt x="16721" y="65329"/>
                    <a:pt x="17608" y="66264"/>
                  </a:cubicBezTo>
                  <a:cubicBezTo>
                    <a:pt x="18149" y="66757"/>
                    <a:pt x="18595" y="67302"/>
                    <a:pt x="19187" y="67894"/>
                  </a:cubicBezTo>
                  <a:cubicBezTo>
                    <a:pt x="17557" y="67349"/>
                    <a:pt x="13860" y="63948"/>
                    <a:pt x="13663" y="62765"/>
                  </a:cubicBezTo>
                  <a:close/>
                  <a:moveTo>
                    <a:pt x="33925" y="0"/>
                  </a:moveTo>
                  <a:cubicBezTo>
                    <a:pt x="33491" y="0"/>
                    <a:pt x="33056" y="226"/>
                    <a:pt x="32747" y="771"/>
                  </a:cubicBezTo>
                  <a:cubicBezTo>
                    <a:pt x="32404" y="1363"/>
                    <a:pt x="32108" y="2053"/>
                    <a:pt x="31859" y="2696"/>
                  </a:cubicBezTo>
                  <a:cubicBezTo>
                    <a:pt x="31267" y="4373"/>
                    <a:pt x="30972" y="6149"/>
                    <a:pt x="30727" y="7924"/>
                  </a:cubicBezTo>
                  <a:cubicBezTo>
                    <a:pt x="30478" y="9798"/>
                    <a:pt x="30281" y="11719"/>
                    <a:pt x="30234" y="13645"/>
                  </a:cubicBezTo>
                  <a:cubicBezTo>
                    <a:pt x="30234" y="14730"/>
                    <a:pt x="30182" y="15862"/>
                    <a:pt x="30281" y="16998"/>
                  </a:cubicBezTo>
                  <a:cubicBezTo>
                    <a:pt x="30380" y="18576"/>
                    <a:pt x="30478" y="20155"/>
                    <a:pt x="30676" y="21681"/>
                  </a:cubicBezTo>
                  <a:cubicBezTo>
                    <a:pt x="30972" y="23457"/>
                    <a:pt x="31220" y="25232"/>
                    <a:pt x="31169" y="27059"/>
                  </a:cubicBezTo>
                  <a:cubicBezTo>
                    <a:pt x="31169" y="27552"/>
                    <a:pt x="31070" y="27947"/>
                    <a:pt x="30774" y="28341"/>
                  </a:cubicBezTo>
                  <a:cubicBezTo>
                    <a:pt x="29741" y="29868"/>
                    <a:pt x="28656" y="31399"/>
                    <a:pt x="27867" y="33123"/>
                  </a:cubicBezTo>
                  <a:cubicBezTo>
                    <a:pt x="27815" y="33174"/>
                    <a:pt x="27768" y="33222"/>
                    <a:pt x="27669" y="33372"/>
                  </a:cubicBezTo>
                  <a:cubicBezTo>
                    <a:pt x="27669" y="33222"/>
                    <a:pt x="27618" y="33123"/>
                    <a:pt x="27618" y="33024"/>
                  </a:cubicBezTo>
                  <a:cubicBezTo>
                    <a:pt x="27519" y="31150"/>
                    <a:pt x="27717" y="29328"/>
                    <a:pt x="28064" y="27454"/>
                  </a:cubicBezTo>
                  <a:cubicBezTo>
                    <a:pt x="28407" y="25627"/>
                    <a:pt x="28656" y="23753"/>
                    <a:pt x="28458" y="21831"/>
                  </a:cubicBezTo>
                  <a:cubicBezTo>
                    <a:pt x="28261" y="20005"/>
                    <a:pt x="27965" y="18182"/>
                    <a:pt x="27373" y="16407"/>
                  </a:cubicBezTo>
                  <a:cubicBezTo>
                    <a:pt x="26237" y="13199"/>
                    <a:pt x="25105" y="9995"/>
                    <a:pt x="23921" y="6788"/>
                  </a:cubicBezTo>
                  <a:cubicBezTo>
                    <a:pt x="23673" y="6097"/>
                    <a:pt x="23231" y="5458"/>
                    <a:pt x="22836" y="4768"/>
                  </a:cubicBezTo>
                  <a:cubicBezTo>
                    <a:pt x="22639" y="4472"/>
                    <a:pt x="22343" y="4176"/>
                    <a:pt x="22047" y="3927"/>
                  </a:cubicBezTo>
                  <a:cubicBezTo>
                    <a:pt x="21800" y="3722"/>
                    <a:pt x="21520" y="3619"/>
                    <a:pt x="21247" y="3619"/>
                  </a:cubicBezTo>
                  <a:cubicBezTo>
                    <a:pt x="20866" y="3619"/>
                    <a:pt x="20502" y="3820"/>
                    <a:pt x="20272" y="4223"/>
                  </a:cubicBezTo>
                  <a:cubicBezTo>
                    <a:pt x="20074" y="4570"/>
                    <a:pt x="19924" y="5012"/>
                    <a:pt x="19826" y="5407"/>
                  </a:cubicBezTo>
                  <a:cubicBezTo>
                    <a:pt x="19483" y="7036"/>
                    <a:pt x="19483" y="8760"/>
                    <a:pt x="19629" y="10437"/>
                  </a:cubicBezTo>
                  <a:cubicBezTo>
                    <a:pt x="19826" y="12363"/>
                    <a:pt x="20173" y="14284"/>
                    <a:pt x="20666" y="16158"/>
                  </a:cubicBezTo>
                  <a:cubicBezTo>
                    <a:pt x="21357" y="18821"/>
                    <a:pt x="22540" y="21287"/>
                    <a:pt x="23673" y="23753"/>
                  </a:cubicBezTo>
                  <a:cubicBezTo>
                    <a:pt x="24710" y="25974"/>
                    <a:pt x="25744" y="28191"/>
                    <a:pt x="26782" y="30361"/>
                  </a:cubicBezTo>
                  <a:cubicBezTo>
                    <a:pt x="27472" y="31892"/>
                    <a:pt x="27571" y="33470"/>
                    <a:pt x="27223" y="35048"/>
                  </a:cubicBezTo>
                  <a:cubicBezTo>
                    <a:pt x="26880" y="36674"/>
                    <a:pt x="26979" y="38351"/>
                    <a:pt x="27026" y="40028"/>
                  </a:cubicBezTo>
                  <a:cubicBezTo>
                    <a:pt x="27077" y="40967"/>
                    <a:pt x="27223" y="41902"/>
                    <a:pt x="27223" y="42841"/>
                  </a:cubicBezTo>
                  <a:cubicBezTo>
                    <a:pt x="27275" y="43874"/>
                    <a:pt x="27125" y="44912"/>
                    <a:pt x="27125" y="45946"/>
                  </a:cubicBezTo>
                  <a:cubicBezTo>
                    <a:pt x="27125" y="48068"/>
                    <a:pt x="26434" y="50088"/>
                    <a:pt x="26138" y="52160"/>
                  </a:cubicBezTo>
                  <a:cubicBezTo>
                    <a:pt x="26091" y="52112"/>
                    <a:pt x="26091" y="52061"/>
                    <a:pt x="26091" y="52014"/>
                  </a:cubicBezTo>
                  <a:cubicBezTo>
                    <a:pt x="25941" y="50238"/>
                    <a:pt x="25547" y="48510"/>
                    <a:pt x="24955" y="46833"/>
                  </a:cubicBezTo>
                  <a:cubicBezTo>
                    <a:pt x="24264" y="45011"/>
                    <a:pt x="23822" y="43085"/>
                    <a:pt x="23428" y="41113"/>
                  </a:cubicBezTo>
                  <a:cubicBezTo>
                    <a:pt x="22836" y="37956"/>
                    <a:pt x="22094" y="34753"/>
                    <a:pt x="21207" y="31644"/>
                  </a:cubicBezTo>
                  <a:cubicBezTo>
                    <a:pt x="20074" y="27698"/>
                    <a:pt x="18642" y="23903"/>
                    <a:pt x="16622" y="20301"/>
                  </a:cubicBezTo>
                  <a:cubicBezTo>
                    <a:pt x="16228" y="19563"/>
                    <a:pt x="15683" y="18821"/>
                    <a:pt x="15143" y="18131"/>
                  </a:cubicBezTo>
                  <a:cubicBezTo>
                    <a:pt x="14894" y="17787"/>
                    <a:pt x="14500" y="17492"/>
                    <a:pt x="14105" y="17294"/>
                  </a:cubicBezTo>
                  <a:cubicBezTo>
                    <a:pt x="13856" y="17144"/>
                    <a:pt x="13617" y="17072"/>
                    <a:pt x="13395" y="17072"/>
                  </a:cubicBezTo>
                  <a:cubicBezTo>
                    <a:pt x="12961" y="17072"/>
                    <a:pt x="12591" y="17346"/>
                    <a:pt x="12330" y="17835"/>
                  </a:cubicBezTo>
                  <a:cubicBezTo>
                    <a:pt x="12231" y="18032"/>
                    <a:pt x="12184" y="18229"/>
                    <a:pt x="12085" y="18478"/>
                  </a:cubicBezTo>
                  <a:cubicBezTo>
                    <a:pt x="11789" y="19760"/>
                    <a:pt x="11836" y="21090"/>
                    <a:pt x="11986" y="22423"/>
                  </a:cubicBezTo>
                  <a:cubicBezTo>
                    <a:pt x="12231" y="24495"/>
                    <a:pt x="12578" y="26566"/>
                    <a:pt x="12874" y="28586"/>
                  </a:cubicBezTo>
                  <a:cubicBezTo>
                    <a:pt x="13367" y="31991"/>
                    <a:pt x="14551" y="35147"/>
                    <a:pt x="16571" y="37956"/>
                  </a:cubicBezTo>
                  <a:cubicBezTo>
                    <a:pt x="17952" y="39830"/>
                    <a:pt x="19431" y="41657"/>
                    <a:pt x="20863" y="43480"/>
                  </a:cubicBezTo>
                  <a:cubicBezTo>
                    <a:pt x="21996" y="44861"/>
                    <a:pt x="23231" y="46241"/>
                    <a:pt x="24316" y="47674"/>
                  </a:cubicBezTo>
                  <a:cubicBezTo>
                    <a:pt x="24907" y="48364"/>
                    <a:pt x="25349" y="49201"/>
                    <a:pt x="25499" y="50140"/>
                  </a:cubicBezTo>
                  <a:cubicBezTo>
                    <a:pt x="25645" y="51126"/>
                    <a:pt x="25795" y="52061"/>
                    <a:pt x="25795" y="53000"/>
                  </a:cubicBezTo>
                  <a:cubicBezTo>
                    <a:pt x="25795" y="54184"/>
                    <a:pt x="25645" y="55367"/>
                    <a:pt x="25499" y="56598"/>
                  </a:cubicBezTo>
                  <a:cubicBezTo>
                    <a:pt x="25401" y="57932"/>
                    <a:pt x="25251" y="59261"/>
                    <a:pt x="25152" y="60595"/>
                  </a:cubicBezTo>
                  <a:cubicBezTo>
                    <a:pt x="25105" y="61778"/>
                    <a:pt x="25152" y="63009"/>
                    <a:pt x="25152" y="64193"/>
                  </a:cubicBezTo>
                  <a:cubicBezTo>
                    <a:pt x="25152" y="64390"/>
                    <a:pt x="25152" y="64540"/>
                    <a:pt x="25105" y="64737"/>
                  </a:cubicBezTo>
                  <a:cubicBezTo>
                    <a:pt x="24955" y="64588"/>
                    <a:pt x="24907" y="64442"/>
                    <a:pt x="24809" y="64292"/>
                  </a:cubicBezTo>
                  <a:cubicBezTo>
                    <a:pt x="24264" y="62962"/>
                    <a:pt x="23527" y="61727"/>
                    <a:pt x="22588" y="60642"/>
                  </a:cubicBezTo>
                  <a:cubicBezTo>
                    <a:pt x="21061" y="58768"/>
                    <a:pt x="19285" y="57190"/>
                    <a:pt x="17510" y="55612"/>
                  </a:cubicBezTo>
                  <a:cubicBezTo>
                    <a:pt x="14058" y="52507"/>
                    <a:pt x="11197" y="48956"/>
                    <a:pt x="9323" y="44715"/>
                  </a:cubicBezTo>
                  <a:cubicBezTo>
                    <a:pt x="8483" y="42789"/>
                    <a:pt x="7646" y="40915"/>
                    <a:pt x="6857" y="38994"/>
                  </a:cubicBezTo>
                  <a:cubicBezTo>
                    <a:pt x="5820" y="36575"/>
                    <a:pt x="4589" y="34208"/>
                    <a:pt x="2813" y="32188"/>
                  </a:cubicBezTo>
                  <a:cubicBezTo>
                    <a:pt x="2419" y="31695"/>
                    <a:pt x="1925" y="31249"/>
                    <a:pt x="1432" y="30807"/>
                  </a:cubicBezTo>
                  <a:cubicBezTo>
                    <a:pt x="1234" y="30675"/>
                    <a:pt x="1036" y="30587"/>
                    <a:pt x="779" y="30587"/>
                  </a:cubicBezTo>
                  <a:cubicBezTo>
                    <a:pt x="652" y="30587"/>
                    <a:pt x="511" y="30609"/>
                    <a:pt x="347" y="30657"/>
                  </a:cubicBezTo>
                  <a:cubicBezTo>
                    <a:pt x="249" y="30906"/>
                    <a:pt x="99" y="31150"/>
                    <a:pt x="99" y="31446"/>
                  </a:cubicBezTo>
                  <a:cubicBezTo>
                    <a:pt x="51" y="32137"/>
                    <a:pt x="0" y="32827"/>
                    <a:pt x="99" y="33518"/>
                  </a:cubicBezTo>
                  <a:cubicBezTo>
                    <a:pt x="446" y="35542"/>
                    <a:pt x="789" y="37562"/>
                    <a:pt x="1282" y="39487"/>
                  </a:cubicBezTo>
                  <a:cubicBezTo>
                    <a:pt x="3010" y="46143"/>
                    <a:pt x="6806" y="51323"/>
                    <a:pt x="12578" y="54973"/>
                  </a:cubicBezTo>
                  <a:cubicBezTo>
                    <a:pt x="15289" y="56697"/>
                    <a:pt x="18003" y="58275"/>
                    <a:pt x="20812" y="59806"/>
                  </a:cubicBezTo>
                  <a:cubicBezTo>
                    <a:pt x="21554" y="60200"/>
                    <a:pt x="22244" y="60741"/>
                    <a:pt x="22785" y="61483"/>
                  </a:cubicBezTo>
                  <a:cubicBezTo>
                    <a:pt x="24264" y="63404"/>
                    <a:pt x="25203" y="65574"/>
                    <a:pt x="25302" y="68040"/>
                  </a:cubicBezTo>
                  <a:cubicBezTo>
                    <a:pt x="25349" y="68584"/>
                    <a:pt x="25401" y="69125"/>
                    <a:pt x="25499" y="69669"/>
                  </a:cubicBezTo>
                  <a:cubicBezTo>
                    <a:pt x="25645" y="70754"/>
                    <a:pt x="25843" y="71839"/>
                    <a:pt x="25992" y="72924"/>
                  </a:cubicBezTo>
                  <a:cubicBezTo>
                    <a:pt x="25941" y="72924"/>
                    <a:pt x="25894" y="72924"/>
                    <a:pt x="25894" y="72873"/>
                  </a:cubicBezTo>
                  <a:cubicBezTo>
                    <a:pt x="24856" y="71492"/>
                    <a:pt x="23527" y="70604"/>
                    <a:pt x="22047" y="69768"/>
                  </a:cubicBezTo>
                  <a:cubicBezTo>
                    <a:pt x="21404" y="69373"/>
                    <a:pt x="20765" y="68927"/>
                    <a:pt x="20173" y="68387"/>
                  </a:cubicBezTo>
                  <a:cubicBezTo>
                    <a:pt x="19384" y="67645"/>
                    <a:pt x="18642" y="66809"/>
                    <a:pt x="17904" y="66067"/>
                  </a:cubicBezTo>
                  <a:cubicBezTo>
                    <a:pt x="17163" y="65278"/>
                    <a:pt x="16472" y="64540"/>
                    <a:pt x="15683" y="63798"/>
                  </a:cubicBezTo>
                  <a:cubicBezTo>
                    <a:pt x="15289" y="63404"/>
                    <a:pt x="14748" y="63061"/>
                    <a:pt x="14255" y="62765"/>
                  </a:cubicBezTo>
                  <a:cubicBezTo>
                    <a:pt x="14072" y="62643"/>
                    <a:pt x="13889" y="62559"/>
                    <a:pt x="13694" y="62559"/>
                  </a:cubicBezTo>
                  <a:cubicBezTo>
                    <a:pt x="13574" y="62559"/>
                    <a:pt x="13448" y="62591"/>
                    <a:pt x="13316" y="62666"/>
                  </a:cubicBezTo>
                  <a:cubicBezTo>
                    <a:pt x="13170" y="63108"/>
                    <a:pt x="13415" y="63404"/>
                    <a:pt x="13663" y="63652"/>
                  </a:cubicBezTo>
                  <a:cubicBezTo>
                    <a:pt x="14500" y="64588"/>
                    <a:pt x="15340" y="65475"/>
                    <a:pt x="16228" y="66264"/>
                  </a:cubicBezTo>
                  <a:cubicBezTo>
                    <a:pt x="17952" y="67795"/>
                    <a:pt x="19924" y="68927"/>
                    <a:pt x="21850" y="70064"/>
                  </a:cubicBezTo>
                  <a:cubicBezTo>
                    <a:pt x="22738" y="70557"/>
                    <a:pt x="23574" y="71097"/>
                    <a:pt x="24363" y="71689"/>
                  </a:cubicBezTo>
                  <a:cubicBezTo>
                    <a:pt x="25349" y="72478"/>
                    <a:pt x="26138" y="73465"/>
                    <a:pt x="26434" y="74700"/>
                  </a:cubicBezTo>
                  <a:cubicBezTo>
                    <a:pt x="26683" y="75489"/>
                    <a:pt x="26928" y="76325"/>
                    <a:pt x="27176" y="77067"/>
                  </a:cubicBezTo>
                  <a:cubicBezTo>
                    <a:pt x="27669" y="78594"/>
                    <a:pt x="28261" y="80026"/>
                    <a:pt x="28900" y="81505"/>
                  </a:cubicBezTo>
                  <a:cubicBezTo>
                    <a:pt x="28999" y="81651"/>
                    <a:pt x="29098" y="81849"/>
                    <a:pt x="29196" y="82046"/>
                  </a:cubicBezTo>
                  <a:cubicBezTo>
                    <a:pt x="29247" y="81998"/>
                    <a:pt x="29295" y="81998"/>
                    <a:pt x="29346" y="81998"/>
                  </a:cubicBezTo>
                  <a:cubicBezTo>
                    <a:pt x="29393" y="81604"/>
                    <a:pt x="29393" y="81604"/>
                    <a:pt x="29098" y="81012"/>
                  </a:cubicBezTo>
                  <a:cubicBezTo>
                    <a:pt x="28557" y="79730"/>
                    <a:pt x="28064" y="78396"/>
                    <a:pt x="27571" y="77067"/>
                  </a:cubicBezTo>
                  <a:cubicBezTo>
                    <a:pt x="27322" y="76376"/>
                    <a:pt x="27125" y="75686"/>
                    <a:pt x="26928" y="74944"/>
                  </a:cubicBezTo>
                  <a:cubicBezTo>
                    <a:pt x="26584" y="73812"/>
                    <a:pt x="26632" y="72727"/>
                    <a:pt x="26928" y="71642"/>
                  </a:cubicBezTo>
                  <a:cubicBezTo>
                    <a:pt x="28210" y="67053"/>
                    <a:pt x="30727" y="63305"/>
                    <a:pt x="34179" y="60149"/>
                  </a:cubicBezTo>
                  <a:cubicBezTo>
                    <a:pt x="36101" y="58472"/>
                    <a:pt x="38125" y="56945"/>
                    <a:pt x="40243" y="55466"/>
                  </a:cubicBezTo>
                  <a:cubicBezTo>
                    <a:pt x="42117" y="54184"/>
                    <a:pt x="43944" y="52803"/>
                    <a:pt x="45424" y="51027"/>
                  </a:cubicBezTo>
                  <a:cubicBezTo>
                    <a:pt x="47345" y="48759"/>
                    <a:pt x="49073" y="46293"/>
                    <a:pt x="50651" y="43728"/>
                  </a:cubicBezTo>
                  <a:cubicBezTo>
                    <a:pt x="51192" y="42841"/>
                    <a:pt x="51736" y="41902"/>
                    <a:pt x="51981" y="40868"/>
                  </a:cubicBezTo>
                  <a:cubicBezTo>
                    <a:pt x="52275" y="39612"/>
                    <a:pt x="51715" y="38817"/>
                    <a:pt x="50635" y="38817"/>
                  </a:cubicBezTo>
                  <a:cubicBezTo>
                    <a:pt x="50442" y="38817"/>
                    <a:pt x="50232" y="38843"/>
                    <a:pt x="50008" y="38895"/>
                  </a:cubicBezTo>
                  <a:cubicBezTo>
                    <a:pt x="48974" y="39191"/>
                    <a:pt x="48035" y="39684"/>
                    <a:pt x="47298" y="40422"/>
                  </a:cubicBezTo>
                  <a:cubicBezTo>
                    <a:pt x="45917" y="41657"/>
                    <a:pt x="44536" y="42939"/>
                    <a:pt x="43254" y="44221"/>
                  </a:cubicBezTo>
                  <a:cubicBezTo>
                    <a:pt x="41032" y="46391"/>
                    <a:pt x="38815" y="48561"/>
                    <a:pt x="36645" y="50830"/>
                  </a:cubicBezTo>
                  <a:cubicBezTo>
                    <a:pt x="33733" y="53789"/>
                    <a:pt x="31713" y="57289"/>
                    <a:pt x="30727" y="61333"/>
                  </a:cubicBezTo>
                  <a:cubicBezTo>
                    <a:pt x="30380" y="62863"/>
                    <a:pt x="29887" y="64343"/>
                    <a:pt x="29098" y="65724"/>
                  </a:cubicBezTo>
                  <a:cubicBezTo>
                    <a:pt x="27867" y="67842"/>
                    <a:pt x="26928" y="70064"/>
                    <a:pt x="26387" y="72530"/>
                  </a:cubicBezTo>
                  <a:cubicBezTo>
                    <a:pt x="26336" y="72281"/>
                    <a:pt x="26237" y="72135"/>
                    <a:pt x="26237" y="71985"/>
                  </a:cubicBezTo>
                  <a:cubicBezTo>
                    <a:pt x="25992" y="70064"/>
                    <a:pt x="25697" y="68138"/>
                    <a:pt x="25547" y="66217"/>
                  </a:cubicBezTo>
                  <a:cubicBezTo>
                    <a:pt x="25448" y="64244"/>
                    <a:pt x="25547" y="62319"/>
                    <a:pt x="25547" y="60346"/>
                  </a:cubicBezTo>
                  <a:cubicBezTo>
                    <a:pt x="25547" y="59459"/>
                    <a:pt x="25795" y="58622"/>
                    <a:pt x="26387" y="57932"/>
                  </a:cubicBezTo>
                  <a:cubicBezTo>
                    <a:pt x="27223" y="56894"/>
                    <a:pt x="28162" y="55959"/>
                    <a:pt x="29196" y="55119"/>
                  </a:cubicBezTo>
                  <a:cubicBezTo>
                    <a:pt x="30727" y="53888"/>
                    <a:pt x="32254" y="52554"/>
                    <a:pt x="33587" y="51075"/>
                  </a:cubicBezTo>
                  <a:cubicBezTo>
                    <a:pt x="34227" y="50337"/>
                    <a:pt x="34818" y="49548"/>
                    <a:pt x="35114" y="48660"/>
                  </a:cubicBezTo>
                  <a:cubicBezTo>
                    <a:pt x="35213" y="48265"/>
                    <a:pt x="35363" y="47871"/>
                    <a:pt x="35114" y="47476"/>
                  </a:cubicBezTo>
                  <a:cubicBezTo>
                    <a:pt x="34945" y="47460"/>
                    <a:pt x="34824" y="47449"/>
                    <a:pt x="34732" y="47449"/>
                  </a:cubicBezTo>
                  <a:cubicBezTo>
                    <a:pt x="34527" y="47449"/>
                    <a:pt x="34461" y="47503"/>
                    <a:pt x="34325" y="47674"/>
                  </a:cubicBezTo>
                  <a:cubicBezTo>
                    <a:pt x="34128" y="47918"/>
                    <a:pt x="33931" y="48116"/>
                    <a:pt x="33785" y="48364"/>
                  </a:cubicBezTo>
                  <a:lnTo>
                    <a:pt x="30380" y="53099"/>
                  </a:lnTo>
                  <a:cubicBezTo>
                    <a:pt x="29689" y="54034"/>
                    <a:pt x="28900" y="54921"/>
                    <a:pt x="28013" y="55762"/>
                  </a:cubicBezTo>
                  <a:cubicBezTo>
                    <a:pt x="27275" y="56401"/>
                    <a:pt x="26683" y="57190"/>
                    <a:pt x="26040" y="57932"/>
                  </a:cubicBezTo>
                  <a:cubicBezTo>
                    <a:pt x="25941" y="57979"/>
                    <a:pt x="25894" y="58078"/>
                    <a:pt x="25744" y="58176"/>
                  </a:cubicBezTo>
                  <a:cubicBezTo>
                    <a:pt x="25744" y="57683"/>
                    <a:pt x="25744" y="57340"/>
                    <a:pt x="25795" y="56945"/>
                  </a:cubicBezTo>
                  <a:cubicBezTo>
                    <a:pt x="26040" y="55269"/>
                    <a:pt x="26288" y="53639"/>
                    <a:pt x="26584" y="51962"/>
                  </a:cubicBezTo>
                  <a:cubicBezTo>
                    <a:pt x="26782" y="50976"/>
                    <a:pt x="26928" y="49942"/>
                    <a:pt x="27519" y="49003"/>
                  </a:cubicBezTo>
                  <a:cubicBezTo>
                    <a:pt x="28261" y="47820"/>
                    <a:pt x="28952" y="46636"/>
                    <a:pt x="29642" y="45405"/>
                  </a:cubicBezTo>
                  <a:cubicBezTo>
                    <a:pt x="30628" y="43776"/>
                    <a:pt x="31563" y="42099"/>
                    <a:pt x="32550" y="40422"/>
                  </a:cubicBezTo>
                  <a:cubicBezTo>
                    <a:pt x="32944" y="39684"/>
                    <a:pt x="33339" y="38994"/>
                    <a:pt x="33785" y="38303"/>
                  </a:cubicBezTo>
                  <a:cubicBezTo>
                    <a:pt x="33931" y="38055"/>
                    <a:pt x="34179" y="37858"/>
                    <a:pt x="34376" y="37562"/>
                  </a:cubicBezTo>
                  <a:cubicBezTo>
                    <a:pt x="35461" y="35838"/>
                    <a:pt x="36791" y="34405"/>
                    <a:pt x="38421" y="33174"/>
                  </a:cubicBezTo>
                  <a:cubicBezTo>
                    <a:pt x="39849" y="32038"/>
                    <a:pt x="41328" y="30906"/>
                    <a:pt x="42808" y="29770"/>
                  </a:cubicBezTo>
                  <a:cubicBezTo>
                    <a:pt x="44485" y="28389"/>
                    <a:pt x="46161" y="27008"/>
                    <a:pt x="47396" y="25185"/>
                  </a:cubicBezTo>
                  <a:cubicBezTo>
                    <a:pt x="49270" y="22423"/>
                    <a:pt x="50600" y="19413"/>
                    <a:pt x="51736" y="16355"/>
                  </a:cubicBezTo>
                  <a:cubicBezTo>
                    <a:pt x="52032" y="15617"/>
                    <a:pt x="52131" y="14730"/>
                    <a:pt x="52178" y="13941"/>
                  </a:cubicBezTo>
                  <a:cubicBezTo>
                    <a:pt x="52222" y="13105"/>
                    <a:pt x="51661" y="12552"/>
                    <a:pt x="50889" y="12552"/>
                  </a:cubicBezTo>
                  <a:cubicBezTo>
                    <a:pt x="50750" y="12552"/>
                    <a:pt x="50604" y="12570"/>
                    <a:pt x="50454" y="12607"/>
                  </a:cubicBezTo>
                  <a:cubicBezTo>
                    <a:pt x="49961" y="12757"/>
                    <a:pt x="49468" y="13002"/>
                    <a:pt x="48974" y="13250"/>
                  </a:cubicBezTo>
                  <a:cubicBezTo>
                    <a:pt x="47937" y="13842"/>
                    <a:pt x="47148" y="14678"/>
                    <a:pt x="46457" y="15566"/>
                  </a:cubicBezTo>
                  <a:cubicBezTo>
                    <a:pt x="45029" y="17294"/>
                    <a:pt x="43794" y="19117"/>
                    <a:pt x="42760" y="21141"/>
                  </a:cubicBezTo>
                  <a:cubicBezTo>
                    <a:pt x="41526" y="23556"/>
                    <a:pt x="40145" y="25923"/>
                    <a:pt x="38618" y="28191"/>
                  </a:cubicBezTo>
                  <a:cubicBezTo>
                    <a:pt x="37730" y="29474"/>
                    <a:pt x="37138" y="30855"/>
                    <a:pt x="36645" y="32334"/>
                  </a:cubicBezTo>
                  <a:cubicBezTo>
                    <a:pt x="36251" y="33668"/>
                    <a:pt x="35659" y="34899"/>
                    <a:pt x="34917" y="36082"/>
                  </a:cubicBezTo>
                  <a:cubicBezTo>
                    <a:pt x="34574" y="36725"/>
                    <a:pt x="34081" y="37317"/>
                    <a:pt x="33686" y="37909"/>
                  </a:cubicBezTo>
                  <a:cubicBezTo>
                    <a:pt x="33587" y="37759"/>
                    <a:pt x="33635" y="37660"/>
                    <a:pt x="33635" y="37613"/>
                  </a:cubicBezTo>
                  <a:cubicBezTo>
                    <a:pt x="34081" y="35640"/>
                    <a:pt x="34574" y="33668"/>
                    <a:pt x="35016" y="31695"/>
                  </a:cubicBezTo>
                  <a:cubicBezTo>
                    <a:pt x="35363" y="29967"/>
                    <a:pt x="35856" y="28243"/>
                    <a:pt x="35903" y="26467"/>
                  </a:cubicBezTo>
                  <a:cubicBezTo>
                    <a:pt x="35903" y="25627"/>
                    <a:pt x="35955" y="24838"/>
                    <a:pt x="35560" y="24100"/>
                  </a:cubicBezTo>
                  <a:cubicBezTo>
                    <a:pt x="35328" y="23635"/>
                    <a:pt x="35009" y="23392"/>
                    <a:pt x="34655" y="23392"/>
                  </a:cubicBezTo>
                  <a:cubicBezTo>
                    <a:pt x="34409" y="23392"/>
                    <a:pt x="34146" y="23510"/>
                    <a:pt x="33883" y="23753"/>
                  </a:cubicBezTo>
                  <a:cubicBezTo>
                    <a:pt x="33536" y="24100"/>
                    <a:pt x="33240" y="24593"/>
                    <a:pt x="32944" y="24988"/>
                  </a:cubicBezTo>
                  <a:cubicBezTo>
                    <a:pt x="32798" y="25185"/>
                    <a:pt x="32700" y="25331"/>
                    <a:pt x="32550" y="25528"/>
                  </a:cubicBezTo>
                  <a:cubicBezTo>
                    <a:pt x="32502" y="25382"/>
                    <a:pt x="32502" y="25232"/>
                    <a:pt x="32550" y="25134"/>
                  </a:cubicBezTo>
                  <a:cubicBezTo>
                    <a:pt x="32846" y="24199"/>
                    <a:pt x="33193" y="23260"/>
                    <a:pt x="33587" y="22325"/>
                  </a:cubicBezTo>
                  <a:cubicBezTo>
                    <a:pt x="34278" y="20549"/>
                    <a:pt x="35067" y="18722"/>
                    <a:pt x="35805" y="16900"/>
                  </a:cubicBezTo>
                  <a:cubicBezTo>
                    <a:pt x="36692" y="14777"/>
                    <a:pt x="36988" y="12508"/>
                    <a:pt x="36988" y="10240"/>
                  </a:cubicBezTo>
                  <a:cubicBezTo>
                    <a:pt x="36988" y="9254"/>
                    <a:pt x="36890" y="8220"/>
                    <a:pt x="36744" y="7234"/>
                  </a:cubicBezTo>
                  <a:cubicBezTo>
                    <a:pt x="36594" y="5754"/>
                    <a:pt x="36349" y="4274"/>
                    <a:pt x="36053" y="2795"/>
                  </a:cubicBezTo>
                  <a:cubicBezTo>
                    <a:pt x="35955" y="2053"/>
                    <a:pt x="35659" y="1315"/>
                    <a:pt x="35166" y="672"/>
                  </a:cubicBezTo>
                  <a:cubicBezTo>
                    <a:pt x="34858" y="263"/>
                    <a:pt x="34392" y="0"/>
                    <a:pt x="3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2468550" y="2142025"/>
              <a:ext cx="472200" cy="573300"/>
            </a:xfrm>
            <a:custGeom>
              <a:avLst/>
              <a:gdLst/>
              <a:ahLst/>
              <a:cxnLst/>
              <a:rect l="l" t="t" r="r" b="b"/>
              <a:pathLst>
                <a:path w="18888" h="22932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98"/>
                    <a:pt x="48" y="344"/>
                    <a:pt x="146" y="494"/>
                  </a:cubicBezTo>
                  <a:cubicBezTo>
                    <a:pt x="1381" y="2810"/>
                    <a:pt x="2565" y="5078"/>
                    <a:pt x="3847" y="7398"/>
                  </a:cubicBezTo>
                  <a:cubicBezTo>
                    <a:pt x="5623" y="10602"/>
                    <a:pt x="7891" y="13415"/>
                    <a:pt x="10602" y="15928"/>
                  </a:cubicBezTo>
                  <a:cubicBezTo>
                    <a:pt x="12527" y="17802"/>
                    <a:pt x="14598" y="19530"/>
                    <a:pt x="16717" y="21207"/>
                  </a:cubicBezTo>
                  <a:cubicBezTo>
                    <a:pt x="17408" y="21748"/>
                    <a:pt x="18098" y="22339"/>
                    <a:pt x="18741" y="22931"/>
                  </a:cubicBezTo>
                  <a:lnTo>
                    <a:pt x="18887" y="22785"/>
                  </a:lnTo>
                  <a:cubicBezTo>
                    <a:pt x="18197" y="22142"/>
                    <a:pt x="17558" y="21550"/>
                    <a:pt x="16867" y="20959"/>
                  </a:cubicBezTo>
                  <a:cubicBezTo>
                    <a:pt x="15139" y="19479"/>
                    <a:pt x="13364" y="18051"/>
                    <a:pt x="11639" y="16520"/>
                  </a:cubicBezTo>
                  <a:cubicBezTo>
                    <a:pt x="9024" y="14105"/>
                    <a:pt x="6609" y="11490"/>
                    <a:pt x="4782" y="8432"/>
                  </a:cubicBezTo>
                  <a:cubicBezTo>
                    <a:pt x="3749" y="6708"/>
                    <a:pt x="2762" y="4881"/>
                    <a:pt x="1725" y="3106"/>
                  </a:cubicBezTo>
                  <a:cubicBezTo>
                    <a:pt x="1184" y="2072"/>
                    <a:pt x="592" y="1034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3146675" y="2320750"/>
              <a:ext cx="431550" cy="493200"/>
            </a:xfrm>
            <a:custGeom>
              <a:avLst/>
              <a:gdLst/>
              <a:ahLst/>
              <a:cxnLst/>
              <a:rect l="l" t="t" r="r" b="b"/>
              <a:pathLst>
                <a:path w="17262" h="19728" extrusionOk="0">
                  <a:moveTo>
                    <a:pt x="17111" y="1"/>
                  </a:moveTo>
                  <a:cubicBezTo>
                    <a:pt x="17013" y="99"/>
                    <a:pt x="16965" y="198"/>
                    <a:pt x="16867" y="297"/>
                  </a:cubicBezTo>
                  <a:cubicBezTo>
                    <a:pt x="14401" y="3406"/>
                    <a:pt x="11686" y="6365"/>
                    <a:pt x="8826" y="9075"/>
                  </a:cubicBezTo>
                  <a:cubicBezTo>
                    <a:pt x="5622" y="12085"/>
                    <a:pt x="2861" y="15538"/>
                    <a:pt x="296" y="19088"/>
                  </a:cubicBezTo>
                  <a:cubicBezTo>
                    <a:pt x="197" y="19286"/>
                    <a:pt x="0" y="19432"/>
                    <a:pt x="47" y="19728"/>
                  </a:cubicBezTo>
                  <a:cubicBezTo>
                    <a:pt x="146" y="19629"/>
                    <a:pt x="197" y="19629"/>
                    <a:pt x="245" y="19582"/>
                  </a:cubicBezTo>
                  <a:cubicBezTo>
                    <a:pt x="493" y="19234"/>
                    <a:pt x="789" y="18891"/>
                    <a:pt x="1034" y="18544"/>
                  </a:cubicBezTo>
                  <a:cubicBezTo>
                    <a:pt x="3650" y="15044"/>
                    <a:pt x="6459" y="11738"/>
                    <a:pt x="9615" y="8732"/>
                  </a:cubicBezTo>
                  <a:cubicBezTo>
                    <a:pt x="11836" y="6609"/>
                    <a:pt x="13856" y="4392"/>
                    <a:pt x="15782" y="1973"/>
                  </a:cubicBezTo>
                  <a:cubicBezTo>
                    <a:pt x="16275" y="1382"/>
                    <a:pt x="16768" y="742"/>
                    <a:pt x="17261" y="99"/>
                  </a:cubicBezTo>
                  <a:cubicBezTo>
                    <a:pt x="17210" y="52"/>
                    <a:pt x="17163" y="52"/>
                    <a:pt x="17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2787825" y="1849775"/>
              <a:ext cx="233100" cy="574575"/>
            </a:xfrm>
            <a:custGeom>
              <a:avLst/>
              <a:gdLst/>
              <a:ahLst/>
              <a:cxnLst/>
              <a:rect l="l" t="t" r="r" b="b"/>
              <a:pathLst>
                <a:path w="9324" h="22983" extrusionOk="0">
                  <a:moveTo>
                    <a:pt x="1" y="1"/>
                  </a:moveTo>
                  <a:lnTo>
                    <a:pt x="1" y="348"/>
                  </a:lnTo>
                  <a:cubicBezTo>
                    <a:pt x="1875" y="5228"/>
                    <a:pt x="3603" y="10113"/>
                    <a:pt x="5773" y="14894"/>
                  </a:cubicBezTo>
                  <a:cubicBezTo>
                    <a:pt x="6957" y="17459"/>
                    <a:pt x="8239" y="20023"/>
                    <a:pt x="9126" y="22738"/>
                  </a:cubicBezTo>
                  <a:cubicBezTo>
                    <a:pt x="9126" y="22785"/>
                    <a:pt x="9174" y="22785"/>
                    <a:pt x="9324" y="22982"/>
                  </a:cubicBezTo>
                  <a:cubicBezTo>
                    <a:pt x="9272" y="22588"/>
                    <a:pt x="9225" y="22343"/>
                    <a:pt x="9174" y="22146"/>
                  </a:cubicBezTo>
                  <a:cubicBezTo>
                    <a:pt x="8831" y="21207"/>
                    <a:pt x="8483" y="20272"/>
                    <a:pt x="8089" y="19333"/>
                  </a:cubicBezTo>
                  <a:cubicBezTo>
                    <a:pt x="6759" y="16228"/>
                    <a:pt x="5327" y="13119"/>
                    <a:pt x="4045" y="10014"/>
                  </a:cubicBezTo>
                  <a:cubicBezTo>
                    <a:pt x="2763" y="6905"/>
                    <a:pt x="1579" y="3800"/>
                    <a:pt x="348" y="6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282300" y="1663650"/>
              <a:ext cx="326700" cy="430275"/>
            </a:xfrm>
            <a:custGeom>
              <a:avLst/>
              <a:gdLst/>
              <a:ahLst/>
              <a:cxnLst/>
              <a:rect l="l" t="t" r="r" b="b"/>
              <a:pathLst>
                <a:path w="13068" h="17211" extrusionOk="0">
                  <a:moveTo>
                    <a:pt x="13067" y="1"/>
                  </a:moveTo>
                  <a:lnTo>
                    <a:pt x="13067" y="1"/>
                  </a:lnTo>
                  <a:cubicBezTo>
                    <a:pt x="12673" y="494"/>
                    <a:pt x="12278" y="1034"/>
                    <a:pt x="11935" y="1579"/>
                  </a:cubicBezTo>
                  <a:cubicBezTo>
                    <a:pt x="10061" y="4538"/>
                    <a:pt x="8037" y="7398"/>
                    <a:pt x="5721" y="10061"/>
                  </a:cubicBezTo>
                  <a:cubicBezTo>
                    <a:pt x="3993" y="12081"/>
                    <a:pt x="2316" y="14153"/>
                    <a:pt x="639" y="16224"/>
                  </a:cubicBezTo>
                  <a:cubicBezTo>
                    <a:pt x="395" y="16520"/>
                    <a:pt x="197" y="16816"/>
                    <a:pt x="0" y="17112"/>
                  </a:cubicBezTo>
                  <a:cubicBezTo>
                    <a:pt x="47" y="17163"/>
                    <a:pt x="99" y="17163"/>
                    <a:pt x="146" y="17210"/>
                  </a:cubicBezTo>
                  <a:cubicBezTo>
                    <a:pt x="197" y="17163"/>
                    <a:pt x="245" y="17064"/>
                    <a:pt x="296" y="17013"/>
                  </a:cubicBezTo>
                  <a:cubicBezTo>
                    <a:pt x="2269" y="14697"/>
                    <a:pt x="4143" y="12330"/>
                    <a:pt x="6115" y="10061"/>
                  </a:cubicBezTo>
                  <a:cubicBezTo>
                    <a:pt x="8680" y="7051"/>
                    <a:pt x="10949" y="3895"/>
                    <a:pt x="12870" y="442"/>
                  </a:cubicBezTo>
                  <a:cubicBezTo>
                    <a:pt x="12921" y="296"/>
                    <a:pt x="13020" y="147"/>
                    <a:pt x="13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3070225" y="1955800"/>
              <a:ext cx="146700" cy="485800"/>
            </a:xfrm>
            <a:custGeom>
              <a:avLst/>
              <a:gdLst/>
              <a:ahLst/>
              <a:cxnLst/>
              <a:rect l="l" t="t" r="r" b="b"/>
              <a:pathLst>
                <a:path w="5868" h="19432" extrusionOk="0">
                  <a:moveTo>
                    <a:pt x="5867" y="1"/>
                  </a:moveTo>
                  <a:cubicBezTo>
                    <a:pt x="4242" y="6562"/>
                    <a:pt x="2119" y="12973"/>
                    <a:pt x="0" y="19432"/>
                  </a:cubicBezTo>
                  <a:cubicBezTo>
                    <a:pt x="2466" y="13119"/>
                    <a:pt x="4538" y="6661"/>
                    <a:pt x="5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3237900" y="2359025"/>
              <a:ext cx="286075" cy="314375"/>
            </a:xfrm>
            <a:custGeom>
              <a:avLst/>
              <a:gdLst/>
              <a:ahLst/>
              <a:cxnLst/>
              <a:rect l="l" t="t" r="r" b="b"/>
              <a:pathLst>
                <a:path w="11443" h="12575" extrusionOk="0">
                  <a:moveTo>
                    <a:pt x="11442" y="1"/>
                  </a:moveTo>
                  <a:lnTo>
                    <a:pt x="11442" y="1"/>
                  </a:lnTo>
                  <a:cubicBezTo>
                    <a:pt x="11194" y="99"/>
                    <a:pt x="11048" y="296"/>
                    <a:pt x="10898" y="494"/>
                  </a:cubicBezTo>
                  <a:cubicBezTo>
                    <a:pt x="9813" y="1677"/>
                    <a:pt x="8827" y="2861"/>
                    <a:pt x="7742" y="3993"/>
                  </a:cubicBezTo>
                  <a:cubicBezTo>
                    <a:pt x="6163" y="5571"/>
                    <a:pt x="4538" y="7150"/>
                    <a:pt x="2960" y="8728"/>
                  </a:cubicBezTo>
                  <a:cubicBezTo>
                    <a:pt x="1875" y="9864"/>
                    <a:pt x="888" y="11095"/>
                    <a:pt x="1" y="12428"/>
                  </a:cubicBezTo>
                  <a:lnTo>
                    <a:pt x="147" y="12574"/>
                  </a:lnTo>
                  <a:cubicBezTo>
                    <a:pt x="198" y="12476"/>
                    <a:pt x="198" y="12428"/>
                    <a:pt x="245" y="12330"/>
                  </a:cubicBezTo>
                  <a:cubicBezTo>
                    <a:pt x="1725" y="10259"/>
                    <a:pt x="3552" y="8483"/>
                    <a:pt x="5374" y="6708"/>
                  </a:cubicBezTo>
                  <a:cubicBezTo>
                    <a:pt x="7446" y="4684"/>
                    <a:pt x="9470" y="2664"/>
                    <a:pt x="11245" y="344"/>
                  </a:cubicBezTo>
                  <a:cubicBezTo>
                    <a:pt x="11344" y="198"/>
                    <a:pt x="11391" y="99"/>
                    <a:pt x="11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2801450" y="1928675"/>
              <a:ext cx="147975" cy="350175"/>
            </a:xfrm>
            <a:custGeom>
              <a:avLst/>
              <a:gdLst/>
              <a:ahLst/>
              <a:cxnLst/>
              <a:rect l="l" t="t" r="r" b="b"/>
              <a:pathLst>
                <a:path w="5919" h="14007" extrusionOk="0">
                  <a:moveTo>
                    <a:pt x="0" y="1"/>
                  </a:moveTo>
                  <a:cubicBezTo>
                    <a:pt x="1578" y="4834"/>
                    <a:pt x="3354" y="9568"/>
                    <a:pt x="5918" y="14007"/>
                  </a:cubicBezTo>
                  <a:cubicBezTo>
                    <a:pt x="3598" y="9470"/>
                    <a:pt x="1823" y="468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2500600" y="2240675"/>
              <a:ext cx="237950" cy="315650"/>
            </a:xfrm>
            <a:custGeom>
              <a:avLst/>
              <a:gdLst/>
              <a:ahLst/>
              <a:cxnLst/>
              <a:rect l="l" t="t" r="r" b="b"/>
              <a:pathLst>
                <a:path w="9518" h="12626" extrusionOk="0">
                  <a:moveTo>
                    <a:pt x="1" y="0"/>
                  </a:moveTo>
                  <a:lnTo>
                    <a:pt x="1" y="0"/>
                  </a:lnTo>
                  <a:cubicBezTo>
                    <a:pt x="2368" y="4782"/>
                    <a:pt x="5228" y="9272"/>
                    <a:pt x="9517" y="12625"/>
                  </a:cubicBezTo>
                  <a:cubicBezTo>
                    <a:pt x="5426" y="9122"/>
                    <a:pt x="2565" y="468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3366125" y="1689500"/>
              <a:ext cx="199775" cy="277475"/>
            </a:xfrm>
            <a:custGeom>
              <a:avLst/>
              <a:gdLst/>
              <a:ahLst/>
              <a:cxnLst/>
              <a:rect l="l" t="t" r="r" b="b"/>
              <a:pathLst>
                <a:path w="7991" h="11099" extrusionOk="0">
                  <a:moveTo>
                    <a:pt x="7990" y="0"/>
                  </a:moveTo>
                  <a:cubicBezTo>
                    <a:pt x="5426" y="3898"/>
                    <a:pt x="2861" y="7595"/>
                    <a:pt x="1" y="11099"/>
                  </a:cubicBezTo>
                  <a:cubicBezTo>
                    <a:pt x="1823" y="9422"/>
                    <a:pt x="7596" y="1432"/>
                    <a:pt x="7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3101000" y="2053250"/>
              <a:ext cx="72825" cy="272450"/>
            </a:xfrm>
            <a:custGeom>
              <a:avLst/>
              <a:gdLst/>
              <a:ahLst/>
              <a:cxnLst/>
              <a:rect l="l" t="t" r="r" b="b"/>
              <a:pathLst>
                <a:path w="2913" h="10898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1926" y="3650"/>
                    <a:pt x="987" y="7249"/>
                    <a:pt x="0" y="10898"/>
                  </a:cubicBezTo>
                  <a:cubicBezTo>
                    <a:pt x="1235" y="7347"/>
                    <a:pt x="2269" y="3698"/>
                    <a:pt x="2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3189775" y="1515700"/>
              <a:ext cx="35825" cy="242875"/>
            </a:xfrm>
            <a:custGeom>
              <a:avLst/>
              <a:gdLst/>
              <a:ahLst/>
              <a:cxnLst/>
              <a:rect l="l" t="t" r="r" b="b"/>
              <a:pathLst>
                <a:path w="1433" h="9715" extrusionOk="0">
                  <a:moveTo>
                    <a:pt x="1432" y="1"/>
                  </a:moveTo>
                  <a:cubicBezTo>
                    <a:pt x="789" y="3204"/>
                    <a:pt x="296" y="6412"/>
                    <a:pt x="0" y="9667"/>
                  </a:cubicBezTo>
                  <a:cubicBezTo>
                    <a:pt x="52" y="9667"/>
                    <a:pt x="99" y="9714"/>
                    <a:pt x="150" y="9714"/>
                  </a:cubicBezTo>
                  <a:cubicBezTo>
                    <a:pt x="545" y="6459"/>
                    <a:pt x="987" y="3255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2993775" y="1647575"/>
              <a:ext cx="51825" cy="199750"/>
            </a:xfrm>
            <a:custGeom>
              <a:avLst/>
              <a:gdLst/>
              <a:ahLst/>
              <a:cxnLst/>
              <a:rect l="l" t="t" r="r" b="b"/>
              <a:pathLst>
                <a:path w="2073" h="7990" extrusionOk="0">
                  <a:moveTo>
                    <a:pt x="1" y="0"/>
                  </a:moveTo>
                  <a:lnTo>
                    <a:pt x="2072" y="7990"/>
                  </a:lnTo>
                  <a:cubicBezTo>
                    <a:pt x="1678" y="5228"/>
                    <a:pt x="987" y="256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2956800" y="1542825"/>
              <a:ext cx="16000" cy="48050"/>
            </a:xfrm>
            <a:custGeom>
              <a:avLst/>
              <a:gdLst/>
              <a:ahLst/>
              <a:cxnLst/>
              <a:rect l="l" t="t" r="r" b="b"/>
              <a:pathLst>
                <a:path w="640" h="1922" extrusionOk="0">
                  <a:moveTo>
                    <a:pt x="0" y="0"/>
                  </a:moveTo>
                  <a:lnTo>
                    <a:pt x="592" y="1922"/>
                  </a:lnTo>
                  <a:cubicBezTo>
                    <a:pt x="639" y="1184"/>
                    <a:pt x="395" y="59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19"/>
          <p:cNvSpPr/>
          <p:nvPr/>
        </p:nvSpPr>
        <p:spPr>
          <a:xfrm flipH="1">
            <a:off x="106" y="25"/>
            <a:ext cx="1117694" cy="847654"/>
          </a:xfrm>
          <a:custGeom>
            <a:avLst/>
            <a:gdLst/>
            <a:ahLst/>
            <a:cxnLst/>
            <a:rect l="l" t="t" r="r" b="b"/>
            <a:pathLst>
              <a:path w="88794" h="62859" extrusionOk="0">
                <a:moveTo>
                  <a:pt x="88793" y="0"/>
                </a:moveTo>
                <a:cubicBezTo>
                  <a:pt x="88048" y="0"/>
                  <a:pt x="87254" y="0"/>
                  <a:pt x="86513" y="52"/>
                </a:cubicBezTo>
                <a:cubicBezTo>
                  <a:pt x="80909" y="496"/>
                  <a:pt x="75257" y="845"/>
                  <a:pt x="69704" y="1487"/>
                </a:cubicBezTo>
                <a:cubicBezTo>
                  <a:pt x="62617" y="2233"/>
                  <a:pt x="55625" y="3125"/>
                  <a:pt x="48585" y="4164"/>
                </a:cubicBezTo>
                <a:cubicBezTo>
                  <a:pt x="41148" y="5207"/>
                  <a:pt x="33712" y="6445"/>
                  <a:pt x="26228" y="7686"/>
                </a:cubicBezTo>
                <a:cubicBezTo>
                  <a:pt x="22063" y="8380"/>
                  <a:pt x="17847" y="9122"/>
                  <a:pt x="13735" y="10114"/>
                </a:cubicBezTo>
                <a:cubicBezTo>
                  <a:pt x="10114" y="10907"/>
                  <a:pt x="6893" y="12545"/>
                  <a:pt x="4561" y="15567"/>
                </a:cubicBezTo>
                <a:cubicBezTo>
                  <a:pt x="0" y="21417"/>
                  <a:pt x="1935" y="28012"/>
                  <a:pt x="8924" y="30539"/>
                </a:cubicBezTo>
                <a:cubicBezTo>
                  <a:pt x="11052" y="31303"/>
                  <a:pt x="13211" y="31513"/>
                  <a:pt x="15401" y="31513"/>
                </a:cubicBezTo>
                <a:cubicBezTo>
                  <a:pt x="15918" y="31513"/>
                  <a:pt x="16435" y="31502"/>
                  <a:pt x="16955" y="31483"/>
                </a:cubicBezTo>
                <a:cubicBezTo>
                  <a:pt x="19324" y="31381"/>
                  <a:pt x="21691" y="31253"/>
                  <a:pt x="24059" y="31253"/>
                </a:cubicBezTo>
                <a:cubicBezTo>
                  <a:pt x="26302" y="31253"/>
                  <a:pt x="28545" y="31368"/>
                  <a:pt x="30789" y="31729"/>
                </a:cubicBezTo>
                <a:cubicBezTo>
                  <a:pt x="42041" y="33664"/>
                  <a:pt x="51512" y="38820"/>
                  <a:pt x="58948" y="47446"/>
                </a:cubicBezTo>
                <a:cubicBezTo>
                  <a:pt x="61030" y="49874"/>
                  <a:pt x="62914" y="52404"/>
                  <a:pt x="64897" y="54831"/>
                </a:cubicBezTo>
                <a:cubicBezTo>
                  <a:pt x="67226" y="57659"/>
                  <a:pt x="69954" y="59939"/>
                  <a:pt x="73472" y="61129"/>
                </a:cubicBezTo>
                <a:cubicBezTo>
                  <a:pt x="76348" y="62069"/>
                  <a:pt x="79275" y="62664"/>
                  <a:pt x="82249" y="62815"/>
                </a:cubicBezTo>
                <a:cubicBezTo>
                  <a:pt x="82976" y="62848"/>
                  <a:pt x="83703" y="62859"/>
                  <a:pt x="84430" y="62859"/>
                </a:cubicBezTo>
                <a:cubicBezTo>
                  <a:pt x="85885" y="62859"/>
                  <a:pt x="87339" y="62815"/>
                  <a:pt x="88793" y="62815"/>
                </a:cubicBezTo>
                <a:lnTo>
                  <a:pt x="887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" name="Google Shape;717;p19"/>
          <p:cNvGrpSpPr/>
          <p:nvPr/>
        </p:nvGrpSpPr>
        <p:grpSpPr>
          <a:xfrm rot="10361091">
            <a:off x="67013" y="-80382"/>
            <a:ext cx="933010" cy="1464338"/>
            <a:chOff x="2393300" y="1206650"/>
            <a:chExt cx="1306900" cy="2051150"/>
          </a:xfrm>
        </p:grpSpPr>
        <p:sp>
          <p:nvSpPr>
            <p:cNvPr id="718" name="Google Shape;718;p19"/>
            <p:cNvSpPr/>
            <p:nvPr/>
          </p:nvSpPr>
          <p:spPr>
            <a:xfrm>
              <a:off x="2393300" y="1206650"/>
              <a:ext cx="1306900" cy="2051150"/>
            </a:xfrm>
            <a:custGeom>
              <a:avLst/>
              <a:gdLst/>
              <a:ahLst/>
              <a:cxnLst/>
              <a:rect l="l" t="t" r="r" b="b"/>
              <a:pathLst>
                <a:path w="52276" h="82046" extrusionOk="0">
                  <a:moveTo>
                    <a:pt x="33883" y="278"/>
                  </a:moveTo>
                  <a:cubicBezTo>
                    <a:pt x="34672" y="376"/>
                    <a:pt x="35067" y="921"/>
                    <a:pt x="35312" y="1560"/>
                  </a:cubicBezTo>
                  <a:cubicBezTo>
                    <a:pt x="35560" y="2302"/>
                    <a:pt x="35805" y="3040"/>
                    <a:pt x="35955" y="3829"/>
                  </a:cubicBezTo>
                  <a:cubicBezTo>
                    <a:pt x="36349" y="5999"/>
                    <a:pt x="36645" y="8220"/>
                    <a:pt x="36645" y="10488"/>
                  </a:cubicBezTo>
                  <a:cubicBezTo>
                    <a:pt x="36645" y="12658"/>
                    <a:pt x="36251" y="14777"/>
                    <a:pt x="35461" y="16801"/>
                  </a:cubicBezTo>
                  <a:cubicBezTo>
                    <a:pt x="34475" y="19267"/>
                    <a:pt x="33536" y="21681"/>
                    <a:pt x="32550" y="24100"/>
                  </a:cubicBezTo>
                  <a:cubicBezTo>
                    <a:pt x="32502" y="24147"/>
                    <a:pt x="32451" y="24246"/>
                    <a:pt x="32352" y="24297"/>
                  </a:cubicBezTo>
                  <a:cubicBezTo>
                    <a:pt x="32798" y="21634"/>
                    <a:pt x="33240" y="18971"/>
                    <a:pt x="33587" y="16308"/>
                  </a:cubicBezTo>
                  <a:cubicBezTo>
                    <a:pt x="33982" y="13645"/>
                    <a:pt x="34179" y="10982"/>
                    <a:pt x="34424" y="8267"/>
                  </a:cubicBezTo>
                  <a:lnTo>
                    <a:pt x="34424" y="8267"/>
                  </a:lnTo>
                  <a:cubicBezTo>
                    <a:pt x="34029" y="9845"/>
                    <a:pt x="33785" y="11424"/>
                    <a:pt x="33635" y="13053"/>
                  </a:cubicBezTo>
                  <a:cubicBezTo>
                    <a:pt x="33489" y="14580"/>
                    <a:pt x="33339" y="16059"/>
                    <a:pt x="33094" y="17590"/>
                  </a:cubicBezTo>
                  <a:cubicBezTo>
                    <a:pt x="32700" y="20005"/>
                    <a:pt x="32254" y="22423"/>
                    <a:pt x="31812" y="24790"/>
                  </a:cubicBezTo>
                  <a:cubicBezTo>
                    <a:pt x="31761" y="25284"/>
                    <a:pt x="31615" y="25777"/>
                    <a:pt x="31516" y="26270"/>
                  </a:cubicBezTo>
                  <a:lnTo>
                    <a:pt x="31417" y="26270"/>
                  </a:lnTo>
                  <a:lnTo>
                    <a:pt x="31417" y="25678"/>
                  </a:lnTo>
                  <a:cubicBezTo>
                    <a:pt x="31516" y="24147"/>
                    <a:pt x="31169" y="22620"/>
                    <a:pt x="30972" y="21090"/>
                  </a:cubicBezTo>
                  <a:cubicBezTo>
                    <a:pt x="30826" y="19957"/>
                    <a:pt x="30676" y="18872"/>
                    <a:pt x="30628" y="17736"/>
                  </a:cubicBezTo>
                  <a:cubicBezTo>
                    <a:pt x="30577" y="16059"/>
                    <a:pt x="30577" y="14434"/>
                    <a:pt x="30628" y="12757"/>
                  </a:cubicBezTo>
                  <a:cubicBezTo>
                    <a:pt x="30727" y="11128"/>
                    <a:pt x="30873" y="9502"/>
                    <a:pt x="31121" y="7924"/>
                  </a:cubicBezTo>
                  <a:cubicBezTo>
                    <a:pt x="31319" y="6444"/>
                    <a:pt x="31615" y="5012"/>
                    <a:pt x="31958" y="3584"/>
                  </a:cubicBezTo>
                  <a:cubicBezTo>
                    <a:pt x="32155" y="2744"/>
                    <a:pt x="32550" y="1955"/>
                    <a:pt x="32897" y="1166"/>
                  </a:cubicBezTo>
                  <a:cubicBezTo>
                    <a:pt x="33094" y="724"/>
                    <a:pt x="33390" y="376"/>
                    <a:pt x="33883" y="278"/>
                  </a:cubicBezTo>
                  <a:close/>
                  <a:moveTo>
                    <a:pt x="21305" y="3927"/>
                  </a:moveTo>
                  <a:cubicBezTo>
                    <a:pt x="21850" y="4026"/>
                    <a:pt x="22244" y="4472"/>
                    <a:pt x="22540" y="4914"/>
                  </a:cubicBezTo>
                  <a:cubicBezTo>
                    <a:pt x="22883" y="5505"/>
                    <a:pt x="23278" y="6097"/>
                    <a:pt x="23527" y="6740"/>
                  </a:cubicBezTo>
                  <a:cubicBezTo>
                    <a:pt x="24856" y="10291"/>
                    <a:pt x="26288" y="13842"/>
                    <a:pt x="27322" y="17492"/>
                  </a:cubicBezTo>
                  <a:cubicBezTo>
                    <a:pt x="27965" y="19807"/>
                    <a:pt x="28308" y="22175"/>
                    <a:pt x="28162" y="24593"/>
                  </a:cubicBezTo>
                  <a:cubicBezTo>
                    <a:pt x="28064" y="25627"/>
                    <a:pt x="27867" y="26665"/>
                    <a:pt x="27717" y="27749"/>
                  </a:cubicBezTo>
                  <a:cubicBezTo>
                    <a:pt x="27669" y="28243"/>
                    <a:pt x="27571" y="28736"/>
                    <a:pt x="27472" y="29276"/>
                  </a:cubicBezTo>
                  <a:cubicBezTo>
                    <a:pt x="26829" y="23311"/>
                    <a:pt x="25053" y="17590"/>
                    <a:pt x="22935" y="12015"/>
                  </a:cubicBezTo>
                  <a:lnTo>
                    <a:pt x="22935" y="12015"/>
                  </a:lnTo>
                  <a:cubicBezTo>
                    <a:pt x="23278" y="13250"/>
                    <a:pt x="23673" y="14434"/>
                    <a:pt x="24067" y="15665"/>
                  </a:cubicBezTo>
                  <a:cubicBezTo>
                    <a:pt x="24955" y="18427"/>
                    <a:pt x="25744" y="21240"/>
                    <a:pt x="26288" y="24147"/>
                  </a:cubicBezTo>
                  <a:cubicBezTo>
                    <a:pt x="26584" y="25678"/>
                    <a:pt x="26782" y="27256"/>
                    <a:pt x="26979" y="28834"/>
                  </a:cubicBezTo>
                  <a:cubicBezTo>
                    <a:pt x="27077" y="29229"/>
                    <a:pt x="27125" y="29624"/>
                    <a:pt x="27026" y="30065"/>
                  </a:cubicBezTo>
                  <a:cubicBezTo>
                    <a:pt x="26979" y="30018"/>
                    <a:pt x="26928" y="29919"/>
                    <a:pt x="26928" y="29868"/>
                  </a:cubicBezTo>
                  <a:cubicBezTo>
                    <a:pt x="25448" y="26712"/>
                    <a:pt x="23968" y="23556"/>
                    <a:pt x="22588" y="20352"/>
                  </a:cubicBezTo>
                  <a:cubicBezTo>
                    <a:pt x="21357" y="17637"/>
                    <a:pt x="20568" y="14730"/>
                    <a:pt x="20173" y="11771"/>
                  </a:cubicBezTo>
                  <a:cubicBezTo>
                    <a:pt x="19924" y="10240"/>
                    <a:pt x="19877" y="8760"/>
                    <a:pt x="19924" y="7281"/>
                  </a:cubicBezTo>
                  <a:cubicBezTo>
                    <a:pt x="19976" y="6492"/>
                    <a:pt x="20173" y="5703"/>
                    <a:pt x="20319" y="4914"/>
                  </a:cubicBezTo>
                  <a:cubicBezTo>
                    <a:pt x="20469" y="4420"/>
                    <a:pt x="20714" y="4026"/>
                    <a:pt x="21305" y="3927"/>
                  </a:cubicBezTo>
                  <a:close/>
                  <a:moveTo>
                    <a:pt x="51064" y="12949"/>
                  </a:moveTo>
                  <a:cubicBezTo>
                    <a:pt x="51537" y="12949"/>
                    <a:pt x="51835" y="13243"/>
                    <a:pt x="51835" y="13791"/>
                  </a:cubicBezTo>
                  <a:cubicBezTo>
                    <a:pt x="51784" y="14434"/>
                    <a:pt x="51685" y="15073"/>
                    <a:pt x="51586" y="15716"/>
                  </a:cubicBezTo>
                  <a:cubicBezTo>
                    <a:pt x="51586" y="15961"/>
                    <a:pt x="51488" y="16158"/>
                    <a:pt x="51389" y="16407"/>
                  </a:cubicBezTo>
                  <a:cubicBezTo>
                    <a:pt x="50205" y="19314"/>
                    <a:pt x="48974" y="22226"/>
                    <a:pt x="47148" y="24889"/>
                  </a:cubicBezTo>
                  <a:cubicBezTo>
                    <a:pt x="46161" y="26317"/>
                    <a:pt x="44879" y="27552"/>
                    <a:pt x="43550" y="28637"/>
                  </a:cubicBezTo>
                  <a:cubicBezTo>
                    <a:pt x="42169" y="29770"/>
                    <a:pt x="40736" y="30855"/>
                    <a:pt x="39308" y="31991"/>
                  </a:cubicBezTo>
                  <a:lnTo>
                    <a:pt x="36645" y="34208"/>
                  </a:lnTo>
                  <a:cubicBezTo>
                    <a:pt x="36546" y="34307"/>
                    <a:pt x="36448" y="34405"/>
                    <a:pt x="36298" y="34504"/>
                  </a:cubicBezTo>
                  <a:cubicBezTo>
                    <a:pt x="36298" y="34405"/>
                    <a:pt x="36251" y="34358"/>
                    <a:pt x="36251" y="34307"/>
                  </a:cubicBezTo>
                  <a:cubicBezTo>
                    <a:pt x="37138" y="31991"/>
                    <a:pt x="37975" y="29624"/>
                    <a:pt x="39454" y="27552"/>
                  </a:cubicBezTo>
                  <a:cubicBezTo>
                    <a:pt x="40934" y="25481"/>
                    <a:pt x="42070" y="23212"/>
                    <a:pt x="43301" y="20991"/>
                  </a:cubicBezTo>
                  <a:cubicBezTo>
                    <a:pt x="44287" y="19070"/>
                    <a:pt x="45522" y="17294"/>
                    <a:pt x="46903" y="15617"/>
                  </a:cubicBezTo>
                  <a:cubicBezTo>
                    <a:pt x="47740" y="14580"/>
                    <a:pt x="48627" y="13692"/>
                    <a:pt x="49910" y="13152"/>
                  </a:cubicBezTo>
                  <a:cubicBezTo>
                    <a:pt x="50205" y="13053"/>
                    <a:pt x="50600" y="12954"/>
                    <a:pt x="50947" y="12954"/>
                  </a:cubicBezTo>
                  <a:cubicBezTo>
                    <a:pt x="50987" y="12951"/>
                    <a:pt x="51026" y="12949"/>
                    <a:pt x="51064" y="12949"/>
                  </a:cubicBezTo>
                  <a:close/>
                  <a:moveTo>
                    <a:pt x="13417" y="17423"/>
                  </a:moveTo>
                  <a:cubicBezTo>
                    <a:pt x="13688" y="17423"/>
                    <a:pt x="14002" y="17573"/>
                    <a:pt x="14354" y="17886"/>
                  </a:cubicBezTo>
                  <a:cubicBezTo>
                    <a:pt x="14847" y="18328"/>
                    <a:pt x="15289" y="18872"/>
                    <a:pt x="15683" y="19464"/>
                  </a:cubicBezTo>
                  <a:cubicBezTo>
                    <a:pt x="17017" y="21484"/>
                    <a:pt x="18003" y="23705"/>
                    <a:pt x="18891" y="25923"/>
                  </a:cubicBezTo>
                  <a:cubicBezTo>
                    <a:pt x="20319" y="29426"/>
                    <a:pt x="21305" y="33024"/>
                    <a:pt x="22146" y="36725"/>
                  </a:cubicBezTo>
                  <a:cubicBezTo>
                    <a:pt x="22738" y="39140"/>
                    <a:pt x="23179" y="41558"/>
                    <a:pt x="23724" y="44024"/>
                  </a:cubicBezTo>
                  <a:cubicBezTo>
                    <a:pt x="23968" y="45058"/>
                    <a:pt x="24363" y="46143"/>
                    <a:pt x="24659" y="47180"/>
                  </a:cubicBezTo>
                  <a:cubicBezTo>
                    <a:pt x="24710" y="47279"/>
                    <a:pt x="24710" y="47378"/>
                    <a:pt x="24758" y="47524"/>
                  </a:cubicBezTo>
                  <a:cubicBezTo>
                    <a:pt x="24659" y="47476"/>
                    <a:pt x="24612" y="47425"/>
                    <a:pt x="24560" y="47425"/>
                  </a:cubicBezTo>
                  <a:cubicBezTo>
                    <a:pt x="22982" y="45504"/>
                    <a:pt x="21455" y="43630"/>
                    <a:pt x="19877" y="41704"/>
                  </a:cubicBezTo>
                  <a:cubicBezTo>
                    <a:pt x="18200" y="39684"/>
                    <a:pt x="16622" y="37613"/>
                    <a:pt x="15387" y="35293"/>
                  </a:cubicBezTo>
                  <a:cubicBezTo>
                    <a:pt x="14302" y="33222"/>
                    <a:pt x="13663" y="31004"/>
                    <a:pt x="13269" y="28685"/>
                  </a:cubicBezTo>
                  <a:cubicBezTo>
                    <a:pt x="12921" y="26613"/>
                    <a:pt x="12625" y="24542"/>
                    <a:pt x="12381" y="22471"/>
                  </a:cubicBezTo>
                  <a:cubicBezTo>
                    <a:pt x="12231" y="21240"/>
                    <a:pt x="12132" y="20005"/>
                    <a:pt x="12381" y="18774"/>
                  </a:cubicBezTo>
                  <a:cubicBezTo>
                    <a:pt x="12428" y="18675"/>
                    <a:pt x="12428" y="18576"/>
                    <a:pt x="12479" y="18427"/>
                  </a:cubicBezTo>
                  <a:cubicBezTo>
                    <a:pt x="12687" y="17772"/>
                    <a:pt x="13003" y="17423"/>
                    <a:pt x="13417" y="17423"/>
                  </a:cubicBezTo>
                  <a:close/>
                  <a:moveTo>
                    <a:pt x="34698" y="23750"/>
                  </a:moveTo>
                  <a:cubicBezTo>
                    <a:pt x="34952" y="23750"/>
                    <a:pt x="35172" y="23952"/>
                    <a:pt x="35312" y="24345"/>
                  </a:cubicBezTo>
                  <a:cubicBezTo>
                    <a:pt x="35607" y="25086"/>
                    <a:pt x="35706" y="25875"/>
                    <a:pt x="35560" y="26665"/>
                  </a:cubicBezTo>
                  <a:cubicBezTo>
                    <a:pt x="35067" y="30263"/>
                    <a:pt x="34278" y="33814"/>
                    <a:pt x="33339" y="37317"/>
                  </a:cubicBezTo>
                  <a:cubicBezTo>
                    <a:pt x="32798" y="39337"/>
                    <a:pt x="31812" y="41211"/>
                    <a:pt x="30727" y="42987"/>
                  </a:cubicBezTo>
                  <a:cubicBezTo>
                    <a:pt x="29591" y="44861"/>
                    <a:pt x="28506" y="46735"/>
                    <a:pt x="27421" y="48609"/>
                  </a:cubicBezTo>
                  <a:cubicBezTo>
                    <a:pt x="27373" y="48707"/>
                    <a:pt x="27275" y="48806"/>
                    <a:pt x="27223" y="48905"/>
                  </a:cubicBezTo>
                  <a:lnTo>
                    <a:pt x="27125" y="48905"/>
                  </a:lnTo>
                  <a:cubicBezTo>
                    <a:pt x="27223" y="48510"/>
                    <a:pt x="27322" y="48116"/>
                    <a:pt x="27322" y="47772"/>
                  </a:cubicBezTo>
                  <a:cubicBezTo>
                    <a:pt x="27472" y="46194"/>
                    <a:pt x="27571" y="44616"/>
                    <a:pt x="27618" y="43038"/>
                  </a:cubicBezTo>
                  <a:cubicBezTo>
                    <a:pt x="27618" y="42000"/>
                    <a:pt x="27472" y="41014"/>
                    <a:pt x="27373" y="40028"/>
                  </a:cubicBezTo>
                  <a:cubicBezTo>
                    <a:pt x="27176" y="37120"/>
                    <a:pt x="27322" y="34259"/>
                    <a:pt x="29050" y="31695"/>
                  </a:cubicBezTo>
                  <a:cubicBezTo>
                    <a:pt x="29393" y="31150"/>
                    <a:pt x="29741" y="30559"/>
                    <a:pt x="30135" y="29967"/>
                  </a:cubicBezTo>
                  <a:cubicBezTo>
                    <a:pt x="31169" y="28389"/>
                    <a:pt x="32155" y="26810"/>
                    <a:pt x="33193" y="25232"/>
                  </a:cubicBezTo>
                  <a:cubicBezTo>
                    <a:pt x="33489" y="24838"/>
                    <a:pt x="33733" y="24443"/>
                    <a:pt x="34081" y="24100"/>
                  </a:cubicBezTo>
                  <a:cubicBezTo>
                    <a:pt x="34293" y="23866"/>
                    <a:pt x="34505" y="23750"/>
                    <a:pt x="34698" y="23750"/>
                  </a:cubicBezTo>
                  <a:close/>
                  <a:moveTo>
                    <a:pt x="34818" y="47674"/>
                  </a:moveTo>
                  <a:lnTo>
                    <a:pt x="34968" y="47772"/>
                  </a:lnTo>
                  <a:cubicBezTo>
                    <a:pt x="34917" y="47970"/>
                    <a:pt x="34968" y="48214"/>
                    <a:pt x="34870" y="48364"/>
                  </a:cubicBezTo>
                  <a:cubicBezTo>
                    <a:pt x="34574" y="48956"/>
                    <a:pt x="34325" y="49548"/>
                    <a:pt x="33931" y="50088"/>
                  </a:cubicBezTo>
                  <a:cubicBezTo>
                    <a:pt x="32996" y="51370"/>
                    <a:pt x="31859" y="52408"/>
                    <a:pt x="30628" y="53394"/>
                  </a:cubicBezTo>
                  <a:cubicBezTo>
                    <a:pt x="31911" y="51619"/>
                    <a:pt x="33142" y="49844"/>
                    <a:pt x="34424" y="48068"/>
                  </a:cubicBezTo>
                  <a:cubicBezTo>
                    <a:pt x="34522" y="47918"/>
                    <a:pt x="34720" y="47820"/>
                    <a:pt x="34818" y="47674"/>
                  </a:cubicBezTo>
                  <a:close/>
                  <a:moveTo>
                    <a:pt x="643" y="30906"/>
                  </a:moveTo>
                  <a:cubicBezTo>
                    <a:pt x="888" y="31004"/>
                    <a:pt x="1136" y="31004"/>
                    <a:pt x="1282" y="31150"/>
                  </a:cubicBezTo>
                  <a:cubicBezTo>
                    <a:pt x="1728" y="31545"/>
                    <a:pt x="2123" y="31892"/>
                    <a:pt x="2517" y="32334"/>
                  </a:cubicBezTo>
                  <a:cubicBezTo>
                    <a:pt x="4241" y="34358"/>
                    <a:pt x="5476" y="36674"/>
                    <a:pt x="6510" y="39092"/>
                  </a:cubicBezTo>
                  <a:cubicBezTo>
                    <a:pt x="7200" y="40817"/>
                    <a:pt x="7942" y="42545"/>
                    <a:pt x="8731" y="44269"/>
                  </a:cubicBezTo>
                  <a:cubicBezTo>
                    <a:pt x="10554" y="48510"/>
                    <a:pt x="13269" y="52211"/>
                    <a:pt x="16721" y="55316"/>
                  </a:cubicBezTo>
                  <a:cubicBezTo>
                    <a:pt x="17952" y="56452"/>
                    <a:pt x="19187" y="57636"/>
                    <a:pt x="20418" y="58768"/>
                  </a:cubicBezTo>
                  <a:cubicBezTo>
                    <a:pt x="20615" y="58965"/>
                    <a:pt x="20765" y="59163"/>
                    <a:pt x="20962" y="59360"/>
                  </a:cubicBezTo>
                  <a:cubicBezTo>
                    <a:pt x="20911" y="59360"/>
                    <a:pt x="20911" y="59411"/>
                    <a:pt x="20863" y="59411"/>
                  </a:cubicBezTo>
                  <a:cubicBezTo>
                    <a:pt x="20812" y="59411"/>
                    <a:pt x="20714" y="59360"/>
                    <a:pt x="20615" y="59313"/>
                  </a:cubicBezTo>
                  <a:cubicBezTo>
                    <a:pt x="17510" y="57683"/>
                    <a:pt x="14452" y="55860"/>
                    <a:pt x="11592" y="53836"/>
                  </a:cubicBezTo>
                  <a:cubicBezTo>
                    <a:pt x="6660" y="50384"/>
                    <a:pt x="3405" y="45650"/>
                    <a:pt x="1776" y="39882"/>
                  </a:cubicBezTo>
                  <a:cubicBezTo>
                    <a:pt x="1184" y="37858"/>
                    <a:pt x="742" y="35739"/>
                    <a:pt x="493" y="33668"/>
                  </a:cubicBezTo>
                  <a:cubicBezTo>
                    <a:pt x="395" y="32878"/>
                    <a:pt x="150" y="32089"/>
                    <a:pt x="446" y="31300"/>
                  </a:cubicBezTo>
                  <a:lnTo>
                    <a:pt x="643" y="30906"/>
                  </a:lnTo>
                  <a:close/>
                  <a:moveTo>
                    <a:pt x="50699" y="39135"/>
                  </a:moveTo>
                  <a:cubicBezTo>
                    <a:pt x="51342" y="39135"/>
                    <a:pt x="51685" y="39439"/>
                    <a:pt x="51685" y="40126"/>
                  </a:cubicBezTo>
                  <a:cubicBezTo>
                    <a:pt x="51685" y="40572"/>
                    <a:pt x="51638" y="41014"/>
                    <a:pt x="51488" y="41408"/>
                  </a:cubicBezTo>
                  <a:cubicBezTo>
                    <a:pt x="51144" y="42150"/>
                    <a:pt x="50750" y="42888"/>
                    <a:pt x="50355" y="43578"/>
                  </a:cubicBezTo>
                  <a:cubicBezTo>
                    <a:pt x="48876" y="45997"/>
                    <a:pt x="47199" y="48313"/>
                    <a:pt x="45424" y="50483"/>
                  </a:cubicBezTo>
                  <a:cubicBezTo>
                    <a:pt x="43944" y="52309"/>
                    <a:pt x="42117" y="53690"/>
                    <a:pt x="40243" y="55020"/>
                  </a:cubicBezTo>
                  <a:cubicBezTo>
                    <a:pt x="38223" y="56401"/>
                    <a:pt x="36298" y="57833"/>
                    <a:pt x="34475" y="59411"/>
                  </a:cubicBezTo>
                  <a:cubicBezTo>
                    <a:pt x="33193" y="60595"/>
                    <a:pt x="31958" y="61778"/>
                    <a:pt x="30924" y="63108"/>
                  </a:cubicBezTo>
                  <a:cubicBezTo>
                    <a:pt x="30826" y="63258"/>
                    <a:pt x="30676" y="63357"/>
                    <a:pt x="30577" y="63455"/>
                  </a:cubicBezTo>
                  <a:cubicBezTo>
                    <a:pt x="30577" y="63455"/>
                    <a:pt x="30530" y="63404"/>
                    <a:pt x="30478" y="63404"/>
                  </a:cubicBezTo>
                  <a:cubicBezTo>
                    <a:pt x="30577" y="63108"/>
                    <a:pt x="30676" y="62863"/>
                    <a:pt x="30774" y="62567"/>
                  </a:cubicBezTo>
                  <a:cubicBezTo>
                    <a:pt x="31220" y="61135"/>
                    <a:pt x="31615" y="59656"/>
                    <a:pt x="32155" y="58228"/>
                  </a:cubicBezTo>
                  <a:cubicBezTo>
                    <a:pt x="33193" y="55466"/>
                    <a:pt x="34917" y="53146"/>
                    <a:pt x="36941" y="51027"/>
                  </a:cubicBezTo>
                  <a:cubicBezTo>
                    <a:pt x="38618" y="49299"/>
                    <a:pt x="40295" y="47622"/>
                    <a:pt x="41971" y="45997"/>
                  </a:cubicBezTo>
                  <a:cubicBezTo>
                    <a:pt x="43747" y="44221"/>
                    <a:pt x="45570" y="42545"/>
                    <a:pt x="47345" y="40817"/>
                  </a:cubicBezTo>
                  <a:cubicBezTo>
                    <a:pt x="47988" y="40225"/>
                    <a:pt x="48726" y="39732"/>
                    <a:pt x="49515" y="39436"/>
                  </a:cubicBezTo>
                  <a:cubicBezTo>
                    <a:pt x="49862" y="39290"/>
                    <a:pt x="50205" y="39191"/>
                    <a:pt x="50553" y="39140"/>
                  </a:cubicBezTo>
                  <a:cubicBezTo>
                    <a:pt x="50603" y="39137"/>
                    <a:pt x="50652" y="39135"/>
                    <a:pt x="50699" y="39135"/>
                  </a:cubicBezTo>
                  <a:close/>
                  <a:moveTo>
                    <a:pt x="13663" y="62765"/>
                  </a:moveTo>
                  <a:cubicBezTo>
                    <a:pt x="14105" y="63061"/>
                    <a:pt x="14500" y="63258"/>
                    <a:pt x="14847" y="63554"/>
                  </a:cubicBezTo>
                  <a:cubicBezTo>
                    <a:pt x="15782" y="64442"/>
                    <a:pt x="16721" y="65329"/>
                    <a:pt x="17608" y="66264"/>
                  </a:cubicBezTo>
                  <a:cubicBezTo>
                    <a:pt x="18149" y="66757"/>
                    <a:pt x="18595" y="67302"/>
                    <a:pt x="19187" y="67894"/>
                  </a:cubicBezTo>
                  <a:cubicBezTo>
                    <a:pt x="17557" y="67349"/>
                    <a:pt x="13860" y="63948"/>
                    <a:pt x="13663" y="62765"/>
                  </a:cubicBezTo>
                  <a:close/>
                  <a:moveTo>
                    <a:pt x="33925" y="0"/>
                  </a:moveTo>
                  <a:cubicBezTo>
                    <a:pt x="33491" y="0"/>
                    <a:pt x="33056" y="226"/>
                    <a:pt x="32747" y="771"/>
                  </a:cubicBezTo>
                  <a:cubicBezTo>
                    <a:pt x="32404" y="1363"/>
                    <a:pt x="32108" y="2053"/>
                    <a:pt x="31859" y="2696"/>
                  </a:cubicBezTo>
                  <a:cubicBezTo>
                    <a:pt x="31267" y="4373"/>
                    <a:pt x="30972" y="6149"/>
                    <a:pt x="30727" y="7924"/>
                  </a:cubicBezTo>
                  <a:cubicBezTo>
                    <a:pt x="30478" y="9798"/>
                    <a:pt x="30281" y="11719"/>
                    <a:pt x="30234" y="13645"/>
                  </a:cubicBezTo>
                  <a:cubicBezTo>
                    <a:pt x="30234" y="14730"/>
                    <a:pt x="30182" y="15862"/>
                    <a:pt x="30281" y="16998"/>
                  </a:cubicBezTo>
                  <a:cubicBezTo>
                    <a:pt x="30380" y="18576"/>
                    <a:pt x="30478" y="20155"/>
                    <a:pt x="30676" y="21681"/>
                  </a:cubicBezTo>
                  <a:cubicBezTo>
                    <a:pt x="30972" y="23457"/>
                    <a:pt x="31220" y="25232"/>
                    <a:pt x="31169" y="27059"/>
                  </a:cubicBezTo>
                  <a:cubicBezTo>
                    <a:pt x="31169" y="27552"/>
                    <a:pt x="31070" y="27947"/>
                    <a:pt x="30774" y="28341"/>
                  </a:cubicBezTo>
                  <a:cubicBezTo>
                    <a:pt x="29741" y="29868"/>
                    <a:pt x="28656" y="31399"/>
                    <a:pt x="27867" y="33123"/>
                  </a:cubicBezTo>
                  <a:cubicBezTo>
                    <a:pt x="27815" y="33174"/>
                    <a:pt x="27768" y="33222"/>
                    <a:pt x="27669" y="33372"/>
                  </a:cubicBezTo>
                  <a:cubicBezTo>
                    <a:pt x="27669" y="33222"/>
                    <a:pt x="27618" y="33123"/>
                    <a:pt x="27618" y="33024"/>
                  </a:cubicBezTo>
                  <a:cubicBezTo>
                    <a:pt x="27519" y="31150"/>
                    <a:pt x="27717" y="29328"/>
                    <a:pt x="28064" y="27454"/>
                  </a:cubicBezTo>
                  <a:cubicBezTo>
                    <a:pt x="28407" y="25627"/>
                    <a:pt x="28656" y="23753"/>
                    <a:pt x="28458" y="21831"/>
                  </a:cubicBezTo>
                  <a:cubicBezTo>
                    <a:pt x="28261" y="20005"/>
                    <a:pt x="27965" y="18182"/>
                    <a:pt x="27373" y="16407"/>
                  </a:cubicBezTo>
                  <a:cubicBezTo>
                    <a:pt x="26237" y="13199"/>
                    <a:pt x="25105" y="9995"/>
                    <a:pt x="23921" y="6788"/>
                  </a:cubicBezTo>
                  <a:cubicBezTo>
                    <a:pt x="23673" y="6097"/>
                    <a:pt x="23231" y="5458"/>
                    <a:pt x="22836" y="4768"/>
                  </a:cubicBezTo>
                  <a:cubicBezTo>
                    <a:pt x="22639" y="4472"/>
                    <a:pt x="22343" y="4176"/>
                    <a:pt x="22047" y="3927"/>
                  </a:cubicBezTo>
                  <a:cubicBezTo>
                    <a:pt x="21800" y="3722"/>
                    <a:pt x="21520" y="3619"/>
                    <a:pt x="21247" y="3619"/>
                  </a:cubicBezTo>
                  <a:cubicBezTo>
                    <a:pt x="20866" y="3619"/>
                    <a:pt x="20502" y="3820"/>
                    <a:pt x="20272" y="4223"/>
                  </a:cubicBezTo>
                  <a:cubicBezTo>
                    <a:pt x="20074" y="4570"/>
                    <a:pt x="19924" y="5012"/>
                    <a:pt x="19826" y="5407"/>
                  </a:cubicBezTo>
                  <a:cubicBezTo>
                    <a:pt x="19483" y="7036"/>
                    <a:pt x="19483" y="8760"/>
                    <a:pt x="19629" y="10437"/>
                  </a:cubicBezTo>
                  <a:cubicBezTo>
                    <a:pt x="19826" y="12363"/>
                    <a:pt x="20173" y="14284"/>
                    <a:pt x="20666" y="16158"/>
                  </a:cubicBezTo>
                  <a:cubicBezTo>
                    <a:pt x="21357" y="18821"/>
                    <a:pt x="22540" y="21287"/>
                    <a:pt x="23673" y="23753"/>
                  </a:cubicBezTo>
                  <a:cubicBezTo>
                    <a:pt x="24710" y="25974"/>
                    <a:pt x="25744" y="28191"/>
                    <a:pt x="26782" y="30361"/>
                  </a:cubicBezTo>
                  <a:cubicBezTo>
                    <a:pt x="27472" y="31892"/>
                    <a:pt x="27571" y="33470"/>
                    <a:pt x="27223" y="35048"/>
                  </a:cubicBezTo>
                  <a:cubicBezTo>
                    <a:pt x="26880" y="36674"/>
                    <a:pt x="26979" y="38351"/>
                    <a:pt x="27026" y="40028"/>
                  </a:cubicBezTo>
                  <a:cubicBezTo>
                    <a:pt x="27077" y="40967"/>
                    <a:pt x="27223" y="41902"/>
                    <a:pt x="27223" y="42841"/>
                  </a:cubicBezTo>
                  <a:cubicBezTo>
                    <a:pt x="27275" y="43874"/>
                    <a:pt x="27125" y="44912"/>
                    <a:pt x="27125" y="45946"/>
                  </a:cubicBezTo>
                  <a:cubicBezTo>
                    <a:pt x="27125" y="48068"/>
                    <a:pt x="26434" y="50088"/>
                    <a:pt x="26138" y="52160"/>
                  </a:cubicBezTo>
                  <a:cubicBezTo>
                    <a:pt x="26091" y="52112"/>
                    <a:pt x="26091" y="52061"/>
                    <a:pt x="26091" y="52014"/>
                  </a:cubicBezTo>
                  <a:cubicBezTo>
                    <a:pt x="25941" y="50238"/>
                    <a:pt x="25547" y="48510"/>
                    <a:pt x="24955" y="46833"/>
                  </a:cubicBezTo>
                  <a:cubicBezTo>
                    <a:pt x="24264" y="45011"/>
                    <a:pt x="23822" y="43085"/>
                    <a:pt x="23428" y="41113"/>
                  </a:cubicBezTo>
                  <a:cubicBezTo>
                    <a:pt x="22836" y="37956"/>
                    <a:pt x="22094" y="34753"/>
                    <a:pt x="21207" y="31644"/>
                  </a:cubicBezTo>
                  <a:cubicBezTo>
                    <a:pt x="20074" y="27698"/>
                    <a:pt x="18642" y="23903"/>
                    <a:pt x="16622" y="20301"/>
                  </a:cubicBezTo>
                  <a:cubicBezTo>
                    <a:pt x="16228" y="19563"/>
                    <a:pt x="15683" y="18821"/>
                    <a:pt x="15143" y="18131"/>
                  </a:cubicBezTo>
                  <a:cubicBezTo>
                    <a:pt x="14894" y="17787"/>
                    <a:pt x="14500" y="17492"/>
                    <a:pt x="14105" y="17294"/>
                  </a:cubicBezTo>
                  <a:cubicBezTo>
                    <a:pt x="13856" y="17144"/>
                    <a:pt x="13617" y="17072"/>
                    <a:pt x="13395" y="17072"/>
                  </a:cubicBezTo>
                  <a:cubicBezTo>
                    <a:pt x="12961" y="17072"/>
                    <a:pt x="12591" y="17346"/>
                    <a:pt x="12330" y="17835"/>
                  </a:cubicBezTo>
                  <a:cubicBezTo>
                    <a:pt x="12231" y="18032"/>
                    <a:pt x="12184" y="18229"/>
                    <a:pt x="12085" y="18478"/>
                  </a:cubicBezTo>
                  <a:cubicBezTo>
                    <a:pt x="11789" y="19760"/>
                    <a:pt x="11836" y="21090"/>
                    <a:pt x="11986" y="22423"/>
                  </a:cubicBezTo>
                  <a:cubicBezTo>
                    <a:pt x="12231" y="24495"/>
                    <a:pt x="12578" y="26566"/>
                    <a:pt x="12874" y="28586"/>
                  </a:cubicBezTo>
                  <a:cubicBezTo>
                    <a:pt x="13367" y="31991"/>
                    <a:pt x="14551" y="35147"/>
                    <a:pt x="16571" y="37956"/>
                  </a:cubicBezTo>
                  <a:cubicBezTo>
                    <a:pt x="17952" y="39830"/>
                    <a:pt x="19431" y="41657"/>
                    <a:pt x="20863" y="43480"/>
                  </a:cubicBezTo>
                  <a:cubicBezTo>
                    <a:pt x="21996" y="44861"/>
                    <a:pt x="23231" y="46241"/>
                    <a:pt x="24316" y="47674"/>
                  </a:cubicBezTo>
                  <a:cubicBezTo>
                    <a:pt x="24907" y="48364"/>
                    <a:pt x="25349" y="49201"/>
                    <a:pt x="25499" y="50140"/>
                  </a:cubicBezTo>
                  <a:cubicBezTo>
                    <a:pt x="25645" y="51126"/>
                    <a:pt x="25795" y="52061"/>
                    <a:pt x="25795" y="53000"/>
                  </a:cubicBezTo>
                  <a:cubicBezTo>
                    <a:pt x="25795" y="54184"/>
                    <a:pt x="25645" y="55367"/>
                    <a:pt x="25499" y="56598"/>
                  </a:cubicBezTo>
                  <a:cubicBezTo>
                    <a:pt x="25401" y="57932"/>
                    <a:pt x="25251" y="59261"/>
                    <a:pt x="25152" y="60595"/>
                  </a:cubicBezTo>
                  <a:cubicBezTo>
                    <a:pt x="25105" y="61778"/>
                    <a:pt x="25152" y="63009"/>
                    <a:pt x="25152" y="64193"/>
                  </a:cubicBezTo>
                  <a:cubicBezTo>
                    <a:pt x="25152" y="64390"/>
                    <a:pt x="25152" y="64540"/>
                    <a:pt x="25105" y="64737"/>
                  </a:cubicBezTo>
                  <a:cubicBezTo>
                    <a:pt x="24955" y="64588"/>
                    <a:pt x="24907" y="64442"/>
                    <a:pt x="24809" y="64292"/>
                  </a:cubicBezTo>
                  <a:cubicBezTo>
                    <a:pt x="24264" y="62962"/>
                    <a:pt x="23527" y="61727"/>
                    <a:pt x="22588" y="60642"/>
                  </a:cubicBezTo>
                  <a:cubicBezTo>
                    <a:pt x="21061" y="58768"/>
                    <a:pt x="19285" y="57190"/>
                    <a:pt x="17510" y="55612"/>
                  </a:cubicBezTo>
                  <a:cubicBezTo>
                    <a:pt x="14058" y="52507"/>
                    <a:pt x="11197" y="48956"/>
                    <a:pt x="9323" y="44715"/>
                  </a:cubicBezTo>
                  <a:cubicBezTo>
                    <a:pt x="8483" y="42789"/>
                    <a:pt x="7646" y="40915"/>
                    <a:pt x="6857" y="38994"/>
                  </a:cubicBezTo>
                  <a:cubicBezTo>
                    <a:pt x="5820" y="36575"/>
                    <a:pt x="4589" y="34208"/>
                    <a:pt x="2813" y="32188"/>
                  </a:cubicBezTo>
                  <a:cubicBezTo>
                    <a:pt x="2419" y="31695"/>
                    <a:pt x="1925" y="31249"/>
                    <a:pt x="1432" y="30807"/>
                  </a:cubicBezTo>
                  <a:cubicBezTo>
                    <a:pt x="1234" y="30675"/>
                    <a:pt x="1036" y="30587"/>
                    <a:pt x="779" y="30587"/>
                  </a:cubicBezTo>
                  <a:cubicBezTo>
                    <a:pt x="652" y="30587"/>
                    <a:pt x="511" y="30609"/>
                    <a:pt x="347" y="30657"/>
                  </a:cubicBezTo>
                  <a:cubicBezTo>
                    <a:pt x="249" y="30906"/>
                    <a:pt x="99" y="31150"/>
                    <a:pt x="99" y="31446"/>
                  </a:cubicBezTo>
                  <a:cubicBezTo>
                    <a:pt x="51" y="32137"/>
                    <a:pt x="0" y="32827"/>
                    <a:pt x="99" y="33518"/>
                  </a:cubicBezTo>
                  <a:cubicBezTo>
                    <a:pt x="446" y="35542"/>
                    <a:pt x="789" y="37562"/>
                    <a:pt x="1282" y="39487"/>
                  </a:cubicBezTo>
                  <a:cubicBezTo>
                    <a:pt x="3010" y="46143"/>
                    <a:pt x="6806" y="51323"/>
                    <a:pt x="12578" y="54973"/>
                  </a:cubicBezTo>
                  <a:cubicBezTo>
                    <a:pt x="15289" y="56697"/>
                    <a:pt x="18003" y="58275"/>
                    <a:pt x="20812" y="59806"/>
                  </a:cubicBezTo>
                  <a:cubicBezTo>
                    <a:pt x="21554" y="60200"/>
                    <a:pt x="22244" y="60741"/>
                    <a:pt x="22785" y="61483"/>
                  </a:cubicBezTo>
                  <a:cubicBezTo>
                    <a:pt x="24264" y="63404"/>
                    <a:pt x="25203" y="65574"/>
                    <a:pt x="25302" y="68040"/>
                  </a:cubicBezTo>
                  <a:cubicBezTo>
                    <a:pt x="25349" y="68584"/>
                    <a:pt x="25401" y="69125"/>
                    <a:pt x="25499" y="69669"/>
                  </a:cubicBezTo>
                  <a:cubicBezTo>
                    <a:pt x="25645" y="70754"/>
                    <a:pt x="25843" y="71839"/>
                    <a:pt x="25992" y="72924"/>
                  </a:cubicBezTo>
                  <a:cubicBezTo>
                    <a:pt x="25941" y="72924"/>
                    <a:pt x="25894" y="72924"/>
                    <a:pt x="25894" y="72873"/>
                  </a:cubicBezTo>
                  <a:cubicBezTo>
                    <a:pt x="24856" y="71492"/>
                    <a:pt x="23527" y="70604"/>
                    <a:pt x="22047" y="69768"/>
                  </a:cubicBezTo>
                  <a:cubicBezTo>
                    <a:pt x="21404" y="69373"/>
                    <a:pt x="20765" y="68927"/>
                    <a:pt x="20173" y="68387"/>
                  </a:cubicBezTo>
                  <a:cubicBezTo>
                    <a:pt x="19384" y="67645"/>
                    <a:pt x="18642" y="66809"/>
                    <a:pt x="17904" y="66067"/>
                  </a:cubicBezTo>
                  <a:cubicBezTo>
                    <a:pt x="17163" y="65278"/>
                    <a:pt x="16472" y="64540"/>
                    <a:pt x="15683" y="63798"/>
                  </a:cubicBezTo>
                  <a:cubicBezTo>
                    <a:pt x="15289" y="63404"/>
                    <a:pt x="14748" y="63061"/>
                    <a:pt x="14255" y="62765"/>
                  </a:cubicBezTo>
                  <a:cubicBezTo>
                    <a:pt x="14072" y="62643"/>
                    <a:pt x="13889" y="62559"/>
                    <a:pt x="13694" y="62559"/>
                  </a:cubicBezTo>
                  <a:cubicBezTo>
                    <a:pt x="13574" y="62559"/>
                    <a:pt x="13448" y="62591"/>
                    <a:pt x="13316" y="62666"/>
                  </a:cubicBezTo>
                  <a:cubicBezTo>
                    <a:pt x="13170" y="63108"/>
                    <a:pt x="13415" y="63404"/>
                    <a:pt x="13663" y="63652"/>
                  </a:cubicBezTo>
                  <a:cubicBezTo>
                    <a:pt x="14500" y="64588"/>
                    <a:pt x="15340" y="65475"/>
                    <a:pt x="16228" y="66264"/>
                  </a:cubicBezTo>
                  <a:cubicBezTo>
                    <a:pt x="17952" y="67795"/>
                    <a:pt x="19924" y="68927"/>
                    <a:pt x="21850" y="70064"/>
                  </a:cubicBezTo>
                  <a:cubicBezTo>
                    <a:pt x="22738" y="70557"/>
                    <a:pt x="23574" y="71097"/>
                    <a:pt x="24363" y="71689"/>
                  </a:cubicBezTo>
                  <a:cubicBezTo>
                    <a:pt x="25349" y="72478"/>
                    <a:pt x="26138" y="73465"/>
                    <a:pt x="26434" y="74700"/>
                  </a:cubicBezTo>
                  <a:cubicBezTo>
                    <a:pt x="26683" y="75489"/>
                    <a:pt x="26928" y="76325"/>
                    <a:pt x="27176" y="77067"/>
                  </a:cubicBezTo>
                  <a:cubicBezTo>
                    <a:pt x="27669" y="78594"/>
                    <a:pt x="28261" y="80026"/>
                    <a:pt x="28900" y="81505"/>
                  </a:cubicBezTo>
                  <a:cubicBezTo>
                    <a:pt x="28999" y="81651"/>
                    <a:pt x="29098" y="81849"/>
                    <a:pt x="29196" y="82046"/>
                  </a:cubicBezTo>
                  <a:cubicBezTo>
                    <a:pt x="29247" y="81998"/>
                    <a:pt x="29295" y="81998"/>
                    <a:pt x="29346" y="81998"/>
                  </a:cubicBezTo>
                  <a:cubicBezTo>
                    <a:pt x="29393" y="81604"/>
                    <a:pt x="29393" y="81604"/>
                    <a:pt x="29098" y="81012"/>
                  </a:cubicBezTo>
                  <a:cubicBezTo>
                    <a:pt x="28557" y="79730"/>
                    <a:pt x="28064" y="78396"/>
                    <a:pt x="27571" y="77067"/>
                  </a:cubicBezTo>
                  <a:cubicBezTo>
                    <a:pt x="27322" y="76376"/>
                    <a:pt x="27125" y="75686"/>
                    <a:pt x="26928" y="74944"/>
                  </a:cubicBezTo>
                  <a:cubicBezTo>
                    <a:pt x="26584" y="73812"/>
                    <a:pt x="26632" y="72727"/>
                    <a:pt x="26928" y="71642"/>
                  </a:cubicBezTo>
                  <a:cubicBezTo>
                    <a:pt x="28210" y="67053"/>
                    <a:pt x="30727" y="63305"/>
                    <a:pt x="34179" y="60149"/>
                  </a:cubicBezTo>
                  <a:cubicBezTo>
                    <a:pt x="36101" y="58472"/>
                    <a:pt x="38125" y="56945"/>
                    <a:pt x="40243" y="55466"/>
                  </a:cubicBezTo>
                  <a:cubicBezTo>
                    <a:pt x="42117" y="54184"/>
                    <a:pt x="43944" y="52803"/>
                    <a:pt x="45424" y="51027"/>
                  </a:cubicBezTo>
                  <a:cubicBezTo>
                    <a:pt x="47345" y="48759"/>
                    <a:pt x="49073" y="46293"/>
                    <a:pt x="50651" y="43728"/>
                  </a:cubicBezTo>
                  <a:cubicBezTo>
                    <a:pt x="51192" y="42841"/>
                    <a:pt x="51736" y="41902"/>
                    <a:pt x="51981" y="40868"/>
                  </a:cubicBezTo>
                  <a:cubicBezTo>
                    <a:pt x="52275" y="39612"/>
                    <a:pt x="51715" y="38817"/>
                    <a:pt x="50635" y="38817"/>
                  </a:cubicBezTo>
                  <a:cubicBezTo>
                    <a:pt x="50442" y="38817"/>
                    <a:pt x="50232" y="38843"/>
                    <a:pt x="50008" y="38895"/>
                  </a:cubicBezTo>
                  <a:cubicBezTo>
                    <a:pt x="48974" y="39191"/>
                    <a:pt x="48035" y="39684"/>
                    <a:pt x="47298" y="40422"/>
                  </a:cubicBezTo>
                  <a:cubicBezTo>
                    <a:pt x="45917" y="41657"/>
                    <a:pt x="44536" y="42939"/>
                    <a:pt x="43254" y="44221"/>
                  </a:cubicBezTo>
                  <a:cubicBezTo>
                    <a:pt x="41032" y="46391"/>
                    <a:pt x="38815" y="48561"/>
                    <a:pt x="36645" y="50830"/>
                  </a:cubicBezTo>
                  <a:cubicBezTo>
                    <a:pt x="33733" y="53789"/>
                    <a:pt x="31713" y="57289"/>
                    <a:pt x="30727" y="61333"/>
                  </a:cubicBezTo>
                  <a:cubicBezTo>
                    <a:pt x="30380" y="62863"/>
                    <a:pt x="29887" y="64343"/>
                    <a:pt x="29098" y="65724"/>
                  </a:cubicBezTo>
                  <a:cubicBezTo>
                    <a:pt x="27867" y="67842"/>
                    <a:pt x="26928" y="70064"/>
                    <a:pt x="26387" y="72530"/>
                  </a:cubicBezTo>
                  <a:cubicBezTo>
                    <a:pt x="26336" y="72281"/>
                    <a:pt x="26237" y="72135"/>
                    <a:pt x="26237" y="71985"/>
                  </a:cubicBezTo>
                  <a:cubicBezTo>
                    <a:pt x="25992" y="70064"/>
                    <a:pt x="25697" y="68138"/>
                    <a:pt x="25547" y="66217"/>
                  </a:cubicBezTo>
                  <a:cubicBezTo>
                    <a:pt x="25448" y="64244"/>
                    <a:pt x="25547" y="62319"/>
                    <a:pt x="25547" y="60346"/>
                  </a:cubicBezTo>
                  <a:cubicBezTo>
                    <a:pt x="25547" y="59459"/>
                    <a:pt x="25795" y="58622"/>
                    <a:pt x="26387" y="57932"/>
                  </a:cubicBezTo>
                  <a:cubicBezTo>
                    <a:pt x="27223" y="56894"/>
                    <a:pt x="28162" y="55959"/>
                    <a:pt x="29196" y="55119"/>
                  </a:cubicBezTo>
                  <a:cubicBezTo>
                    <a:pt x="30727" y="53888"/>
                    <a:pt x="32254" y="52554"/>
                    <a:pt x="33587" y="51075"/>
                  </a:cubicBezTo>
                  <a:cubicBezTo>
                    <a:pt x="34227" y="50337"/>
                    <a:pt x="34818" y="49548"/>
                    <a:pt x="35114" y="48660"/>
                  </a:cubicBezTo>
                  <a:cubicBezTo>
                    <a:pt x="35213" y="48265"/>
                    <a:pt x="35363" y="47871"/>
                    <a:pt x="35114" y="47476"/>
                  </a:cubicBezTo>
                  <a:cubicBezTo>
                    <a:pt x="34945" y="47460"/>
                    <a:pt x="34824" y="47449"/>
                    <a:pt x="34732" y="47449"/>
                  </a:cubicBezTo>
                  <a:cubicBezTo>
                    <a:pt x="34527" y="47449"/>
                    <a:pt x="34461" y="47503"/>
                    <a:pt x="34325" y="47674"/>
                  </a:cubicBezTo>
                  <a:cubicBezTo>
                    <a:pt x="34128" y="47918"/>
                    <a:pt x="33931" y="48116"/>
                    <a:pt x="33785" y="48364"/>
                  </a:cubicBezTo>
                  <a:lnTo>
                    <a:pt x="30380" y="53099"/>
                  </a:lnTo>
                  <a:cubicBezTo>
                    <a:pt x="29689" y="54034"/>
                    <a:pt x="28900" y="54921"/>
                    <a:pt x="28013" y="55762"/>
                  </a:cubicBezTo>
                  <a:cubicBezTo>
                    <a:pt x="27275" y="56401"/>
                    <a:pt x="26683" y="57190"/>
                    <a:pt x="26040" y="57932"/>
                  </a:cubicBezTo>
                  <a:cubicBezTo>
                    <a:pt x="25941" y="57979"/>
                    <a:pt x="25894" y="58078"/>
                    <a:pt x="25744" y="58176"/>
                  </a:cubicBezTo>
                  <a:cubicBezTo>
                    <a:pt x="25744" y="57683"/>
                    <a:pt x="25744" y="57340"/>
                    <a:pt x="25795" y="56945"/>
                  </a:cubicBezTo>
                  <a:cubicBezTo>
                    <a:pt x="26040" y="55269"/>
                    <a:pt x="26288" y="53639"/>
                    <a:pt x="26584" y="51962"/>
                  </a:cubicBezTo>
                  <a:cubicBezTo>
                    <a:pt x="26782" y="50976"/>
                    <a:pt x="26928" y="49942"/>
                    <a:pt x="27519" y="49003"/>
                  </a:cubicBezTo>
                  <a:cubicBezTo>
                    <a:pt x="28261" y="47820"/>
                    <a:pt x="28952" y="46636"/>
                    <a:pt x="29642" y="45405"/>
                  </a:cubicBezTo>
                  <a:cubicBezTo>
                    <a:pt x="30628" y="43776"/>
                    <a:pt x="31563" y="42099"/>
                    <a:pt x="32550" y="40422"/>
                  </a:cubicBezTo>
                  <a:cubicBezTo>
                    <a:pt x="32944" y="39684"/>
                    <a:pt x="33339" y="38994"/>
                    <a:pt x="33785" y="38303"/>
                  </a:cubicBezTo>
                  <a:cubicBezTo>
                    <a:pt x="33931" y="38055"/>
                    <a:pt x="34179" y="37858"/>
                    <a:pt x="34376" y="37562"/>
                  </a:cubicBezTo>
                  <a:cubicBezTo>
                    <a:pt x="35461" y="35838"/>
                    <a:pt x="36791" y="34405"/>
                    <a:pt x="38421" y="33174"/>
                  </a:cubicBezTo>
                  <a:cubicBezTo>
                    <a:pt x="39849" y="32038"/>
                    <a:pt x="41328" y="30906"/>
                    <a:pt x="42808" y="29770"/>
                  </a:cubicBezTo>
                  <a:cubicBezTo>
                    <a:pt x="44485" y="28389"/>
                    <a:pt x="46161" y="27008"/>
                    <a:pt x="47396" y="25185"/>
                  </a:cubicBezTo>
                  <a:cubicBezTo>
                    <a:pt x="49270" y="22423"/>
                    <a:pt x="50600" y="19413"/>
                    <a:pt x="51736" y="16355"/>
                  </a:cubicBezTo>
                  <a:cubicBezTo>
                    <a:pt x="52032" y="15617"/>
                    <a:pt x="52131" y="14730"/>
                    <a:pt x="52178" y="13941"/>
                  </a:cubicBezTo>
                  <a:cubicBezTo>
                    <a:pt x="52222" y="13105"/>
                    <a:pt x="51661" y="12552"/>
                    <a:pt x="50889" y="12552"/>
                  </a:cubicBezTo>
                  <a:cubicBezTo>
                    <a:pt x="50750" y="12552"/>
                    <a:pt x="50604" y="12570"/>
                    <a:pt x="50454" y="12607"/>
                  </a:cubicBezTo>
                  <a:cubicBezTo>
                    <a:pt x="49961" y="12757"/>
                    <a:pt x="49468" y="13002"/>
                    <a:pt x="48974" y="13250"/>
                  </a:cubicBezTo>
                  <a:cubicBezTo>
                    <a:pt x="47937" y="13842"/>
                    <a:pt x="47148" y="14678"/>
                    <a:pt x="46457" y="15566"/>
                  </a:cubicBezTo>
                  <a:cubicBezTo>
                    <a:pt x="45029" y="17294"/>
                    <a:pt x="43794" y="19117"/>
                    <a:pt x="42760" y="21141"/>
                  </a:cubicBezTo>
                  <a:cubicBezTo>
                    <a:pt x="41526" y="23556"/>
                    <a:pt x="40145" y="25923"/>
                    <a:pt x="38618" y="28191"/>
                  </a:cubicBezTo>
                  <a:cubicBezTo>
                    <a:pt x="37730" y="29474"/>
                    <a:pt x="37138" y="30855"/>
                    <a:pt x="36645" y="32334"/>
                  </a:cubicBezTo>
                  <a:cubicBezTo>
                    <a:pt x="36251" y="33668"/>
                    <a:pt x="35659" y="34899"/>
                    <a:pt x="34917" y="36082"/>
                  </a:cubicBezTo>
                  <a:cubicBezTo>
                    <a:pt x="34574" y="36725"/>
                    <a:pt x="34081" y="37317"/>
                    <a:pt x="33686" y="37909"/>
                  </a:cubicBezTo>
                  <a:cubicBezTo>
                    <a:pt x="33587" y="37759"/>
                    <a:pt x="33635" y="37660"/>
                    <a:pt x="33635" y="37613"/>
                  </a:cubicBezTo>
                  <a:cubicBezTo>
                    <a:pt x="34081" y="35640"/>
                    <a:pt x="34574" y="33668"/>
                    <a:pt x="35016" y="31695"/>
                  </a:cubicBezTo>
                  <a:cubicBezTo>
                    <a:pt x="35363" y="29967"/>
                    <a:pt x="35856" y="28243"/>
                    <a:pt x="35903" y="26467"/>
                  </a:cubicBezTo>
                  <a:cubicBezTo>
                    <a:pt x="35903" y="25627"/>
                    <a:pt x="35955" y="24838"/>
                    <a:pt x="35560" y="24100"/>
                  </a:cubicBezTo>
                  <a:cubicBezTo>
                    <a:pt x="35328" y="23635"/>
                    <a:pt x="35009" y="23392"/>
                    <a:pt x="34655" y="23392"/>
                  </a:cubicBezTo>
                  <a:cubicBezTo>
                    <a:pt x="34409" y="23392"/>
                    <a:pt x="34146" y="23510"/>
                    <a:pt x="33883" y="23753"/>
                  </a:cubicBezTo>
                  <a:cubicBezTo>
                    <a:pt x="33536" y="24100"/>
                    <a:pt x="33240" y="24593"/>
                    <a:pt x="32944" y="24988"/>
                  </a:cubicBezTo>
                  <a:cubicBezTo>
                    <a:pt x="32798" y="25185"/>
                    <a:pt x="32700" y="25331"/>
                    <a:pt x="32550" y="25528"/>
                  </a:cubicBezTo>
                  <a:cubicBezTo>
                    <a:pt x="32502" y="25382"/>
                    <a:pt x="32502" y="25232"/>
                    <a:pt x="32550" y="25134"/>
                  </a:cubicBezTo>
                  <a:cubicBezTo>
                    <a:pt x="32846" y="24199"/>
                    <a:pt x="33193" y="23260"/>
                    <a:pt x="33587" y="22325"/>
                  </a:cubicBezTo>
                  <a:cubicBezTo>
                    <a:pt x="34278" y="20549"/>
                    <a:pt x="35067" y="18722"/>
                    <a:pt x="35805" y="16900"/>
                  </a:cubicBezTo>
                  <a:cubicBezTo>
                    <a:pt x="36692" y="14777"/>
                    <a:pt x="36988" y="12508"/>
                    <a:pt x="36988" y="10240"/>
                  </a:cubicBezTo>
                  <a:cubicBezTo>
                    <a:pt x="36988" y="9254"/>
                    <a:pt x="36890" y="8220"/>
                    <a:pt x="36744" y="7234"/>
                  </a:cubicBezTo>
                  <a:cubicBezTo>
                    <a:pt x="36594" y="5754"/>
                    <a:pt x="36349" y="4274"/>
                    <a:pt x="36053" y="2795"/>
                  </a:cubicBezTo>
                  <a:cubicBezTo>
                    <a:pt x="35955" y="2053"/>
                    <a:pt x="35659" y="1315"/>
                    <a:pt x="35166" y="672"/>
                  </a:cubicBezTo>
                  <a:cubicBezTo>
                    <a:pt x="34858" y="263"/>
                    <a:pt x="34392" y="0"/>
                    <a:pt x="33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2468550" y="2142025"/>
              <a:ext cx="472200" cy="573300"/>
            </a:xfrm>
            <a:custGeom>
              <a:avLst/>
              <a:gdLst/>
              <a:ahLst/>
              <a:cxnLst/>
              <a:rect l="l" t="t" r="r" b="b"/>
              <a:pathLst>
                <a:path w="18888" h="22932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98"/>
                    <a:pt x="48" y="344"/>
                    <a:pt x="146" y="494"/>
                  </a:cubicBezTo>
                  <a:cubicBezTo>
                    <a:pt x="1381" y="2810"/>
                    <a:pt x="2565" y="5078"/>
                    <a:pt x="3847" y="7398"/>
                  </a:cubicBezTo>
                  <a:cubicBezTo>
                    <a:pt x="5623" y="10602"/>
                    <a:pt x="7891" y="13415"/>
                    <a:pt x="10602" y="15928"/>
                  </a:cubicBezTo>
                  <a:cubicBezTo>
                    <a:pt x="12527" y="17802"/>
                    <a:pt x="14598" y="19530"/>
                    <a:pt x="16717" y="21207"/>
                  </a:cubicBezTo>
                  <a:cubicBezTo>
                    <a:pt x="17408" y="21748"/>
                    <a:pt x="18098" y="22339"/>
                    <a:pt x="18741" y="22931"/>
                  </a:cubicBezTo>
                  <a:lnTo>
                    <a:pt x="18887" y="22785"/>
                  </a:lnTo>
                  <a:cubicBezTo>
                    <a:pt x="18197" y="22142"/>
                    <a:pt x="17558" y="21550"/>
                    <a:pt x="16867" y="20959"/>
                  </a:cubicBezTo>
                  <a:cubicBezTo>
                    <a:pt x="15139" y="19479"/>
                    <a:pt x="13364" y="18051"/>
                    <a:pt x="11639" y="16520"/>
                  </a:cubicBezTo>
                  <a:cubicBezTo>
                    <a:pt x="9024" y="14105"/>
                    <a:pt x="6609" y="11490"/>
                    <a:pt x="4782" y="8432"/>
                  </a:cubicBezTo>
                  <a:cubicBezTo>
                    <a:pt x="3749" y="6708"/>
                    <a:pt x="2762" y="4881"/>
                    <a:pt x="1725" y="3106"/>
                  </a:cubicBezTo>
                  <a:cubicBezTo>
                    <a:pt x="1184" y="2072"/>
                    <a:pt x="592" y="1034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3146675" y="2320750"/>
              <a:ext cx="431550" cy="493200"/>
            </a:xfrm>
            <a:custGeom>
              <a:avLst/>
              <a:gdLst/>
              <a:ahLst/>
              <a:cxnLst/>
              <a:rect l="l" t="t" r="r" b="b"/>
              <a:pathLst>
                <a:path w="17262" h="19728" extrusionOk="0">
                  <a:moveTo>
                    <a:pt x="17111" y="1"/>
                  </a:moveTo>
                  <a:cubicBezTo>
                    <a:pt x="17013" y="99"/>
                    <a:pt x="16965" y="198"/>
                    <a:pt x="16867" y="297"/>
                  </a:cubicBezTo>
                  <a:cubicBezTo>
                    <a:pt x="14401" y="3406"/>
                    <a:pt x="11686" y="6365"/>
                    <a:pt x="8826" y="9075"/>
                  </a:cubicBezTo>
                  <a:cubicBezTo>
                    <a:pt x="5622" y="12085"/>
                    <a:pt x="2861" y="15538"/>
                    <a:pt x="296" y="19088"/>
                  </a:cubicBezTo>
                  <a:cubicBezTo>
                    <a:pt x="197" y="19286"/>
                    <a:pt x="0" y="19432"/>
                    <a:pt x="47" y="19728"/>
                  </a:cubicBezTo>
                  <a:cubicBezTo>
                    <a:pt x="146" y="19629"/>
                    <a:pt x="197" y="19629"/>
                    <a:pt x="245" y="19582"/>
                  </a:cubicBezTo>
                  <a:cubicBezTo>
                    <a:pt x="493" y="19234"/>
                    <a:pt x="789" y="18891"/>
                    <a:pt x="1034" y="18544"/>
                  </a:cubicBezTo>
                  <a:cubicBezTo>
                    <a:pt x="3650" y="15044"/>
                    <a:pt x="6459" y="11738"/>
                    <a:pt x="9615" y="8732"/>
                  </a:cubicBezTo>
                  <a:cubicBezTo>
                    <a:pt x="11836" y="6609"/>
                    <a:pt x="13856" y="4392"/>
                    <a:pt x="15782" y="1973"/>
                  </a:cubicBezTo>
                  <a:cubicBezTo>
                    <a:pt x="16275" y="1382"/>
                    <a:pt x="16768" y="742"/>
                    <a:pt x="17261" y="99"/>
                  </a:cubicBezTo>
                  <a:cubicBezTo>
                    <a:pt x="17210" y="52"/>
                    <a:pt x="17163" y="52"/>
                    <a:pt x="17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2787825" y="1849775"/>
              <a:ext cx="233100" cy="574575"/>
            </a:xfrm>
            <a:custGeom>
              <a:avLst/>
              <a:gdLst/>
              <a:ahLst/>
              <a:cxnLst/>
              <a:rect l="l" t="t" r="r" b="b"/>
              <a:pathLst>
                <a:path w="9324" h="22983" extrusionOk="0">
                  <a:moveTo>
                    <a:pt x="1" y="1"/>
                  </a:moveTo>
                  <a:lnTo>
                    <a:pt x="1" y="348"/>
                  </a:lnTo>
                  <a:cubicBezTo>
                    <a:pt x="1875" y="5228"/>
                    <a:pt x="3603" y="10113"/>
                    <a:pt x="5773" y="14894"/>
                  </a:cubicBezTo>
                  <a:cubicBezTo>
                    <a:pt x="6957" y="17459"/>
                    <a:pt x="8239" y="20023"/>
                    <a:pt x="9126" y="22738"/>
                  </a:cubicBezTo>
                  <a:cubicBezTo>
                    <a:pt x="9126" y="22785"/>
                    <a:pt x="9174" y="22785"/>
                    <a:pt x="9324" y="22982"/>
                  </a:cubicBezTo>
                  <a:cubicBezTo>
                    <a:pt x="9272" y="22588"/>
                    <a:pt x="9225" y="22343"/>
                    <a:pt x="9174" y="22146"/>
                  </a:cubicBezTo>
                  <a:cubicBezTo>
                    <a:pt x="8831" y="21207"/>
                    <a:pt x="8483" y="20272"/>
                    <a:pt x="8089" y="19333"/>
                  </a:cubicBezTo>
                  <a:cubicBezTo>
                    <a:pt x="6759" y="16228"/>
                    <a:pt x="5327" y="13119"/>
                    <a:pt x="4045" y="10014"/>
                  </a:cubicBezTo>
                  <a:cubicBezTo>
                    <a:pt x="2763" y="6905"/>
                    <a:pt x="1579" y="3800"/>
                    <a:pt x="348" y="6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3282300" y="1663650"/>
              <a:ext cx="326700" cy="430275"/>
            </a:xfrm>
            <a:custGeom>
              <a:avLst/>
              <a:gdLst/>
              <a:ahLst/>
              <a:cxnLst/>
              <a:rect l="l" t="t" r="r" b="b"/>
              <a:pathLst>
                <a:path w="13068" h="17211" extrusionOk="0">
                  <a:moveTo>
                    <a:pt x="13067" y="1"/>
                  </a:moveTo>
                  <a:lnTo>
                    <a:pt x="13067" y="1"/>
                  </a:lnTo>
                  <a:cubicBezTo>
                    <a:pt x="12673" y="494"/>
                    <a:pt x="12278" y="1034"/>
                    <a:pt x="11935" y="1579"/>
                  </a:cubicBezTo>
                  <a:cubicBezTo>
                    <a:pt x="10061" y="4538"/>
                    <a:pt x="8037" y="7398"/>
                    <a:pt x="5721" y="10061"/>
                  </a:cubicBezTo>
                  <a:cubicBezTo>
                    <a:pt x="3993" y="12081"/>
                    <a:pt x="2316" y="14153"/>
                    <a:pt x="639" y="16224"/>
                  </a:cubicBezTo>
                  <a:cubicBezTo>
                    <a:pt x="395" y="16520"/>
                    <a:pt x="197" y="16816"/>
                    <a:pt x="0" y="17112"/>
                  </a:cubicBezTo>
                  <a:cubicBezTo>
                    <a:pt x="47" y="17163"/>
                    <a:pt x="99" y="17163"/>
                    <a:pt x="146" y="17210"/>
                  </a:cubicBezTo>
                  <a:cubicBezTo>
                    <a:pt x="197" y="17163"/>
                    <a:pt x="245" y="17064"/>
                    <a:pt x="296" y="17013"/>
                  </a:cubicBezTo>
                  <a:cubicBezTo>
                    <a:pt x="2269" y="14697"/>
                    <a:pt x="4143" y="12330"/>
                    <a:pt x="6115" y="10061"/>
                  </a:cubicBezTo>
                  <a:cubicBezTo>
                    <a:pt x="8680" y="7051"/>
                    <a:pt x="10949" y="3895"/>
                    <a:pt x="12870" y="442"/>
                  </a:cubicBezTo>
                  <a:cubicBezTo>
                    <a:pt x="12921" y="296"/>
                    <a:pt x="13020" y="147"/>
                    <a:pt x="13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3070225" y="1955800"/>
              <a:ext cx="146700" cy="485800"/>
            </a:xfrm>
            <a:custGeom>
              <a:avLst/>
              <a:gdLst/>
              <a:ahLst/>
              <a:cxnLst/>
              <a:rect l="l" t="t" r="r" b="b"/>
              <a:pathLst>
                <a:path w="5868" h="19432" extrusionOk="0">
                  <a:moveTo>
                    <a:pt x="5867" y="1"/>
                  </a:moveTo>
                  <a:cubicBezTo>
                    <a:pt x="4242" y="6562"/>
                    <a:pt x="2119" y="12973"/>
                    <a:pt x="0" y="19432"/>
                  </a:cubicBezTo>
                  <a:cubicBezTo>
                    <a:pt x="2466" y="13119"/>
                    <a:pt x="4538" y="6661"/>
                    <a:pt x="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237900" y="2359025"/>
              <a:ext cx="286075" cy="314375"/>
            </a:xfrm>
            <a:custGeom>
              <a:avLst/>
              <a:gdLst/>
              <a:ahLst/>
              <a:cxnLst/>
              <a:rect l="l" t="t" r="r" b="b"/>
              <a:pathLst>
                <a:path w="11443" h="12575" extrusionOk="0">
                  <a:moveTo>
                    <a:pt x="11442" y="1"/>
                  </a:moveTo>
                  <a:lnTo>
                    <a:pt x="11442" y="1"/>
                  </a:lnTo>
                  <a:cubicBezTo>
                    <a:pt x="11194" y="99"/>
                    <a:pt x="11048" y="296"/>
                    <a:pt x="10898" y="494"/>
                  </a:cubicBezTo>
                  <a:cubicBezTo>
                    <a:pt x="9813" y="1677"/>
                    <a:pt x="8827" y="2861"/>
                    <a:pt x="7742" y="3993"/>
                  </a:cubicBezTo>
                  <a:cubicBezTo>
                    <a:pt x="6163" y="5571"/>
                    <a:pt x="4538" y="7150"/>
                    <a:pt x="2960" y="8728"/>
                  </a:cubicBezTo>
                  <a:cubicBezTo>
                    <a:pt x="1875" y="9864"/>
                    <a:pt x="888" y="11095"/>
                    <a:pt x="1" y="12428"/>
                  </a:cubicBezTo>
                  <a:lnTo>
                    <a:pt x="147" y="12574"/>
                  </a:lnTo>
                  <a:cubicBezTo>
                    <a:pt x="198" y="12476"/>
                    <a:pt x="198" y="12428"/>
                    <a:pt x="245" y="12330"/>
                  </a:cubicBezTo>
                  <a:cubicBezTo>
                    <a:pt x="1725" y="10259"/>
                    <a:pt x="3552" y="8483"/>
                    <a:pt x="5374" y="6708"/>
                  </a:cubicBezTo>
                  <a:cubicBezTo>
                    <a:pt x="7446" y="4684"/>
                    <a:pt x="9470" y="2664"/>
                    <a:pt x="11245" y="344"/>
                  </a:cubicBezTo>
                  <a:cubicBezTo>
                    <a:pt x="11344" y="198"/>
                    <a:pt x="11391" y="99"/>
                    <a:pt x="11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2801450" y="1928675"/>
              <a:ext cx="147975" cy="350175"/>
            </a:xfrm>
            <a:custGeom>
              <a:avLst/>
              <a:gdLst/>
              <a:ahLst/>
              <a:cxnLst/>
              <a:rect l="l" t="t" r="r" b="b"/>
              <a:pathLst>
                <a:path w="5919" h="14007" extrusionOk="0">
                  <a:moveTo>
                    <a:pt x="0" y="1"/>
                  </a:moveTo>
                  <a:cubicBezTo>
                    <a:pt x="1578" y="4834"/>
                    <a:pt x="3354" y="9568"/>
                    <a:pt x="5918" y="14007"/>
                  </a:cubicBezTo>
                  <a:cubicBezTo>
                    <a:pt x="3598" y="9470"/>
                    <a:pt x="1823" y="46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2500600" y="2240675"/>
              <a:ext cx="237950" cy="315650"/>
            </a:xfrm>
            <a:custGeom>
              <a:avLst/>
              <a:gdLst/>
              <a:ahLst/>
              <a:cxnLst/>
              <a:rect l="l" t="t" r="r" b="b"/>
              <a:pathLst>
                <a:path w="9518" h="12626" extrusionOk="0">
                  <a:moveTo>
                    <a:pt x="1" y="0"/>
                  </a:moveTo>
                  <a:lnTo>
                    <a:pt x="1" y="0"/>
                  </a:lnTo>
                  <a:cubicBezTo>
                    <a:pt x="2368" y="4782"/>
                    <a:pt x="5228" y="9272"/>
                    <a:pt x="9517" y="12625"/>
                  </a:cubicBezTo>
                  <a:cubicBezTo>
                    <a:pt x="5426" y="9122"/>
                    <a:pt x="2565" y="468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3366125" y="1689500"/>
              <a:ext cx="199775" cy="277475"/>
            </a:xfrm>
            <a:custGeom>
              <a:avLst/>
              <a:gdLst/>
              <a:ahLst/>
              <a:cxnLst/>
              <a:rect l="l" t="t" r="r" b="b"/>
              <a:pathLst>
                <a:path w="7991" h="11099" extrusionOk="0">
                  <a:moveTo>
                    <a:pt x="7990" y="0"/>
                  </a:moveTo>
                  <a:cubicBezTo>
                    <a:pt x="5426" y="3898"/>
                    <a:pt x="2861" y="7595"/>
                    <a:pt x="1" y="11099"/>
                  </a:cubicBezTo>
                  <a:cubicBezTo>
                    <a:pt x="1823" y="9422"/>
                    <a:pt x="7596" y="1432"/>
                    <a:pt x="7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3101000" y="2053250"/>
              <a:ext cx="72825" cy="272450"/>
            </a:xfrm>
            <a:custGeom>
              <a:avLst/>
              <a:gdLst/>
              <a:ahLst/>
              <a:cxnLst/>
              <a:rect l="l" t="t" r="r" b="b"/>
              <a:pathLst>
                <a:path w="2913" h="10898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1926" y="3650"/>
                    <a:pt x="987" y="7249"/>
                    <a:pt x="0" y="10898"/>
                  </a:cubicBezTo>
                  <a:cubicBezTo>
                    <a:pt x="1235" y="7347"/>
                    <a:pt x="2269" y="3698"/>
                    <a:pt x="2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189775" y="1515700"/>
              <a:ext cx="35825" cy="242875"/>
            </a:xfrm>
            <a:custGeom>
              <a:avLst/>
              <a:gdLst/>
              <a:ahLst/>
              <a:cxnLst/>
              <a:rect l="l" t="t" r="r" b="b"/>
              <a:pathLst>
                <a:path w="1433" h="9715" extrusionOk="0">
                  <a:moveTo>
                    <a:pt x="1432" y="1"/>
                  </a:moveTo>
                  <a:cubicBezTo>
                    <a:pt x="789" y="3204"/>
                    <a:pt x="296" y="6412"/>
                    <a:pt x="0" y="9667"/>
                  </a:cubicBezTo>
                  <a:cubicBezTo>
                    <a:pt x="52" y="9667"/>
                    <a:pt x="99" y="9714"/>
                    <a:pt x="150" y="9714"/>
                  </a:cubicBezTo>
                  <a:cubicBezTo>
                    <a:pt x="545" y="6459"/>
                    <a:pt x="987" y="3255"/>
                    <a:pt x="1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2993775" y="1647575"/>
              <a:ext cx="51825" cy="199750"/>
            </a:xfrm>
            <a:custGeom>
              <a:avLst/>
              <a:gdLst/>
              <a:ahLst/>
              <a:cxnLst/>
              <a:rect l="l" t="t" r="r" b="b"/>
              <a:pathLst>
                <a:path w="2073" h="7990" extrusionOk="0">
                  <a:moveTo>
                    <a:pt x="1" y="0"/>
                  </a:moveTo>
                  <a:lnTo>
                    <a:pt x="2072" y="7990"/>
                  </a:lnTo>
                  <a:cubicBezTo>
                    <a:pt x="1678" y="5228"/>
                    <a:pt x="987" y="256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2956800" y="1542825"/>
              <a:ext cx="16000" cy="48050"/>
            </a:xfrm>
            <a:custGeom>
              <a:avLst/>
              <a:gdLst/>
              <a:ahLst/>
              <a:cxnLst/>
              <a:rect l="l" t="t" r="r" b="b"/>
              <a:pathLst>
                <a:path w="640" h="1922" extrusionOk="0">
                  <a:moveTo>
                    <a:pt x="0" y="0"/>
                  </a:moveTo>
                  <a:lnTo>
                    <a:pt x="592" y="1922"/>
                  </a:lnTo>
                  <a:cubicBezTo>
                    <a:pt x="639" y="1184"/>
                    <a:pt x="395" y="59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19"/>
          <p:cNvSpPr/>
          <p:nvPr/>
        </p:nvSpPr>
        <p:spPr>
          <a:xfrm rot="10800000">
            <a:off x="57316" y="4742054"/>
            <a:ext cx="952384" cy="464147"/>
          </a:xfrm>
          <a:custGeom>
            <a:avLst/>
            <a:gdLst/>
            <a:ahLst/>
            <a:cxnLst/>
            <a:rect l="l" t="t" r="r" b="b"/>
            <a:pathLst>
              <a:path w="56221" h="33314" extrusionOk="0">
                <a:moveTo>
                  <a:pt x="9303" y="0"/>
                </a:moveTo>
                <a:cubicBezTo>
                  <a:pt x="7874" y="0"/>
                  <a:pt x="6453" y="53"/>
                  <a:pt x="5057" y="195"/>
                </a:cubicBezTo>
                <a:cubicBezTo>
                  <a:pt x="1884" y="493"/>
                  <a:pt x="1" y="2476"/>
                  <a:pt x="52" y="5700"/>
                </a:cubicBezTo>
                <a:cubicBezTo>
                  <a:pt x="151" y="10162"/>
                  <a:pt x="3173" y="14870"/>
                  <a:pt x="5256" y="18637"/>
                </a:cubicBezTo>
                <a:cubicBezTo>
                  <a:pt x="7191" y="22207"/>
                  <a:pt x="9472" y="25630"/>
                  <a:pt x="12593" y="28156"/>
                </a:cubicBezTo>
                <a:cubicBezTo>
                  <a:pt x="14528" y="29743"/>
                  <a:pt x="16809" y="30885"/>
                  <a:pt x="19137" y="31726"/>
                </a:cubicBezTo>
                <a:cubicBezTo>
                  <a:pt x="22100" y="32793"/>
                  <a:pt x="25233" y="33314"/>
                  <a:pt x="28364" y="33314"/>
                </a:cubicBezTo>
                <a:cubicBezTo>
                  <a:pt x="33671" y="33314"/>
                  <a:pt x="38972" y="31818"/>
                  <a:pt x="43429" y="28949"/>
                </a:cubicBezTo>
                <a:cubicBezTo>
                  <a:pt x="50568" y="24388"/>
                  <a:pt x="55379" y="16409"/>
                  <a:pt x="56073" y="7981"/>
                </a:cubicBezTo>
                <a:cubicBezTo>
                  <a:pt x="56220" y="6097"/>
                  <a:pt x="56073" y="3915"/>
                  <a:pt x="54685" y="2674"/>
                </a:cubicBezTo>
                <a:cubicBezTo>
                  <a:pt x="53495" y="1635"/>
                  <a:pt x="51810" y="1484"/>
                  <a:pt x="50223" y="1437"/>
                </a:cubicBezTo>
                <a:cubicBezTo>
                  <a:pt x="40110" y="988"/>
                  <a:pt x="29996" y="643"/>
                  <a:pt x="19883" y="393"/>
                </a:cubicBezTo>
                <a:cubicBezTo>
                  <a:pt x="16454" y="323"/>
                  <a:pt x="12850" y="0"/>
                  <a:pt x="93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19"/>
          <p:cNvGrpSpPr/>
          <p:nvPr/>
        </p:nvGrpSpPr>
        <p:grpSpPr>
          <a:xfrm>
            <a:off x="69277" y="4619031"/>
            <a:ext cx="404587" cy="524432"/>
            <a:chOff x="4153450" y="2187950"/>
            <a:chExt cx="1609975" cy="2086875"/>
          </a:xfrm>
        </p:grpSpPr>
        <p:sp>
          <p:nvSpPr>
            <p:cNvPr id="734" name="Google Shape;734;p19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20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20"/>
          <p:cNvSpPr txBox="1">
            <a:spLocks noGrp="1"/>
          </p:cNvSpPr>
          <p:nvPr>
            <p:ph type="subTitle" idx="1"/>
          </p:nvPr>
        </p:nvSpPr>
        <p:spPr>
          <a:xfrm>
            <a:off x="720000" y="1041400"/>
            <a:ext cx="34077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0"/>
          <p:cNvSpPr/>
          <p:nvPr/>
        </p:nvSpPr>
        <p:spPr>
          <a:xfrm>
            <a:off x="8395975" y="3689076"/>
            <a:ext cx="748014" cy="1454372"/>
          </a:xfrm>
          <a:custGeom>
            <a:avLst/>
            <a:gdLst/>
            <a:ahLst/>
            <a:cxnLst/>
            <a:rect l="l" t="t" r="r" b="b"/>
            <a:pathLst>
              <a:path w="40205" h="83741" extrusionOk="0">
                <a:moveTo>
                  <a:pt x="33992" y="1"/>
                </a:moveTo>
                <a:cubicBezTo>
                  <a:pt x="31125" y="1"/>
                  <a:pt x="28582" y="1805"/>
                  <a:pt x="27208" y="5180"/>
                </a:cubicBezTo>
                <a:cubicBezTo>
                  <a:pt x="27060" y="5424"/>
                  <a:pt x="26963" y="5665"/>
                  <a:pt x="26917" y="5909"/>
                </a:cubicBezTo>
                <a:cubicBezTo>
                  <a:pt x="26141" y="8283"/>
                  <a:pt x="26090" y="10708"/>
                  <a:pt x="26238" y="13183"/>
                </a:cubicBezTo>
                <a:cubicBezTo>
                  <a:pt x="26478" y="16527"/>
                  <a:pt x="26575" y="19876"/>
                  <a:pt x="26044" y="23220"/>
                </a:cubicBezTo>
                <a:cubicBezTo>
                  <a:pt x="24538" y="32822"/>
                  <a:pt x="20174" y="40825"/>
                  <a:pt x="12706" y="47129"/>
                </a:cubicBezTo>
                <a:cubicBezTo>
                  <a:pt x="10816" y="48778"/>
                  <a:pt x="8826" y="50280"/>
                  <a:pt x="6840" y="51882"/>
                </a:cubicBezTo>
                <a:cubicBezTo>
                  <a:pt x="3833" y="54256"/>
                  <a:pt x="1940" y="57313"/>
                  <a:pt x="1117" y="61096"/>
                </a:cubicBezTo>
                <a:cubicBezTo>
                  <a:pt x="97" y="65507"/>
                  <a:pt x="0" y="69968"/>
                  <a:pt x="535" y="74430"/>
                </a:cubicBezTo>
                <a:cubicBezTo>
                  <a:pt x="970" y="77728"/>
                  <a:pt x="1746" y="80882"/>
                  <a:pt x="3492" y="83741"/>
                </a:cubicBezTo>
                <a:lnTo>
                  <a:pt x="40204" y="83741"/>
                </a:lnTo>
                <a:lnTo>
                  <a:pt x="40204" y="2708"/>
                </a:lnTo>
                <a:cubicBezTo>
                  <a:pt x="39766" y="2367"/>
                  <a:pt x="39378" y="2030"/>
                  <a:pt x="38893" y="1688"/>
                </a:cubicBezTo>
                <a:cubicBezTo>
                  <a:pt x="37255" y="550"/>
                  <a:pt x="35574" y="1"/>
                  <a:pt x="3399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20"/>
          <p:cNvGrpSpPr/>
          <p:nvPr/>
        </p:nvGrpSpPr>
        <p:grpSpPr>
          <a:xfrm>
            <a:off x="8633476" y="4513094"/>
            <a:ext cx="386467" cy="473047"/>
            <a:chOff x="2229900" y="1049875"/>
            <a:chExt cx="958025" cy="1172650"/>
          </a:xfrm>
        </p:grpSpPr>
        <p:sp>
          <p:nvSpPr>
            <p:cNvPr id="743" name="Google Shape;743;p20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20"/>
          <p:cNvSpPr/>
          <p:nvPr/>
        </p:nvSpPr>
        <p:spPr>
          <a:xfrm rot="-5400000">
            <a:off x="8737808" y="3946095"/>
            <a:ext cx="177785" cy="493975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0"/>
          <p:cNvSpPr/>
          <p:nvPr/>
        </p:nvSpPr>
        <p:spPr>
          <a:xfrm rot="10800000" flipH="1">
            <a:off x="7778252" y="-8198"/>
            <a:ext cx="1365617" cy="951075"/>
          </a:xfrm>
          <a:custGeom>
            <a:avLst/>
            <a:gdLst/>
            <a:ahLst/>
            <a:cxnLst/>
            <a:rect l="l" t="t" r="r" b="b"/>
            <a:pathLst>
              <a:path w="73917" h="51479" extrusionOk="0">
                <a:moveTo>
                  <a:pt x="41377" y="1"/>
                </a:moveTo>
                <a:cubicBezTo>
                  <a:pt x="38645" y="1"/>
                  <a:pt x="36048" y="682"/>
                  <a:pt x="33613" y="2200"/>
                </a:cubicBezTo>
                <a:cubicBezTo>
                  <a:pt x="30984" y="3885"/>
                  <a:pt x="30290" y="6114"/>
                  <a:pt x="31630" y="8990"/>
                </a:cubicBezTo>
                <a:cubicBezTo>
                  <a:pt x="32174" y="10179"/>
                  <a:pt x="32868" y="11270"/>
                  <a:pt x="33462" y="12460"/>
                </a:cubicBezTo>
                <a:cubicBezTo>
                  <a:pt x="33911" y="13451"/>
                  <a:pt x="34454" y="14494"/>
                  <a:pt x="34652" y="15585"/>
                </a:cubicBezTo>
                <a:cubicBezTo>
                  <a:pt x="35100" y="17667"/>
                  <a:pt x="34355" y="19500"/>
                  <a:pt x="32868" y="20987"/>
                </a:cubicBezTo>
                <a:cubicBezTo>
                  <a:pt x="30585" y="23273"/>
                  <a:pt x="27813" y="24171"/>
                  <a:pt x="24748" y="24171"/>
                </a:cubicBezTo>
                <a:cubicBezTo>
                  <a:pt x="24288" y="24171"/>
                  <a:pt x="23822" y="24151"/>
                  <a:pt x="23349" y="24112"/>
                </a:cubicBezTo>
                <a:cubicBezTo>
                  <a:pt x="20525" y="23862"/>
                  <a:pt x="17650" y="23466"/>
                  <a:pt x="14822" y="23220"/>
                </a:cubicBezTo>
                <a:cubicBezTo>
                  <a:pt x="14316" y="23171"/>
                  <a:pt x="13814" y="23147"/>
                  <a:pt x="13316" y="23147"/>
                </a:cubicBezTo>
                <a:cubicBezTo>
                  <a:pt x="11275" y="23147"/>
                  <a:pt x="9298" y="23552"/>
                  <a:pt x="7385" y="24311"/>
                </a:cubicBezTo>
                <a:cubicBezTo>
                  <a:pt x="2626" y="26242"/>
                  <a:pt x="0" y="30704"/>
                  <a:pt x="544" y="35761"/>
                </a:cubicBezTo>
                <a:cubicBezTo>
                  <a:pt x="841" y="39132"/>
                  <a:pt x="1984" y="42305"/>
                  <a:pt x="3074" y="45478"/>
                </a:cubicBezTo>
                <a:cubicBezTo>
                  <a:pt x="3768" y="47461"/>
                  <a:pt x="4363" y="49444"/>
                  <a:pt x="5006" y="51478"/>
                </a:cubicBezTo>
                <a:lnTo>
                  <a:pt x="73917" y="51478"/>
                </a:lnTo>
                <a:lnTo>
                  <a:pt x="73917" y="27828"/>
                </a:lnTo>
                <a:cubicBezTo>
                  <a:pt x="73610" y="27849"/>
                  <a:pt x="73307" y="27858"/>
                  <a:pt x="73009" y="27858"/>
                </a:cubicBezTo>
                <a:cubicBezTo>
                  <a:pt x="68880" y="27858"/>
                  <a:pt x="65613" y="25954"/>
                  <a:pt x="63208" y="22625"/>
                </a:cubicBezTo>
                <a:cubicBezTo>
                  <a:pt x="61574" y="20344"/>
                  <a:pt x="60333" y="17814"/>
                  <a:pt x="59044" y="15335"/>
                </a:cubicBezTo>
                <a:cubicBezTo>
                  <a:pt x="57806" y="13007"/>
                  <a:pt x="56763" y="10477"/>
                  <a:pt x="55474" y="8149"/>
                </a:cubicBezTo>
                <a:cubicBezTo>
                  <a:pt x="52797" y="3489"/>
                  <a:pt x="48784" y="712"/>
                  <a:pt x="43378" y="117"/>
                </a:cubicBezTo>
                <a:cubicBezTo>
                  <a:pt x="42703" y="40"/>
                  <a:pt x="42036" y="1"/>
                  <a:pt x="413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0"/>
          <p:cNvSpPr/>
          <p:nvPr/>
        </p:nvSpPr>
        <p:spPr>
          <a:xfrm rot="10800000">
            <a:off x="8134836" y="-35844"/>
            <a:ext cx="722923" cy="1179617"/>
          </a:xfrm>
          <a:custGeom>
            <a:avLst/>
            <a:gdLst/>
            <a:ahLst/>
            <a:cxnLst/>
            <a:rect l="l" t="t" r="r" b="b"/>
            <a:pathLst>
              <a:path w="47050" h="76773" extrusionOk="0">
                <a:moveTo>
                  <a:pt x="12921" y="1022"/>
                </a:moveTo>
                <a:cubicBezTo>
                  <a:pt x="12969" y="1172"/>
                  <a:pt x="13067" y="1369"/>
                  <a:pt x="13119" y="1515"/>
                </a:cubicBezTo>
                <a:cubicBezTo>
                  <a:pt x="13612" y="3637"/>
                  <a:pt x="14105" y="5756"/>
                  <a:pt x="14500" y="7879"/>
                </a:cubicBezTo>
                <a:cubicBezTo>
                  <a:pt x="14843" y="9654"/>
                  <a:pt x="15091" y="11477"/>
                  <a:pt x="15237" y="13304"/>
                </a:cubicBezTo>
                <a:cubicBezTo>
                  <a:pt x="15435" y="15375"/>
                  <a:pt x="15435" y="17446"/>
                  <a:pt x="15435" y="19565"/>
                </a:cubicBezTo>
                <a:cubicBezTo>
                  <a:pt x="15486" y="22327"/>
                  <a:pt x="15190" y="25041"/>
                  <a:pt x="14843" y="27803"/>
                </a:cubicBezTo>
                <a:cubicBezTo>
                  <a:pt x="14350" y="32241"/>
                  <a:pt x="13612" y="36629"/>
                  <a:pt x="12626" y="40969"/>
                </a:cubicBezTo>
                <a:cubicBezTo>
                  <a:pt x="12132" y="43434"/>
                  <a:pt x="11442" y="45853"/>
                  <a:pt x="10897" y="48268"/>
                </a:cubicBezTo>
                <a:cubicBezTo>
                  <a:pt x="10602" y="49404"/>
                  <a:pt x="10357" y="50536"/>
                  <a:pt x="10010" y="51672"/>
                </a:cubicBezTo>
                <a:cubicBezTo>
                  <a:pt x="10010" y="50785"/>
                  <a:pt x="9962" y="49897"/>
                  <a:pt x="10010" y="48958"/>
                </a:cubicBezTo>
                <a:cubicBezTo>
                  <a:pt x="10108" y="47577"/>
                  <a:pt x="10160" y="46196"/>
                  <a:pt x="10306" y="44815"/>
                </a:cubicBezTo>
                <a:cubicBezTo>
                  <a:pt x="10404" y="43434"/>
                  <a:pt x="10554" y="42054"/>
                  <a:pt x="10700" y="40673"/>
                </a:cubicBezTo>
                <a:cubicBezTo>
                  <a:pt x="10897" y="39244"/>
                  <a:pt x="11047" y="37812"/>
                  <a:pt x="11193" y="36384"/>
                </a:cubicBezTo>
                <a:cubicBezTo>
                  <a:pt x="11489" y="34411"/>
                  <a:pt x="11738" y="32486"/>
                  <a:pt x="12034" y="30565"/>
                </a:cubicBezTo>
                <a:cubicBezTo>
                  <a:pt x="12330" y="28592"/>
                  <a:pt x="12673" y="26568"/>
                  <a:pt x="12921" y="24595"/>
                </a:cubicBezTo>
                <a:cubicBezTo>
                  <a:pt x="13316" y="21885"/>
                  <a:pt x="13462" y="19170"/>
                  <a:pt x="13363" y="16409"/>
                </a:cubicBezTo>
                <a:cubicBezTo>
                  <a:pt x="13363" y="16211"/>
                  <a:pt x="13363" y="16014"/>
                  <a:pt x="13316" y="15817"/>
                </a:cubicBezTo>
                <a:cubicBezTo>
                  <a:pt x="13265" y="17099"/>
                  <a:pt x="13217" y="18433"/>
                  <a:pt x="13119" y="19715"/>
                </a:cubicBezTo>
                <a:cubicBezTo>
                  <a:pt x="12969" y="21589"/>
                  <a:pt x="12823" y="23463"/>
                  <a:pt x="12527" y="25337"/>
                </a:cubicBezTo>
                <a:cubicBezTo>
                  <a:pt x="12081" y="28395"/>
                  <a:pt x="11541" y="31500"/>
                  <a:pt x="11095" y="34557"/>
                </a:cubicBezTo>
                <a:cubicBezTo>
                  <a:pt x="10751" y="36976"/>
                  <a:pt x="10456" y="39390"/>
                  <a:pt x="10207" y="41856"/>
                </a:cubicBezTo>
                <a:cubicBezTo>
                  <a:pt x="10061" y="43387"/>
                  <a:pt x="9911" y="44965"/>
                  <a:pt x="9864" y="46543"/>
                </a:cubicBezTo>
                <a:cubicBezTo>
                  <a:pt x="9765" y="48713"/>
                  <a:pt x="9765" y="50931"/>
                  <a:pt x="9714" y="53101"/>
                </a:cubicBezTo>
                <a:cubicBezTo>
                  <a:pt x="9714" y="53251"/>
                  <a:pt x="9666" y="53397"/>
                  <a:pt x="9666" y="53495"/>
                </a:cubicBezTo>
                <a:lnTo>
                  <a:pt x="9517" y="53495"/>
                </a:lnTo>
                <a:cubicBezTo>
                  <a:pt x="9418" y="52706"/>
                  <a:pt x="9319" y="51917"/>
                  <a:pt x="9221" y="51081"/>
                </a:cubicBezTo>
                <a:cubicBezTo>
                  <a:pt x="8976" y="49353"/>
                  <a:pt x="8727" y="47676"/>
                  <a:pt x="8530" y="45952"/>
                </a:cubicBezTo>
                <a:lnTo>
                  <a:pt x="7938" y="41513"/>
                </a:lnTo>
                <a:cubicBezTo>
                  <a:pt x="7694" y="39489"/>
                  <a:pt x="7741" y="37469"/>
                  <a:pt x="7792" y="35398"/>
                </a:cubicBezTo>
                <a:cubicBezTo>
                  <a:pt x="7891" y="32833"/>
                  <a:pt x="8286" y="30269"/>
                  <a:pt x="8826" y="27752"/>
                </a:cubicBezTo>
                <a:cubicBezTo>
                  <a:pt x="9615" y="23857"/>
                  <a:pt x="10554" y="19959"/>
                  <a:pt x="11292" y="16065"/>
                </a:cubicBezTo>
                <a:cubicBezTo>
                  <a:pt x="11738" y="13844"/>
                  <a:pt x="12034" y="11575"/>
                  <a:pt x="12330" y="9307"/>
                </a:cubicBezTo>
                <a:cubicBezTo>
                  <a:pt x="12673" y="6695"/>
                  <a:pt x="12771" y="4079"/>
                  <a:pt x="12771" y="1467"/>
                </a:cubicBezTo>
                <a:cubicBezTo>
                  <a:pt x="12771" y="1317"/>
                  <a:pt x="12823" y="1219"/>
                  <a:pt x="12921" y="1022"/>
                </a:cubicBezTo>
                <a:close/>
                <a:moveTo>
                  <a:pt x="26778" y="28986"/>
                </a:moveTo>
                <a:cubicBezTo>
                  <a:pt x="26778" y="29480"/>
                  <a:pt x="26829" y="29973"/>
                  <a:pt x="26829" y="30466"/>
                </a:cubicBezTo>
                <a:cubicBezTo>
                  <a:pt x="26580" y="34707"/>
                  <a:pt x="25693" y="38799"/>
                  <a:pt x="24115" y="42795"/>
                </a:cubicBezTo>
                <a:cubicBezTo>
                  <a:pt x="22536" y="46689"/>
                  <a:pt x="20465" y="50390"/>
                  <a:pt x="18248" y="53941"/>
                </a:cubicBezTo>
                <a:cubicBezTo>
                  <a:pt x="18196" y="54040"/>
                  <a:pt x="18098" y="54138"/>
                  <a:pt x="17999" y="54237"/>
                </a:cubicBezTo>
                <a:cubicBezTo>
                  <a:pt x="17999" y="54237"/>
                  <a:pt x="17952" y="54186"/>
                  <a:pt x="17901" y="54186"/>
                </a:cubicBezTo>
                <a:cubicBezTo>
                  <a:pt x="19281" y="50390"/>
                  <a:pt x="20662" y="46591"/>
                  <a:pt x="22043" y="42744"/>
                </a:cubicBezTo>
                <a:lnTo>
                  <a:pt x="22043" y="42744"/>
                </a:lnTo>
                <a:cubicBezTo>
                  <a:pt x="20220" y="46492"/>
                  <a:pt x="18986" y="50489"/>
                  <a:pt x="17360" y="54336"/>
                </a:cubicBezTo>
                <a:cubicBezTo>
                  <a:pt x="17309" y="54237"/>
                  <a:pt x="17309" y="54186"/>
                  <a:pt x="17309" y="54087"/>
                </a:cubicBezTo>
                <a:cubicBezTo>
                  <a:pt x="17999" y="51376"/>
                  <a:pt x="18642" y="48615"/>
                  <a:pt x="19431" y="45900"/>
                </a:cubicBezTo>
                <a:cubicBezTo>
                  <a:pt x="19873" y="44373"/>
                  <a:pt x="20465" y="42894"/>
                  <a:pt x="21108" y="41462"/>
                </a:cubicBezTo>
                <a:cubicBezTo>
                  <a:pt x="22931" y="37568"/>
                  <a:pt x="24706" y="33670"/>
                  <a:pt x="26285" y="29626"/>
                </a:cubicBezTo>
                <a:cubicBezTo>
                  <a:pt x="26383" y="29428"/>
                  <a:pt x="26482" y="29184"/>
                  <a:pt x="26580" y="28986"/>
                </a:cubicBezTo>
                <a:close/>
                <a:moveTo>
                  <a:pt x="45814" y="35050"/>
                </a:moveTo>
                <a:cubicBezTo>
                  <a:pt x="45866" y="35102"/>
                  <a:pt x="45913" y="35149"/>
                  <a:pt x="45964" y="35149"/>
                </a:cubicBezTo>
                <a:cubicBezTo>
                  <a:pt x="45866" y="35299"/>
                  <a:pt x="45814" y="35398"/>
                  <a:pt x="45716" y="35544"/>
                </a:cubicBezTo>
                <a:cubicBezTo>
                  <a:pt x="43250" y="38897"/>
                  <a:pt x="40737" y="42251"/>
                  <a:pt x="38219" y="45604"/>
                </a:cubicBezTo>
                <a:cubicBezTo>
                  <a:pt x="35951" y="48662"/>
                  <a:pt x="33536" y="51522"/>
                  <a:pt x="30676" y="54040"/>
                </a:cubicBezTo>
                <a:cubicBezTo>
                  <a:pt x="28407" y="56012"/>
                  <a:pt x="25890" y="57638"/>
                  <a:pt x="23128" y="58873"/>
                </a:cubicBezTo>
                <a:cubicBezTo>
                  <a:pt x="23030" y="58873"/>
                  <a:pt x="22931" y="58920"/>
                  <a:pt x="22734" y="58971"/>
                </a:cubicBezTo>
                <a:cubicBezTo>
                  <a:pt x="24462" y="57638"/>
                  <a:pt x="26186" y="56407"/>
                  <a:pt x="27764" y="55026"/>
                </a:cubicBezTo>
                <a:cubicBezTo>
                  <a:pt x="29342" y="53645"/>
                  <a:pt x="30920" y="52213"/>
                  <a:pt x="32400" y="50733"/>
                </a:cubicBezTo>
                <a:cubicBezTo>
                  <a:pt x="33931" y="49254"/>
                  <a:pt x="35410" y="47774"/>
                  <a:pt x="36692" y="46098"/>
                </a:cubicBezTo>
                <a:lnTo>
                  <a:pt x="36692" y="46098"/>
                </a:lnTo>
                <a:cubicBezTo>
                  <a:pt x="32597" y="50193"/>
                  <a:pt x="28506" y="54284"/>
                  <a:pt x="23720" y="57638"/>
                </a:cubicBezTo>
                <a:cubicBezTo>
                  <a:pt x="23720" y="57590"/>
                  <a:pt x="23720" y="57492"/>
                  <a:pt x="23771" y="57492"/>
                </a:cubicBezTo>
                <a:cubicBezTo>
                  <a:pt x="25298" y="55815"/>
                  <a:pt x="26632" y="53988"/>
                  <a:pt x="27914" y="52114"/>
                </a:cubicBezTo>
                <a:cubicBezTo>
                  <a:pt x="29638" y="49550"/>
                  <a:pt x="31958" y="47431"/>
                  <a:pt x="34373" y="45506"/>
                </a:cubicBezTo>
                <a:cubicBezTo>
                  <a:pt x="37679" y="42843"/>
                  <a:pt x="40835" y="40081"/>
                  <a:pt x="43696" y="37023"/>
                </a:cubicBezTo>
                <a:cubicBezTo>
                  <a:pt x="44386" y="36333"/>
                  <a:pt x="45124" y="35694"/>
                  <a:pt x="45814" y="35050"/>
                </a:cubicBezTo>
                <a:close/>
                <a:moveTo>
                  <a:pt x="12770" y="1"/>
                </a:moveTo>
                <a:cubicBezTo>
                  <a:pt x="12712" y="1"/>
                  <a:pt x="12647" y="11"/>
                  <a:pt x="12574" y="35"/>
                </a:cubicBezTo>
                <a:cubicBezTo>
                  <a:pt x="12527" y="233"/>
                  <a:pt x="12476" y="382"/>
                  <a:pt x="12476" y="580"/>
                </a:cubicBezTo>
                <a:cubicBezTo>
                  <a:pt x="12330" y="3046"/>
                  <a:pt x="12231" y="5511"/>
                  <a:pt x="12034" y="7977"/>
                </a:cubicBezTo>
                <a:cubicBezTo>
                  <a:pt x="11884" y="9753"/>
                  <a:pt x="11687" y="11575"/>
                  <a:pt x="11343" y="13351"/>
                </a:cubicBezTo>
                <a:cubicBezTo>
                  <a:pt x="10653" y="17198"/>
                  <a:pt x="9812" y="21096"/>
                  <a:pt x="8976" y="24942"/>
                </a:cubicBezTo>
                <a:cubicBezTo>
                  <a:pt x="8286" y="28047"/>
                  <a:pt x="7642" y="31156"/>
                  <a:pt x="7398" y="34360"/>
                </a:cubicBezTo>
                <a:cubicBezTo>
                  <a:pt x="7248" y="36925"/>
                  <a:pt x="7248" y="39540"/>
                  <a:pt x="7544" y="42105"/>
                </a:cubicBezTo>
                <a:cubicBezTo>
                  <a:pt x="7891" y="44768"/>
                  <a:pt x="8333" y="47380"/>
                  <a:pt x="8629" y="50043"/>
                </a:cubicBezTo>
                <a:cubicBezTo>
                  <a:pt x="8877" y="52067"/>
                  <a:pt x="9122" y="54040"/>
                  <a:pt x="9221" y="56060"/>
                </a:cubicBezTo>
                <a:cubicBezTo>
                  <a:pt x="9319" y="58624"/>
                  <a:pt x="8925" y="61090"/>
                  <a:pt x="8234" y="63556"/>
                </a:cubicBezTo>
                <a:cubicBezTo>
                  <a:pt x="6806" y="68586"/>
                  <a:pt x="3993" y="72729"/>
                  <a:pt x="245" y="76331"/>
                </a:cubicBezTo>
                <a:cubicBezTo>
                  <a:pt x="146" y="76430"/>
                  <a:pt x="99" y="76528"/>
                  <a:pt x="0" y="76627"/>
                </a:cubicBezTo>
                <a:cubicBezTo>
                  <a:pt x="48" y="76674"/>
                  <a:pt x="99" y="76726"/>
                  <a:pt x="99" y="76773"/>
                </a:cubicBezTo>
                <a:cubicBezTo>
                  <a:pt x="343" y="76576"/>
                  <a:pt x="639" y="76430"/>
                  <a:pt x="837" y="76232"/>
                </a:cubicBezTo>
                <a:cubicBezTo>
                  <a:pt x="1874" y="75147"/>
                  <a:pt x="2908" y="74011"/>
                  <a:pt x="3894" y="72879"/>
                </a:cubicBezTo>
                <a:cubicBezTo>
                  <a:pt x="4537" y="72188"/>
                  <a:pt x="4979" y="71348"/>
                  <a:pt x="5622" y="70658"/>
                </a:cubicBezTo>
                <a:cubicBezTo>
                  <a:pt x="6360" y="69821"/>
                  <a:pt x="7149" y="69079"/>
                  <a:pt x="7938" y="68243"/>
                </a:cubicBezTo>
                <a:cubicBezTo>
                  <a:pt x="9911" y="66219"/>
                  <a:pt x="12132" y="64396"/>
                  <a:pt x="14697" y="63161"/>
                </a:cubicBezTo>
                <a:cubicBezTo>
                  <a:pt x="16965" y="62029"/>
                  <a:pt x="19333" y="60991"/>
                  <a:pt x="21700" y="60005"/>
                </a:cubicBezTo>
                <a:cubicBezTo>
                  <a:pt x="25349" y="58427"/>
                  <a:pt x="28750" y="56505"/>
                  <a:pt x="31662" y="53744"/>
                </a:cubicBezTo>
                <a:cubicBezTo>
                  <a:pt x="34128" y="51376"/>
                  <a:pt x="36345" y="48812"/>
                  <a:pt x="38417" y="46050"/>
                </a:cubicBezTo>
                <a:cubicBezTo>
                  <a:pt x="41080" y="42448"/>
                  <a:pt x="43743" y="38897"/>
                  <a:pt x="46406" y="35299"/>
                </a:cubicBezTo>
                <a:cubicBezTo>
                  <a:pt x="46603" y="35050"/>
                  <a:pt x="46801" y="34806"/>
                  <a:pt x="46899" y="34510"/>
                </a:cubicBezTo>
                <a:cubicBezTo>
                  <a:pt x="46998" y="34313"/>
                  <a:pt x="46998" y="34115"/>
                  <a:pt x="47049" y="33918"/>
                </a:cubicBezTo>
                <a:cubicBezTo>
                  <a:pt x="46998" y="33867"/>
                  <a:pt x="46951" y="33820"/>
                  <a:pt x="46899" y="33820"/>
                </a:cubicBezTo>
                <a:cubicBezTo>
                  <a:pt x="46655" y="33966"/>
                  <a:pt x="46359" y="34064"/>
                  <a:pt x="46161" y="34261"/>
                </a:cubicBezTo>
                <a:cubicBezTo>
                  <a:pt x="45372" y="34952"/>
                  <a:pt x="44583" y="35595"/>
                  <a:pt x="43893" y="36285"/>
                </a:cubicBezTo>
                <a:cubicBezTo>
                  <a:pt x="40784" y="39442"/>
                  <a:pt x="37580" y="42448"/>
                  <a:pt x="34077" y="45163"/>
                </a:cubicBezTo>
                <a:cubicBezTo>
                  <a:pt x="30972" y="47577"/>
                  <a:pt x="28407" y="50437"/>
                  <a:pt x="26237" y="53692"/>
                </a:cubicBezTo>
                <a:cubicBezTo>
                  <a:pt x="25397" y="55026"/>
                  <a:pt x="24264" y="56257"/>
                  <a:pt x="23227" y="57441"/>
                </a:cubicBezTo>
                <a:cubicBezTo>
                  <a:pt x="21897" y="58873"/>
                  <a:pt x="20366" y="59958"/>
                  <a:pt x="18544" y="60695"/>
                </a:cubicBezTo>
                <a:cubicBezTo>
                  <a:pt x="17802" y="60991"/>
                  <a:pt x="17064" y="61437"/>
                  <a:pt x="16322" y="61780"/>
                </a:cubicBezTo>
                <a:cubicBezTo>
                  <a:pt x="15336" y="62325"/>
                  <a:pt x="14302" y="62865"/>
                  <a:pt x="13119" y="63509"/>
                </a:cubicBezTo>
                <a:cubicBezTo>
                  <a:pt x="13265" y="63260"/>
                  <a:pt x="13316" y="63161"/>
                  <a:pt x="13363" y="63114"/>
                </a:cubicBezTo>
                <a:cubicBezTo>
                  <a:pt x="14448" y="61733"/>
                  <a:pt x="15289" y="60202"/>
                  <a:pt x="15928" y="58624"/>
                </a:cubicBezTo>
                <a:cubicBezTo>
                  <a:pt x="16125" y="58131"/>
                  <a:pt x="16322" y="57689"/>
                  <a:pt x="16571" y="57295"/>
                </a:cubicBezTo>
                <a:cubicBezTo>
                  <a:pt x="17952" y="55026"/>
                  <a:pt x="19431" y="52805"/>
                  <a:pt x="20761" y="50536"/>
                </a:cubicBezTo>
                <a:cubicBezTo>
                  <a:pt x="23278" y="46247"/>
                  <a:pt x="25298" y="41758"/>
                  <a:pt x="26336" y="36877"/>
                </a:cubicBezTo>
                <a:cubicBezTo>
                  <a:pt x="26876" y="34360"/>
                  <a:pt x="27322" y="31796"/>
                  <a:pt x="27224" y="29132"/>
                </a:cubicBezTo>
                <a:lnTo>
                  <a:pt x="27074" y="28099"/>
                </a:lnTo>
                <a:cubicBezTo>
                  <a:pt x="26975" y="28099"/>
                  <a:pt x="26876" y="28047"/>
                  <a:pt x="26778" y="28000"/>
                </a:cubicBezTo>
                <a:cubicBezTo>
                  <a:pt x="26632" y="28146"/>
                  <a:pt x="26482" y="28296"/>
                  <a:pt x="26383" y="28442"/>
                </a:cubicBezTo>
                <a:cubicBezTo>
                  <a:pt x="26186" y="28738"/>
                  <a:pt x="26087" y="29034"/>
                  <a:pt x="25989" y="29330"/>
                </a:cubicBezTo>
                <a:cubicBezTo>
                  <a:pt x="24462" y="33176"/>
                  <a:pt x="22832" y="36976"/>
                  <a:pt x="21010" y="40724"/>
                </a:cubicBezTo>
                <a:cubicBezTo>
                  <a:pt x="19826" y="43040"/>
                  <a:pt x="19037" y="45506"/>
                  <a:pt x="18394" y="47972"/>
                </a:cubicBezTo>
                <a:cubicBezTo>
                  <a:pt x="17557" y="51128"/>
                  <a:pt x="16816" y="54284"/>
                  <a:pt x="15880" y="57393"/>
                </a:cubicBezTo>
                <a:cubicBezTo>
                  <a:pt x="14993" y="60451"/>
                  <a:pt x="13363" y="63063"/>
                  <a:pt x="10897" y="65087"/>
                </a:cubicBezTo>
                <a:cubicBezTo>
                  <a:pt x="9469" y="66270"/>
                  <a:pt x="8088" y="67501"/>
                  <a:pt x="6853" y="68933"/>
                </a:cubicBezTo>
                <a:cubicBezTo>
                  <a:pt x="6755" y="69079"/>
                  <a:pt x="6656" y="69131"/>
                  <a:pt x="6510" y="69229"/>
                </a:cubicBezTo>
                <a:cubicBezTo>
                  <a:pt x="6557" y="68933"/>
                  <a:pt x="6656" y="68685"/>
                  <a:pt x="6806" y="68440"/>
                </a:cubicBezTo>
                <a:cubicBezTo>
                  <a:pt x="8629" y="64838"/>
                  <a:pt x="9371" y="60991"/>
                  <a:pt x="9812" y="57046"/>
                </a:cubicBezTo>
                <a:cubicBezTo>
                  <a:pt x="9911" y="56308"/>
                  <a:pt x="9864" y="55519"/>
                  <a:pt x="10010" y="54730"/>
                </a:cubicBezTo>
                <a:cubicBezTo>
                  <a:pt x="10456" y="52363"/>
                  <a:pt x="10897" y="49996"/>
                  <a:pt x="11489" y="47628"/>
                </a:cubicBezTo>
                <a:cubicBezTo>
                  <a:pt x="12428" y="43829"/>
                  <a:pt x="13415" y="40034"/>
                  <a:pt x="14054" y="36187"/>
                </a:cubicBezTo>
                <a:cubicBezTo>
                  <a:pt x="14547" y="32979"/>
                  <a:pt x="14993" y="29823"/>
                  <a:pt x="15435" y="26619"/>
                </a:cubicBezTo>
                <a:cubicBezTo>
                  <a:pt x="15782" y="24201"/>
                  <a:pt x="15880" y="21735"/>
                  <a:pt x="15880" y="19269"/>
                </a:cubicBezTo>
                <a:cubicBezTo>
                  <a:pt x="15928" y="16361"/>
                  <a:pt x="15829" y="13450"/>
                  <a:pt x="15387" y="10542"/>
                </a:cubicBezTo>
                <a:cubicBezTo>
                  <a:pt x="14993" y="7977"/>
                  <a:pt x="14448" y="5460"/>
                  <a:pt x="13908" y="2896"/>
                </a:cubicBezTo>
                <a:cubicBezTo>
                  <a:pt x="13758" y="2107"/>
                  <a:pt x="13462" y="1317"/>
                  <a:pt x="13265" y="528"/>
                </a:cubicBezTo>
                <a:cubicBezTo>
                  <a:pt x="13182" y="281"/>
                  <a:pt x="13067" y="1"/>
                  <a:pt x="127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0"/>
          <p:cNvSpPr/>
          <p:nvPr/>
        </p:nvSpPr>
        <p:spPr>
          <a:xfrm rot="10800000">
            <a:off x="-98465" y="4105020"/>
            <a:ext cx="512465" cy="1144755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" name="Google Shape;757;p20"/>
          <p:cNvGrpSpPr/>
          <p:nvPr/>
        </p:nvGrpSpPr>
        <p:grpSpPr>
          <a:xfrm>
            <a:off x="43502" y="4522048"/>
            <a:ext cx="613339" cy="455149"/>
            <a:chOff x="7371599" y="1417781"/>
            <a:chExt cx="952389" cy="706864"/>
          </a:xfrm>
        </p:grpSpPr>
        <p:sp>
          <p:nvSpPr>
            <p:cNvPr id="758" name="Google Shape;758;p20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 rot="-5400000">
            <a:off x="7944285" y="-534938"/>
            <a:ext cx="788349" cy="1716028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rot="-5400000">
            <a:off x="7109356" y="3108989"/>
            <a:ext cx="607055" cy="3461968"/>
          </a:xfrm>
          <a:custGeom>
            <a:avLst/>
            <a:gdLst/>
            <a:ahLst/>
            <a:cxnLst/>
            <a:rect l="l" t="t" r="r" b="b"/>
            <a:pathLst>
              <a:path w="35161" h="126812" extrusionOk="0">
                <a:moveTo>
                  <a:pt x="0" y="1"/>
                </a:moveTo>
                <a:lnTo>
                  <a:pt x="0" y="126812"/>
                </a:lnTo>
                <a:lnTo>
                  <a:pt x="35161" y="126812"/>
                </a:lnTo>
                <a:cubicBezTo>
                  <a:pt x="35064" y="126668"/>
                  <a:pt x="34967" y="126474"/>
                  <a:pt x="34819" y="126327"/>
                </a:cubicBezTo>
                <a:cubicBezTo>
                  <a:pt x="32879" y="123953"/>
                  <a:pt x="30990" y="121625"/>
                  <a:pt x="29050" y="119297"/>
                </a:cubicBezTo>
                <a:cubicBezTo>
                  <a:pt x="26916" y="116775"/>
                  <a:pt x="24783" y="114203"/>
                  <a:pt x="23328" y="111247"/>
                </a:cubicBezTo>
                <a:cubicBezTo>
                  <a:pt x="20709" y="105816"/>
                  <a:pt x="20224" y="100093"/>
                  <a:pt x="20806" y="94224"/>
                </a:cubicBezTo>
                <a:cubicBezTo>
                  <a:pt x="21241" y="89715"/>
                  <a:pt x="22308" y="85398"/>
                  <a:pt x="23716" y="81130"/>
                </a:cubicBezTo>
                <a:cubicBezTo>
                  <a:pt x="25314" y="76378"/>
                  <a:pt x="26963" y="71625"/>
                  <a:pt x="28515" y="66826"/>
                </a:cubicBezTo>
                <a:cubicBezTo>
                  <a:pt x="30164" y="61783"/>
                  <a:pt x="31231" y="56592"/>
                  <a:pt x="31475" y="51308"/>
                </a:cubicBezTo>
                <a:cubicBezTo>
                  <a:pt x="31716" y="44662"/>
                  <a:pt x="30796" y="38261"/>
                  <a:pt x="28662" y="31957"/>
                </a:cubicBezTo>
                <a:cubicBezTo>
                  <a:pt x="26141" y="24442"/>
                  <a:pt x="22261" y="17653"/>
                  <a:pt x="16585" y="11977"/>
                </a:cubicBezTo>
                <a:cubicBezTo>
                  <a:pt x="11833" y="7275"/>
                  <a:pt x="6452" y="3442"/>
                  <a:pt x="582" y="292"/>
                </a:cubicBezTo>
                <a:cubicBezTo>
                  <a:pt x="438" y="195"/>
                  <a:pt x="244" y="98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5400000" flipH="1">
            <a:off x="8324707" y="4146771"/>
            <a:ext cx="548852" cy="1194707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 rot="10800000">
            <a:off x="7" y="5"/>
            <a:ext cx="727022" cy="1136041"/>
          </a:xfrm>
          <a:custGeom>
            <a:avLst/>
            <a:gdLst/>
            <a:ahLst/>
            <a:cxnLst/>
            <a:rect l="l" t="t" r="r" b="b"/>
            <a:pathLst>
              <a:path w="47448" h="74142" extrusionOk="0">
                <a:moveTo>
                  <a:pt x="13685" y="0"/>
                </a:moveTo>
                <a:cubicBezTo>
                  <a:pt x="10072" y="0"/>
                  <a:pt x="7003" y="1437"/>
                  <a:pt x="4661" y="4630"/>
                </a:cubicBezTo>
                <a:cubicBezTo>
                  <a:pt x="3372" y="6363"/>
                  <a:pt x="2531" y="8398"/>
                  <a:pt x="1885" y="10480"/>
                </a:cubicBezTo>
                <a:cubicBezTo>
                  <a:pt x="845" y="14049"/>
                  <a:pt x="449" y="17766"/>
                  <a:pt x="251" y="21486"/>
                </a:cubicBezTo>
                <a:cubicBezTo>
                  <a:pt x="1" y="27681"/>
                  <a:pt x="151" y="33927"/>
                  <a:pt x="1936" y="39976"/>
                </a:cubicBezTo>
                <a:cubicBezTo>
                  <a:pt x="6795" y="56832"/>
                  <a:pt x="17352" y="68234"/>
                  <a:pt x="34307" y="73442"/>
                </a:cubicBezTo>
                <a:cubicBezTo>
                  <a:pt x="35812" y="73897"/>
                  <a:pt x="37313" y="74141"/>
                  <a:pt x="38854" y="74141"/>
                </a:cubicBezTo>
                <a:cubicBezTo>
                  <a:pt x="38990" y="74141"/>
                  <a:pt x="39128" y="74139"/>
                  <a:pt x="39265" y="74136"/>
                </a:cubicBezTo>
                <a:cubicBezTo>
                  <a:pt x="40175" y="74118"/>
                  <a:pt x="41084" y="74113"/>
                  <a:pt x="41993" y="74113"/>
                </a:cubicBezTo>
                <a:cubicBezTo>
                  <a:pt x="43811" y="74113"/>
                  <a:pt x="45628" y="74136"/>
                  <a:pt x="47447" y="74136"/>
                </a:cubicBezTo>
                <a:lnTo>
                  <a:pt x="47447" y="24310"/>
                </a:lnTo>
                <a:cubicBezTo>
                  <a:pt x="47249" y="24210"/>
                  <a:pt x="47051" y="24163"/>
                  <a:pt x="46852" y="24064"/>
                </a:cubicBezTo>
                <a:cubicBezTo>
                  <a:pt x="44619" y="22723"/>
                  <a:pt x="42339" y="21486"/>
                  <a:pt x="40110" y="20098"/>
                </a:cubicBezTo>
                <a:cubicBezTo>
                  <a:pt x="36144" y="17619"/>
                  <a:pt x="32721" y="14446"/>
                  <a:pt x="29897" y="10678"/>
                </a:cubicBezTo>
                <a:cubicBezTo>
                  <a:pt x="28457" y="8743"/>
                  <a:pt x="26871" y="6910"/>
                  <a:pt x="25138" y="5173"/>
                </a:cubicBezTo>
                <a:cubicBezTo>
                  <a:pt x="22508" y="2449"/>
                  <a:pt x="19335" y="565"/>
                  <a:pt x="15520" y="116"/>
                </a:cubicBezTo>
                <a:cubicBezTo>
                  <a:pt x="14894" y="39"/>
                  <a:pt x="14282" y="0"/>
                  <a:pt x="13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 rot="404271">
            <a:off x="342050" y="362164"/>
            <a:ext cx="739495" cy="573262"/>
            <a:chOff x="7371599" y="1417781"/>
            <a:chExt cx="952389" cy="738299"/>
          </a:xfrm>
        </p:grpSpPr>
        <p:sp>
          <p:nvSpPr>
            <p:cNvPr id="85" name="Google Shape;85;p3"/>
            <p:cNvSpPr/>
            <p:nvPr/>
          </p:nvSpPr>
          <p:spPr>
            <a:xfrm>
              <a:off x="7799966" y="1941562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660570" y="1694195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3364440" flipH="1">
            <a:off x="1534910" y="3493166"/>
            <a:ext cx="1331279" cy="1800121"/>
            <a:chOff x="3964050" y="1010200"/>
            <a:chExt cx="1718750" cy="2324050"/>
          </a:xfrm>
        </p:grpSpPr>
        <p:sp>
          <p:nvSpPr>
            <p:cNvPr id="94" name="Google Shape;94;p3"/>
            <p:cNvSpPr/>
            <p:nvPr/>
          </p:nvSpPr>
          <p:spPr>
            <a:xfrm>
              <a:off x="3964050" y="1010200"/>
              <a:ext cx="1718750" cy="2324050"/>
            </a:xfrm>
            <a:custGeom>
              <a:avLst/>
              <a:gdLst/>
              <a:ahLst/>
              <a:cxnLst/>
              <a:rect l="l" t="t" r="r" b="b"/>
              <a:pathLst>
                <a:path w="68750" h="92962" extrusionOk="0">
                  <a:moveTo>
                    <a:pt x="17510" y="1381"/>
                  </a:moveTo>
                  <a:cubicBezTo>
                    <a:pt x="17609" y="1579"/>
                    <a:pt x="17755" y="1776"/>
                    <a:pt x="17854" y="1973"/>
                  </a:cubicBezTo>
                  <a:cubicBezTo>
                    <a:pt x="19235" y="5078"/>
                    <a:pt x="21010" y="7939"/>
                    <a:pt x="22884" y="10799"/>
                  </a:cubicBezTo>
                  <a:cubicBezTo>
                    <a:pt x="24364" y="13020"/>
                    <a:pt x="25745" y="15336"/>
                    <a:pt x="27224" y="17656"/>
                  </a:cubicBezTo>
                  <a:cubicBezTo>
                    <a:pt x="28755" y="20071"/>
                    <a:pt x="30333" y="22489"/>
                    <a:pt x="31860" y="24955"/>
                  </a:cubicBezTo>
                  <a:cubicBezTo>
                    <a:pt x="34622" y="29342"/>
                    <a:pt x="36298" y="34128"/>
                    <a:pt x="36890" y="39257"/>
                  </a:cubicBezTo>
                  <a:cubicBezTo>
                    <a:pt x="36890" y="39403"/>
                    <a:pt x="36890" y="39553"/>
                    <a:pt x="36843" y="39699"/>
                  </a:cubicBezTo>
                  <a:cubicBezTo>
                    <a:pt x="36792" y="39553"/>
                    <a:pt x="36744" y="39403"/>
                    <a:pt x="36693" y="39304"/>
                  </a:cubicBezTo>
                  <a:cubicBezTo>
                    <a:pt x="35509" y="34621"/>
                    <a:pt x="33339" y="30427"/>
                    <a:pt x="30578" y="26533"/>
                  </a:cubicBezTo>
                  <a:cubicBezTo>
                    <a:pt x="28656" y="23870"/>
                    <a:pt x="26632" y="21254"/>
                    <a:pt x="24660" y="18591"/>
                  </a:cubicBezTo>
                  <a:cubicBezTo>
                    <a:pt x="23673" y="17309"/>
                    <a:pt x="22785" y="15928"/>
                    <a:pt x="21850" y="14598"/>
                  </a:cubicBezTo>
                  <a:cubicBezTo>
                    <a:pt x="21752" y="14448"/>
                    <a:pt x="21700" y="14302"/>
                    <a:pt x="21602" y="14204"/>
                  </a:cubicBezTo>
                  <a:cubicBezTo>
                    <a:pt x="21554" y="14204"/>
                    <a:pt x="21503" y="14251"/>
                    <a:pt x="21503" y="14251"/>
                  </a:cubicBezTo>
                  <a:cubicBezTo>
                    <a:pt x="21653" y="14894"/>
                    <a:pt x="21996" y="15435"/>
                    <a:pt x="22391" y="15979"/>
                  </a:cubicBezTo>
                  <a:cubicBezTo>
                    <a:pt x="24068" y="18295"/>
                    <a:pt x="25796" y="20615"/>
                    <a:pt x="27520" y="22931"/>
                  </a:cubicBezTo>
                  <a:cubicBezTo>
                    <a:pt x="29741" y="25941"/>
                    <a:pt x="31911" y="28900"/>
                    <a:pt x="33588" y="32203"/>
                  </a:cubicBezTo>
                  <a:cubicBezTo>
                    <a:pt x="34819" y="34668"/>
                    <a:pt x="35805" y="37186"/>
                    <a:pt x="36448" y="39849"/>
                  </a:cubicBezTo>
                  <a:cubicBezTo>
                    <a:pt x="36547" y="40389"/>
                    <a:pt x="36646" y="40934"/>
                    <a:pt x="36693" y="41474"/>
                  </a:cubicBezTo>
                  <a:cubicBezTo>
                    <a:pt x="36646" y="41376"/>
                    <a:pt x="36547" y="41328"/>
                    <a:pt x="36547" y="41230"/>
                  </a:cubicBezTo>
                  <a:cubicBezTo>
                    <a:pt x="35805" y="39060"/>
                    <a:pt x="34673" y="37134"/>
                    <a:pt x="33438" y="35260"/>
                  </a:cubicBezTo>
                  <a:cubicBezTo>
                    <a:pt x="31959" y="33043"/>
                    <a:pt x="30136" y="31070"/>
                    <a:pt x="28459" y="28999"/>
                  </a:cubicBezTo>
                  <a:cubicBezTo>
                    <a:pt x="26289" y="26336"/>
                    <a:pt x="24068" y="23771"/>
                    <a:pt x="22292" y="20812"/>
                  </a:cubicBezTo>
                  <a:cubicBezTo>
                    <a:pt x="21160" y="18887"/>
                    <a:pt x="20320" y="16867"/>
                    <a:pt x="19680" y="14744"/>
                  </a:cubicBezTo>
                  <a:cubicBezTo>
                    <a:pt x="19235" y="13415"/>
                    <a:pt x="18840" y="12081"/>
                    <a:pt x="18497" y="10700"/>
                  </a:cubicBezTo>
                  <a:cubicBezTo>
                    <a:pt x="18051" y="9075"/>
                    <a:pt x="17806" y="7398"/>
                    <a:pt x="17708" y="5721"/>
                  </a:cubicBezTo>
                  <a:cubicBezTo>
                    <a:pt x="17656" y="4486"/>
                    <a:pt x="17510" y="3255"/>
                    <a:pt x="17412" y="2020"/>
                  </a:cubicBezTo>
                  <a:cubicBezTo>
                    <a:pt x="17412" y="1823"/>
                    <a:pt x="17412" y="1626"/>
                    <a:pt x="17510" y="1381"/>
                  </a:cubicBezTo>
                  <a:close/>
                  <a:moveTo>
                    <a:pt x="55177" y="14181"/>
                  </a:moveTo>
                  <a:cubicBezTo>
                    <a:pt x="56111" y="14181"/>
                    <a:pt x="56653" y="14762"/>
                    <a:pt x="56519" y="15782"/>
                  </a:cubicBezTo>
                  <a:cubicBezTo>
                    <a:pt x="56471" y="16374"/>
                    <a:pt x="56274" y="17013"/>
                    <a:pt x="56077" y="17605"/>
                  </a:cubicBezTo>
                  <a:cubicBezTo>
                    <a:pt x="55386" y="19629"/>
                    <a:pt x="54696" y="21601"/>
                    <a:pt x="54053" y="23621"/>
                  </a:cubicBezTo>
                  <a:cubicBezTo>
                    <a:pt x="53019" y="27026"/>
                    <a:pt x="52131" y="30478"/>
                    <a:pt x="51094" y="33931"/>
                  </a:cubicBezTo>
                  <a:cubicBezTo>
                    <a:pt x="50009" y="37580"/>
                    <a:pt x="48036" y="40736"/>
                    <a:pt x="45274" y="43348"/>
                  </a:cubicBezTo>
                  <a:cubicBezTo>
                    <a:pt x="43846" y="44729"/>
                    <a:pt x="42414" y="46063"/>
                    <a:pt x="40986" y="47444"/>
                  </a:cubicBezTo>
                  <a:cubicBezTo>
                    <a:pt x="40591" y="47787"/>
                    <a:pt x="40197" y="48181"/>
                    <a:pt x="39751" y="48627"/>
                  </a:cubicBezTo>
                  <a:cubicBezTo>
                    <a:pt x="39703" y="48477"/>
                    <a:pt x="39703" y="48430"/>
                    <a:pt x="39703" y="48379"/>
                  </a:cubicBezTo>
                  <a:cubicBezTo>
                    <a:pt x="40638" y="45372"/>
                    <a:pt x="41033" y="42216"/>
                    <a:pt x="41577" y="39158"/>
                  </a:cubicBezTo>
                  <a:cubicBezTo>
                    <a:pt x="42118" y="35852"/>
                    <a:pt x="42662" y="32550"/>
                    <a:pt x="43499" y="29295"/>
                  </a:cubicBezTo>
                  <a:cubicBezTo>
                    <a:pt x="44142" y="27026"/>
                    <a:pt x="44832" y="24805"/>
                    <a:pt x="46063" y="22785"/>
                  </a:cubicBezTo>
                  <a:cubicBezTo>
                    <a:pt x="47050" y="21156"/>
                    <a:pt x="48383" y="19873"/>
                    <a:pt x="49666" y="18591"/>
                  </a:cubicBezTo>
                  <a:lnTo>
                    <a:pt x="53066" y="15190"/>
                  </a:lnTo>
                  <a:cubicBezTo>
                    <a:pt x="53315" y="14942"/>
                    <a:pt x="53611" y="14697"/>
                    <a:pt x="53954" y="14500"/>
                  </a:cubicBezTo>
                  <a:cubicBezTo>
                    <a:pt x="54203" y="14350"/>
                    <a:pt x="54546" y="14251"/>
                    <a:pt x="54842" y="14204"/>
                  </a:cubicBezTo>
                  <a:cubicBezTo>
                    <a:pt x="54958" y="14188"/>
                    <a:pt x="55070" y="14181"/>
                    <a:pt x="55177" y="14181"/>
                  </a:cubicBezTo>
                  <a:close/>
                  <a:moveTo>
                    <a:pt x="1137" y="18098"/>
                  </a:moveTo>
                  <a:cubicBezTo>
                    <a:pt x="1579" y="18445"/>
                    <a:pt x="2025" y="18840"/>
                    <a:pt x="2467" y="19234"/>
                  </a:cubicBezTo>
                  <a:cubicBezTo>
                    <a:pt x="3997" y="20465"/>
                    <a:pt x="5524" y="21747"/>
                    <a:pt x="7055" y="22982"/>
                  </a:cubicBezTo>
                  <a:cubicBezTo>
                    <a:pt x="8385" y="24115"/>
                    <a:pt x="9718" y="25200"/>
                    <a:pt x="11099" y="26285"/>
                  </a:cubicBezTo>
                  <a:lnTo>
                    <a:pt x="16721" y="30427"/>
                  </a:lnTo>
                  <a:cubicBezTo>
                    <a:pt x="18544" y="31761"/>
                    <a:pt x="20418" y="33142"/>
                    <a:pt x="22194" y="34523"/>
                  </a:cubicBezTo>
                  <a:cubicBezTo>
                    <a:pt x="23377" y="35458"/>
                    <a:pt x="24514" y="36397"/>
                    <a:pt x="25599" y="37430"/>
                  </a:cubicBezTo>
                  <a:cubicBezTo>
                    <a:pt x="28163" y="39797"/>
                    <a:pt x="29986" y="42709"/>
                    <a:pt x="31418" y="45865"/>
                  </a:cubicBezTo>
                  <a:cubicBezTo>
                    <a:pt x="32404" y="47984"/>
                    <a:pt x="33095" y="50154"/>
                    <a:pt x="33635" y="52423"/>
                  </a:cubicBezTo>
                  <a:cubicBezTo>
                    <a:pt x="33687" y="52620"/>
                    <a:pt x="33734" y="52770"/>
                    <a:pt x="33785" y="52967"/>
                  </a:cubicBezTo>
                  <a:cubicBezTo>
                    <a:pt x="33785" y="53015"/>
                    <a:pt x="33734" y="53015"/>
                    <a:pt x="33734" y="53113"/>
                  </a:cubicBezTo>
                  <a:cubicBezTo>
                    <a:pt x="33339" y="52423"/>
                    <a:pt x="32996" y="51784"/>
                    <a:pt x="32602" y="51140"/>
                  </a:cubicBezTo>
                  <a:cubicBezTo>
                    <a:pt x="31465" y="49266"/>
                    <a:pt x="30037" y="47590"/>
                    <a:pt x="28360" y="46161"/>
                  </a:cubicBezTo>
                  <a:cubicBezTo>
                    <a:pt x="26190" y="44335"/>
                    <a:pt x="24068" y="42413"/>
                    <a:pt x="21898" y="40539"/>
                  </a:cubicBezTo>
                  <a:cubicBezTo>
                    <a:pt x="20371" y="39257"/>
                    <a:pt x="19089" y="37726"/>
                    <a:pt x="17755" y="36247"/>
                  </a:cubicBezTo>
                  <a:cubicBezTo>
                    <a:pt x="15636" y="33832"/>
                    <a:pt x="13415" y="31563"/>
                    <a:pt x="10949" y="29539"/>
                  </a:cubicBezTo>
                  <a:cubicBezTo>
                    <a:pt x="10880" y="29506"/>
                    <a:pt x="10836" y="29471"/>
                    <a:pt x="10763" y="29471"/>
                  </a:cubicBezTo>
                  <a:cubicBezTo>
                    <a:pt x="10733" y="29471"/>
                    <a:pt x="10698" y="29477"/>
                    <a:pt x="10653" y="29492"/>
                  </a:cubicBezTo>
                  <a:cubicBezTo>
                    <a:pt x="10752" y="29591"/>
                    <a:pt x="10803" y="29737"/>
                    <a:pt x="10902" y="29835"/>
                  </a:cubicBezTo>
                  <a:cubicBezTo>
                    <a:pt x="11691" y="30577"/>
                    <a:pt x="12527" y="31315"/>
                    <a:pt x="13316" y="32057"/>
                  </a:cubicBezTo>
                  <a:cubicBezTo>
                    <a:pt x="14895" y="33536"/>
                    <a:pt x="16374" y="35162"/>
                    <a:pt x="17806" y="36838"/>
                  </a:cubicBezTo>
                  <a:cubicBezTo>
                    <a:pt x="19136" y="38369"/>
                    <a:pt x="20517" y="39896"/>
                    <a:pt x="22095" y="41230"/>
                  </a:cubicBezTo>
                  <a:cubicBezTo>
                    <a:pt x="24020" y="42855"/>
                    <a:pt x="25942" y="44485"/>
                    <a:pt x="27816" y="46161"/>
                  </a:cubicBezTo>
                  <a:cubicBezTo>
                    <a:pt x="30037" y="48083"/>
                    <a:pt x="31860" y="50253"/>
                    <a:pt x="33193" y="52869"/>
                  </a:cubicBezTo>
                  <a:cubicBezTo>
                    <a:pt x="33292" y="53066"/>
                    <a:pt x="33391" y="53310"/>
                    <a:pt x="33391" y="53559"/>
                  </a:cubicBezTo>
                  <a:cubicBezTo>
                    <a:pt x="32996" y="53066"/>
                    <a:pt x="32649" y="52521"/>
                    <a:pt x="32207" y="52079"/>
                  </a:cubicBezTo>
                  <a:cubicBezTo>
                    <a:pt x="31221" y="51042"/>
                    <a:pt x="30234" y="49957"/>
                    <a:pt x="29098" y="49022"/>
                  </a:cubicBezTo>
                  <a:cubicBezTo>
                    <a:pt x="27473" y="47641"/>
                    <a:pt x="25745" y="46307"/>
                    <a:pt x="24020" y="45025"/>
                  </a:cubicBezTo>
                  <a:cubicBezTo>
                    <a:pt x="22344" y="43794"/>
                    <a:pt x="20568" y="42658"/>
                    <a:pt x="18840" y="41474"/>
                  </a:cubicBezTo>
                  <a:cubicBezTo>
                    <a:pt x="16228" y="39600"/>
                    <a:pt x="13762" y="37628"/>
                    <a:pt x="11640" y="35162"/>
                  </a:cubicBezTo>
                  <a:cubicBezTo>
                    <a:pt x="10606" y="33978"/>
                    <a:pt x="9766" y="32648"/>
                    <a:pt x="8878" y="31268"/>
                  </a:cubicBezTo>
                  <a:cubicBezTo>
                    <a:pt x="6365" y="27224"/>
                    <a:pt x="3800" y="23227"/>
                    <a:pt x="1532" y="19037"/>
                  </a:cubicBezTo>
                  <a:cubicBezTo>
                    <a:pt x="1334" y="18741"/>
                    <a:pt x="1184" y="18445"/>
                    <a:pt x="1038" y="18149"/>
                  </a:cubicBezTo>
                  <a:cubicBezTo>
                    <a:pt x="1086" y="18149"/>
                    <a:pt x="1137" y="18098"/>
                    <a:pt x="1137" y="18098"/>
                  </a:cubicBezTo>
                  <a:close/>
                  <a:moveTo>
                    <a:pt x="447" y="45767"/>
                  </a:moveTo>
                  <a:cubicBezTo>
                    <a:pt x="841" y="45865"/>
                    <a:pt x="1283" y="45964"/>
                    <a:pt x="1630" y="46110"/>
                  </a:cubicBezTo>
                  <a:cubicBezTo>
                    <a:pt x="2565" y="46457"/>
                    <a:pt x="3453" y="46852"/>
                    <a:pt x="4341" y="47195"/>
                  </a:cubicBezTo>
                  <a:cubicBezTo>
                    <a:pt x="7943" y="48773"/>
                    <a:pt x="11691" y="50008"/>
                    <a:pt x="15439" y="51290"/>
                  </a:cubicBezTo>
                  <a:cubicBezTo>
                    <a:pt x="18595" y="52324"/>
                    <a:pt x="21700" y="53559"/>
                    <a:pt x="24561" y="55236"/>
                  </a:cubicBezTo>
                  <a:cubicBezTo>
                    <a:pt x="26040" y="56072"/>
                    <a:pt x="27421" y="57059"/>
                    <a:pt x="28755" y="58195"/>
                  </a:cubicBezTo>
                  <a:cubicBezTo>
                    <a:pt x="30432" y="59576"/>
                    <a:pt x="31714" y="61252"/>
                    <a:pt x="33095" y="62929"/>
                  </a:cubicBezTo>
                  <a:cubicBezTo>
                    <a:pt x="33193" y="63075"/>
                    <a:pt x="33292" y="63225"/>
                    <a:pt x="33339" y="63324"/>
                  </a:cubicBezTo>
                  <a:cubicBezTo>
                    <a:pt x="31761" y="62436"/>
                    <a:pt x="30234" y="61497"/>
                    <a:pt x="28605" y="60661"/>
                  </a:cubicBezTo>
                  <a:cubicBezTo>
                    <a:pt x="25745" y="59181"/>
                    <a:pt x="22687" y="58242"/>
                    <a:pt x="19530" y="57504"/>
                  </a:cubicBezTo>
                  <a:cubicBezTo>
                    <a:pt x="17905" y="57110"/>
                    <a:pt x="16228" y="56763"/>
                    <a:pt x="14551" y="56321"/>
                  </a:cubicBezTo>
                  <a:cubicBezTo>
                    <a:pt x="11837" y="55630"/>
                    <a:pt x="9371" y="54348"/>
                    <a:pt x="7102" y="52671"/>
                  </a:cubicBezTo>
                  <a:cubicBezTo>
                    <a:pt x="5280" y="51290"/>
                    <a:pt x="3504" y="49811"/>
                    <a:pt x="1973" y="48134"/>
                  </a:cubicBezTo>
                  <a:cubicBezTo>
                    <a:pt x="1532" y="47641"/>
                    <a:pt x="1086" y="47096"/>
                    <a:pt x="691" y="46556"/>
                  </a:cubicBezTo>
                  <a:cubicBezTo>
                    <a:pt x="545" y="46359"/>
                    <a:pt x="447" y="46110"/>
                    <a:pt x="348" y="45913"/>
                  </a:cubicBezTo>
                  <a:cubicBezTo>
                    <a:pt x="395" y="45865"/>
                    <a:pt x="447" y="45814"/>
                    <a:pt x="447" y="45767"/>
                  </a:cubicBezTo>
                  <a:close/>
                  <a:moveTo>
                    <a:pt x="68026" y="42448"/>
                  </a:moveTo>
                  <a:cubicBezTo>
                    <a:pt x="68069" y="42448"/>
                    <a:pt x="68112" y="42452"/>
                    <a:pt x="68158" y="42461"/>
                  </a:cubicBezTo>
                  <a:cubicBezTo>
                    <a:pt x="67862" y="42855"/>
                    <a:pt x="67617" y="43250"/>
                    <a:pt x="67270" y="43597"/>
                  </a:cubicBezTo>
                  <a:cubicBezTo>
                    <a:pt x="65494" y="45913"/>
                    <a:pt x="63080" y="47542"/>
                    <a:pt x="60713" y="49219"/>
                  </a:cubicBezTo>
                  <a:cubicBezTo>
                    <a:pt x="59182" y="50304"/>
                    <a:pt x="57702" y="51338"/>
                    <a:pt x="56223" y="52474"/>
                  </a:cubicBezTo>
                  <a:cubicBezTo>
                    <a:pt x="54301" y="53954"/>
                    <a:pt x="52672" y="55776"/>
                    <a:pt x="51094" y="57650"/>
                  </a:cubicBezTo>
                  <a:cubicBezTo>
                    <a:pt x="50257" y="58688"/>
                    <a:pt x="49370" y="59722"/>
                    <a:pt x="48431" y="60661"/>
                  </a:cubicBezTo>
                  <a:cubicBezTo>
                    <a:pt x="47642" y="61548"/>
                    <a:pt x="46754" y="62286"/>
                    <a:pt x="45866" y="63075"/>
                  </a:cubicBezTo>
                  <a:cubicBezTo>
                    <a:pt x="43846" y="64851"/>
                    <a:pt x="41822" y="66626"/>
                    <a:pt x="39999" y="68599"/>
                  </a:cubicBezTo>
                  <a:cubicBezTo>
                    <a:pt x="39901" y="68650"/>
                    <a:pt x="39849" y="68697"/>
                    <a:pt x="39751" y="68796"/>
                  </a:cubicBezTo>
                  <a:cubicBezTo>
                    <a:pt x="39751" y="68749"/>
                    <a:pt x="39703" y="68749"/>
                    <a:pt x="39652" y="68697"/>
                  </a:cubicBezTo>
                  <a:cubicBezTo>
                    <a:pt x="39802" y="68354"/>
                    <a:pt x="39999" y="68007"/>
                    <a:pt x="40098" y="67664"/>
                  </a:cubicBezTo>
                  <a:cubicBezTo>
                    <a:pt x="40591" y="66283"/>
                    <a:pt x="41132" y="64902"/>
                    <a:pt x="41577" y="63521"/>
                  </a:cubicBezTo>
                  <a:cubicBezTo>
                    <a:pt x="42414" y="60708"/>
                    <a:pt x="43499" y="58045"/>
                    <a:pt x="45128" y="55630"/>
                  </a:cubicBezTo>
                  <a:cubicBezTo>
                    <a:pt x="47002" y="52967"/>
                    <a:pt x="49417" y="50845"/>
                    <a:pt x="52179" y="49168"/>
                  </a:cubicBezTo>
                  <a:cubicBezTo>
                    <a:pt x="55090" y="47392"/>
                    <a:pt x="58148" y="46110"/>
                    <a:pt x="61352" y="45025"/>
                  </a:cubicBezTo>
                  <a:cubicBezTo>
                    <a:pt x="63474" y="44287"/>
                    <a:pt x="65546" y="43546"/>
                    <a:pt x="67566" y="42559"/>
                  </a:cubicBezTo>
                  <a:cubicBezTo>
                    <a:pt x="67688" y="42521"/>
                    <a:pt x="67841" y="42448"/>
                    <a:pt x="68026" y="42448"/>
                  </a:cubicBezTo>
                  <a:close/>
                  <a:moveTo>
                    <a:pt x="16966" y="0"/>
                  </a:moveTo>
                  <a:cubicBezTo>
                    <a:pt x="16966" y="344"/>
                    <a:pt x="16919" y="541"/>
                    <a:pt x="16919" y="790"/>
                  </a:cubicBezTo>
                  <a:cubicBezTo>
                    <a:pt x="17065" y="2514"/>
                    <a:pt x="17262" y="4289"/>
                    <a:pt x="17361" y="6064"/>
                  </a:cubicBezTo>
                  <a:cubicBezTo>
                    <a:pt x="17459" y="7595"/>
                    <a:pt x="17708" y="9122"/>
                    <a:pt x="18102" y="10653"/>
                  </a:cubicBezTo>
                  <a:cubicBezTo>
                    <a:pt x="18300" y="11489"/>
                    <a:pt x="18544" y="12330"/>
                    <a:pt x="18793" y="13217"/>
                  </a:cubicBezTo>
                  <a:cubicBezTo>
                    <a:pt x="19925" y="17755"/>
                    <a:pt x="22146" y="21799"/>
                    <a:pt x="25054" y="25397"/>
                  </a:cubicBezTo>
                  <a:cubicBezTo>
                    <a:pt x="26979" y="27764"/>
                    <a:pt x="28901" y="30131"/>
                    <a:pt x="30874" y="32451"/>
                  </a:cubicBezTo>
                  <a:cubicBezTo>
                    <a:pt x="32156" y="34029"/>
                    <a:pt x="33339" y="35706"/>
                    <a:pt x="34377" y="37430"/>
                  </a:cubicBezTo>
                  <a:cubicBezTo>
                    <a:pt x="36496" y="40981"/>
                    <a:pt x="37435" y="44729"/>
                    <a:pt x="36989" y="48825"/>
                  </a:cubicBezTo>
                  <a:cubicBezTo>
                    <a:pt x="36792" y="50600"/>
                    <a:pt x="36496" y="52375"/>
                    <a:pt x="36101" y="54099"/>
                  </a:cubicBezTo>
                  <a:cubicBezTo>
                    <a:pt x="35857" y="55236"/>
                    <a:pt x="35659" y="56321"/>
                    <a:pt x="35411" y="57453"/>
                  </a:cubicBezTo>
                  <a:cubicBezTo>
                    <a:pt x="35411" y="57552"/>
                    <a:pt x="35363" y="57603"/>
                    <a:pt x="35265" y="57749"/>
                  </a:cubicBezTo>
                  <a:cubicBezTo>
                    <a:pt x="34969" y="56664"/>
                    <a:pt x="34622" y="55678"/>
                    <a:pt x="34424" y="54644"/>
                  </a:cubicBezTo>
                  <a:cubicBezTo>
                    <a:pt x="34030" y="52225"/>
                    <a:pt x="33391" y="49910"/>
                    <a:pt x="32550" y="47641"/>
                  </a:cubicBezTo>
                  <a:cubicBezTo>
                    <a:pt x="30775" y="42757"/>
                    <a:pt x="27966" y="38614"/>
                    <a:pt x="23922" y="35410"/>
                  </a:cubicBezTo>
                  <a:cubicBezTo>
                    <a:pt x="21259" y="33288"/>
                    <a:pt x="18497" y="31216"/>
                    <a:pt x="15735" y="29196"/>
                  </a:cubicBezTo>
                  <a:cubicBezTo>
                    <a:pt x="13021" y="27224"/>
                    <a:pt x="10259" y="25298"/>
                    <a:pt x="7694" y="23128"/>
                  </a:cubicBezTo>
                  <a:lnTo>
                    <a:pt x="742" y="17210"/>
                  </a:lnTo>
                  <a:cubicBezTo>
                    <a:pt x="644" y="17112"/>
                    <a:pt x="494" y="17064"/>
                    <a:pt x="395" y="17013"/>
                  </a:cubicBezTo>
                  <a:cubicBezTo>
                    <a:pt x="348" y="17013"/>
                    <a:pt x="297" y="17064"/>
                    <a:pt x="249" y="17064"/>
                  </a:cubicBezTo>
                  <a:cubicBezTo>
                    <a:pt x="297" y="17309"/>
                    <a:pt x="348" y="17506"/>
                    <a:pt x="447" y="17703"/>
                  </a:cubicBezTo>
                  <a:cubicBezTo>
                    <a:pt x="691" y="18248"/>
                    <a:pt x="940" y="18788"/>
                    <a:pt x="1236" y="19282"/>
                  </a:cubicBezTo>
                  <a:cubicBezTo>
                    <a:pt x="3650" y="23278"/>
                    <a:pt x="6069" y="27271"/>
                    <a:pt x="8483" y="31315"/>
                  </a:cubicBezTo>
                  <a:cubicBezTo>
                    <a:pt x="9963" y="33733"/>
                    <a:pt x="11691" y="36002"/>
                    <a:pt x="13810" y="37876"/>
                  </a:cubicBezTo>
                  <a:cubicBezTo>
                    <a:pt x="14157" y="38219"/>
                    <a:pt x="14500" y="38515"/>
                    <a:pt x="14847" y="38811"/>
                  </a:cubicBezTo>
                  <a:cubicBezTo>
                    <a:pt x="16327" y="39947"/>
                    <a:pt x="17755" y="41080"/>
                    <a:pt x="19235" y="42165"/>
                  </a:cubicBezTo>
                  <a:cubicBezTo>
                    <a:pt x="20911" y="43348"/>
                    <a:pt x="22687" y="44433"/>
                    <a:pt x="24316" y="45668"/>
                  </a:cubicBezTo>
                  <a:cubicBezTo>
                    <a:pt x="25796" y="46702"/>
                    <a:pt x="27177" y="47886"/>
                    <a:pt x="28605" y="49069"/>
                  </a:cubicBezTo>
                  <a:cubicBezTo>
                    <a:pt x="30037" y="50304"/>
                    <a:pt x="31418" y="51586"/>
                    <a:pt x="32602" y="53066"/>
                  </a:cubicBezTo>
                  <a:cubicBezTo>
                    <a:pt x="33785" y="54593"/>
                    <a:pt x="34720" y="56171"/>
                    <a:pt x="35016" y="58096"/>
                  </a:cubicBezTo>
                  <a:cubicBezTo>
                    <a:pt x="35115" y="58538"/>
                    <a:pt x="35213" y="58933"/>
                    <a:pt x="35213" y="59327"/>
                  </a:cubicBezTo>
                  <a:cubicBezTo>
                    <a:pt x="35213" y="61103"/>
                    <a:pt x="35166" y="62831"/>
                    <a:pt x="35115" y="64555"/>
                  </a:cubicBezTo>
                  <a:lnTo>
                    <a:pt x="35115" y="65198"/>
                  </a:lnTo>
                  <a:lnTo>
                    <a:pt x="34918" y="65001"/>
                  </a:lnTo>
                  <a:cubicBezTo>
                    <a:pt x="34081" y="63864"/>
                    <a:pt x="33292" y="62633"/>
                    <a:pt x="32404" y="61497"/>
                  </a:cubicBezTo>
                  <a:cubicBezTo>
                    <a:pt x="30282" y="58834"/>
                    <a:pt x="27816" y="56617"/>
                    <a:pt x="24857" y="54940"/>
                  </a:cubicBezTo>
                  <a:cubicBezTo>
                    <a:pt x="21949" y="53263"/>
                    <a:pt x="18891" y="52028"/>
                    <a:pt x="15735" y="50943"/>
                  </a:cubicBezTo>
                  <a:cubicBezTo>
                    <a:pt x="11198" y="49464"/>
                    <a:pt x="6708" y="47937"/>
                    <a:pt x="2321" y="46011"/>
                  </a:cubicBezTo>
                  <a:cubicBezTo>
                    <a:pt x="1776" y="45767"/>
                    <a:pt x="1236" y="45617"/>
                    <a:pt x="644" y="45471"/>
                  </a:cubicBezTo>
                  <a:cubicBezTo>
                    <a:pt x="594" y="45454"/>
                    <a:pt x="539" y="45448"/>
                    <a:pt x="476" y="45448"/>
                  </a:cubicBezTo>
                  <a:cubicBezTo>
                    <a:pt x="351" y="45448"/>
                    <a:pt x="198" y="45471"/>
                    <a:pt x="1" y="45471"/>
                  </a:cubicBezTo>
                  <a:cubicBezTo>
                    <a:pt x="52" y="45767"/>
                    <a:pt x="52" y="46011"/>
                    <a:pt x="151" y="46260"/>
                  </a:cubicBezTo>
                  <a:cubicBezTo>
                    <a:pt x="249" y="46505"/>
                    <a:pt x="395" y="46753"/>
                    <a:pt x="593" y="46998"/>
                  </a:cubicBezTo>
                  <a:cubicBezTo>
                    <a:pt x="1334" y="47838"/>
                    <a:pt x="2025" y="48726"/>
                    <a:pt x="2861" y="49515"/>
                  </a:cubicBezTo>
                  <a:cubicBezTo>
                    <a:pt x="3800" y="50403"/>
                    <a:pt x="4787" y="51239"/>
                    <a:pt x="5820" y="52079"/>
                  </a:cubicBezTo>
                  <a:cubicBezTo>
                    <a:pt x="8633" y="54447"/>
                    <a:pt x="11837" y="56171"/>
                    <a:pt x="15486" y="56960"/>
                  </a:cubicBezTo>
                  <a:lnTo>
                    <a:pt x="19333" y="57848"/>
                  </a:lnTo>
                  <a:cubicBezTo>
                    <a:pt x="23575" y="58834"/>
                    <a:pt x="27571" y="60313"/>
                    <a:pt x="31268" y="62535"/>
                  </a:cubicBezTo>
                  <a:cubicBezTo>
                    <a:pt x="32156" y="63075"/>
                    <a:pt x="33095" y="63620"/>
                    <a:pt x="33833" y="64409"/>
                  </a:cubicBezTo>
                  <a:cubicBezTo>
                    <a:pt x="34720" y="65344"/>
                    <a:pt x="35213" y="66381"/>
                    <a:pt x="35166" y="67711"/>
                  </a:cubicBezTo>
                  <a:cubicBezTo>
                    <a:pt x="35068" y="73531"/>
                    <a:pt x="33734" y="79054"/>
                    <a:pt x="31122" y="84234"/>
                  </a:cubicBezTo>
                  <a:cubicBezTo>
                    <a:pt x="29741" y="86996"/>
                    <a:pt x="28262" y="89659"/>
                    <a:pt x="26684" y="92224"/>
                  </a:cubicBezTo>
                  <a:cubicBezTo>
                    <a:pt x="26585" y="92421"/>
                    <a:pt x="26486" y="92666"/>
                    <a:pt x="26388" y="92863"/>
                  </a:cubicBezTo>
                  <a:cubicBezTo>
                    <a:pt x="26435" y="92914"/>
                    <a:pt x="26486" y="92914"/>
                    <a:pt x="26534" y="92962"/>
                  </a:cubicBezTo>
                  <a:cubicBezTo>
                    <a:pt x="26684" y="92764"/>
                    <a:pt x="26829" y="92618"/>
                    <a:pt x="26928" y="92468"/>
                  </a:cubicBezTo>
                  <a:cubicBezTo>
                    <a:pt x="28999" y="89213"/>
                    <a:pt x="30874" y="85812"/>
                    <a:pt x="32404" y="82309"/>
                  </a:cubicBezTo>
                  <a:cubicBezTo>
                    <a:pt x="32898" y="81177"/>
                    <a:pt x="33241" y="80040"/>
                    <a:pt x="33734" y="78908"/>
                  </a:cubicBezTo>
                  <a:cubicBezTo>
                    <a:pt x="35213" y="75700"/>
                    <a:pt x="36942" y="72643"/>
                    <a:pt x="39309" y="69980"/>
                  </a:cubicBezTo>
                  <a:cubicBezTo>
                    <a:pt x="40591" y="68500"/>
                    <a:pt x="41972" y="67119"/>
                    <a:pt x="43400" y="65790"/>
                  </a:cubicBezTo>
                  <a:cubicBezTo>
                    <a:pt x="44734" y="64507"/>
                    <a:pt x="46115" y="63371"/>
                    <a:pt x="47496" y="62140"/>
                  </a:cubicBezTo>
                  <a:cubicBezTo>
                    <a:pt x="49417" y="60412"/>
                    <a:pt x="50995" y="58341"/>
                    <a:pt x="52672" y="56419"/>
                  </a:cubicBezTo>
                  <a:cubicBezTo>
                    <a:pt x="54005" y="54841"/>
                    <a:pt x="55485" y="53460"/>
                    <a:pt x="57162" y="52277"/>
                  </a:cubicBezTo>
                  <a:cubicBezTo>
                    <a:pt x="59134" y="50797"/>
                    <a:pt x="61206" y="49365"/>
                    <a:pt x="63226" y="47886"/>
                  </a:cubicBezTo>
                  <a:cubicBezTo>
                    <a:pt x="65001" y="46603"/>
                    <a:pt x="66631" y="45124"/>
                    <a:pt x="68012" y="43348"/>
                  </a:cubicBezTo>
                  <a:cubicBezTo>
                    <a:pt x="68209" y="43052"/>
                    <a:pt x="68454" y="42709"/>
                    <a:pt x="68651" y="42413"/>
                  </a:cubicBezTo>
                  <a:cubicBezTo>
                    <a:pt x="68702" y="42263"/>
                    <a:pt x="68702" y="42066"/>
                    <a:pt x="68749" y="41869"/>
                  </a:cubicBezTo>
                  <a:cubicBezTo>
                    <a:pt x="68640" y="41833"/>
                    <a:pt x="68542" y="41818"/>
                    <a:pt x="68453" y="41818"/>
                  </a:cubicBezTo>
                  <a:cubicBezTo>
                    <a:pt x="68181" y="41818"/>
                    <a:pt x="67986" y="41956"/>
                    <a:pt x="67763" y="42066"/>
                  </a:cubicBezTo>
                  <a:cubicBezTo>
                    <a:pt x="65546" y="43104"/>
                    <a:pt x="63226" y="43940"/>
                    <a:pt x="60910" y="44729"/>
                  </a:cubicBezTo>
                  <a:cubicBezTo>
                    <a:pt x="56373" y="46359"/>
                    <a:pt x="51981" y="48280"/>
                    <a:pt x="48285" y="51488"/>
                  </a:cubicBezTo>
                  <a:cubicBezTo>
                    <a:pt x="47050" y="52620"/>
                    <a:pt x="45917" y="53804"/>
                    <a:pt x="44978" y="55184"/>
                  </a:cubicBezTo>
                  <a:cubicBezTo>
                    <a:pt x="43254" y="57650"/>
                    <a:pt x="42019" y="60313"/>
                    <a:pt x="41230" y="63225"/>
                  </a:cubicBezTo>
                  <a:cubicBezTo>
                    <a:pt x="40591" y="65494"/>
                    <a:pt x="39751" y="67711"/>
                    <a:pt x="38717" y="69834"/>
                  </a:cubicBezTo>
                  <a:cubicBezTo>
                    <a:pt x="38618" y="70078"/>
                    <a:pt x="38520" y="70276"/>
                    <a:pt x="38322" y="70473"/>
                  </a:cubicBezTo>
                  <a:cubicBezTo>
                    <a:pt x="36942" y="72300"/>
                    <a:pt x="35659" y="74272"/>
                    <a:pt x="34622" y="76344"/>
                  </a:cubicBezTo>
                  <a:cubicBezTo>
                    <a:pt x="34622" y="76442"/>
                    <a:pt x="34523" y="76490"/>
                    <a:pt x="34476" y="76588"/>
                  </a:cubicBezTo>
                  <a:cubicBezTo>
                    <a:pt x="34424" y="76442"/>
                    <a:pt x="34476" y="76292"/>
                    <a:pt x="34476" y="76194"/>
                  </a:cubicBezTo>
                  <a:cubicBezTo>
                    <a:pt x="34673" y="75061"/>
                    <a:pt x="34918" y="73976"/>
                    <a:pt x="35115" y="72840"/>
                  </a:cubicBezTo>
                  <a:cubicBezTo>
                    <a:pt x="35608" y="69932"/>
                    <a:pt x="35561" y="66973"/>
                    <a:pt x="35509" y="63963"/>
                  </a:cubicBezTo>
                  <a:cubicBezTo>
                    <a:pt x="35462" y="61694"/>
                    <a:pt x="35509" y="59426"/>
                    <a:pt x="35857" y="57110"/>
                  </a:cubicBezTo>
                  <a:cubicBezTo>
                    <a:pt x="35904" y="56763"/>
                    <a:pt x="35955" y="56368"/>
                    <a:pt x="36101" y="56025"/>
                  </a:cubicBezTo>
                  <a:cubicBezTo>
                    <a:pt x="36890" y="54151"/>
                    <a:pt x="37731" y="52277"/>
                    <a:pt x="38863" y="50549"/>
                  </a:cubicBezTo>
                  <a:cubicBezTo>
                    <a:pt x="39455" y="49661"/>
                    <a:pt x="40047" y="48773"/>
                    <a:pt x="40836" y="48083"/>
                  </a:cubicBezTo>
                  <a:cubicBezTo>
                    <a:pt x="41676" y="47294"/>
                    <a:pt x="42564" y="46556"/>
                    <a:pt x="43400" y="45767"/>
                  </a:cubicBezTo>
                  <a:cubicBezTo>
                    <a:pt x="44387" y="44781"/>
                    <a:pt x="45424" y="43794"/>
                    <a:pt x="46359" y="42757"/>
                  </a:cubicBezTo>
                  <a:cubicBezTo>
                    <a:pt x="47642" y="41427"/>
                    <a:pt x="48778" y="39947"/>
                    <a:pt x="49666" y="38318"/>
                  </a:cubicBezTo>
                  <a:cubicBezTo>
                    <a:pt x="50652" y="36444"/>
                    <a:pt x="51342" y="34471"/>
                    <a:pt x="51934" y="32400"/>
                  </a:cubicBezTo>
                  <a:cubicBezTo>
                    <a:pt x="53512" y="27271"/>
                    <a:pt x="54645" y="22043"/>
                    <a:pt x="56617" y="17064"/>
                  </a:cubicBezTo>
                  <a:cubicBezTo>
                    <a:pt x="56815" y="16571"/>
                    <a:pt x="56913" y="15979"/>
                    <a:pt x="56913" y="15435"/>
                  </a:cubicBezTo>
                  <a:cubicBezTo>
                    <a:pt x="56913" y="14500"/>
                    <a:pt x="56274" y="13857"/>
                    <a:pt x="55288" y="13809"/>
                  </a:cubicBezTo>
                  <a:cubicBezTo>
                    <a:pt x="55220" y="13805"/>
                    <a:pt x="55153" y="13803"/>
                    <a:pt x="55086" y="13803"/>
                  </a:cubicBezTo>
                  <a:cubicBezTo>
                    <a:pt x="54373" y="13803"/>
                    <a:pt x="53711" y="14053"/>
                    <a:pt x="53216" y="14547"/>
                  </a:cubicBezTo>
                  <a:cubicBezTo>
                    <a:pt x="51342" y="16421"/>
                    <a:pt x="49516" y="18295"/>
                    <a:pt x="47642" y="20122"/>
                  </a:cubicBezTo>
                  <a:cubicBezTo>
                    <a:pt x="46805" y="20958"/>
                    <a:pt x="46162" y="21897"/>
                    <a:pt x="45570" y="22884"/>
                  </a:cubicBezTo>
                  <a:cubicBezTo>
                    <a:pt x="44485" y="24706"/>
                    <a:pt x="43846" y="26730"/>
                    <a:pt x="43254" y="28750"/>
                  </a:cubicBezTo>
                  <a:cubicBezTo>
                    <a:pt x="42268" y="32353"/>
                    <a:pt x="41723" y="36101"/>
                    <a:pt x="41084" y="39797"/>
                  </a:cubicBezTo>
                  <a:cubicBezTo>
                    <a:pt x="40690" y="41869"/>
                    <a:pt x="40343" y="43940"/>
                    <a:pt x="39999" y="46011"/>
                  </a:cubicBezTo>
                  <a:cubicBezTo>
                    <a:pt x="39506" y="48825"/>
                    <a:pt x="38027" y="51140"/>
                    <a:pt x="36646" y="53559"/>
                  </a:cubicBezTo>
                  <a:cubicBezTo>
                    <a:pt x="36744" y="52916"/>
                    <a:pt x="36890" y="52277"/>
                    <a:pt x="36989" y="51634"/>
                  </a:cubicBezTo>
                  <a:cubicBezTo>
                    <a:pt x="37581" y="48529"/>
                    <a:pt x="37533" y="45372"/>
                    <a:pt x="37435" y="42216"/>
                  </a:cubicBezTo>
                  <a:cubicBezTo>
                    <a:pt x="37285" y="36101"/>
                    <a:pt x="35659" y="30380"/>
                    <a:pt x="32404" y="25152"/>
                  </a:cubicBezTo>
                  <a:cubicBezTo>
                    <a:pt x="30775" y="22536"/>
                    <a:pt x="29098" y="19925"/>
                    <a:pt x="27473" y="17309"/>
                  </a:cubicBezTo>
                  <a:cubicBezTo>
                    <a:pt x="25942" y="14942"/>
                    <a:pt x="24514" y="12574"/>
                    <a:pt x="22983" y="10258"/>
                  </a:cubicBezTo>
                  <a:cubicBezTo>
                    <a:pt x="21160" y="7544"/>
                    <a:pt x="19483" y="4782"/>
                    <a:pt x="18102" y="1776"/>
                  </a:cubicBezTo>
                  <a:cubicBezTo>
                    <a:pt x="17905" y="1283"/>
                    <a:pt x="17609" y="790"/>
                    <a:pt x="17313" y="296"/>
                  </a:cubicBezTo>
                  <a:cubicBezTo>
                    <a:pt x="17262" y="245"/>
                    <a:pt x="17163" y="198"/>
                    <a:pt x="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09500" y="2268975"/>
              <a:ext cx="202225" cy="197300"/>
            </a:xfrm>
            <a:custGeom>
              <a:avLst/>
              <a:gdLst/>
              <a:ahLst/>
              <a:cxnLst/>
              <a:rect l="l" t="t" r="r" b="b"/>
              <a:pathLst>
                <a:path w="8089" h="7892" extrusionOk="0">
                  <a:moveTo>
                    <a:pt x="8089" y="0"/>
                  </a:moveTo>
                  <a:cubicBezTo>
                    <a:pt x="4783" y="1973"/>
                    <a:pt x="2072" y="4636"/>
                    <a:pt x="1" y="7891"/>
                  </a:cubicBezTo>
                  <a:cubicBezTo>
                    <a:pt x="2218" y="4735"/>
                    <a:pt x="4932" y="2123"/>
                    <a:pt x="8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271100" y="2335550"/>
              <a:ext cx="208350" cy="70350"/>
            </a:xfrm>
            <a:custGeom>
              <a:avLst/>
              <a:gdLst/>
              <a:ahLst/>
              <a:cxnLst/>
              <a:rect l="l" t="t" r="r" b="b"/>
              <a:pathLst>
                <a:path w="8334" h="2814" extrusionOk="0">
                  <a:moveTo>
                    <a:pt x="1" y="1"/>
                  </a:moveTo>
                  <a:lnTo>
                    <a:pt x="1" y="1"/>
                  </a:lnTo>
                  <a:cubicBezTo>
                    <a:pt x="2810" y="987"/>
                    <a:pt x="5524" y="1875"/>
                    <a:pt x="8333" y="2814"/>
                  </a:cubicBezTo>
                  <a:cubicBezTo>
                    <a:pt x="7398" y="2222"/>
                    <a:pt x="888" y="5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929500" y="1364000"/>
              <a:ext cx="457400" cy="902525"/>
            </a:xfrm>
            <a:custGeom>
              <a:avLst/>
              <a:gdLst/>
              <a:ahLst/>
              <a:cxnLst/>
              <a:rect l="l" t="t" r="r" b="b"/>
              <a:pathLst>
                <a:path w="18296" h="36101" extrusionOk="0">
                  <a:moveTo>
                    <a:pt x="13857" y="9126"/>
                  </a:moveTo>
                  <a:cubicBezTo>
                    <a:pt x="13758" y="9422"/>
                    <a:pt x="13612" y="9667"/>
                    <a:pt x="13513" y="9963"/>
                  </a:cubicBezTo>
                  <a:cubicBezTo>
                    <a:pt x="12428" y="12381"/>
                    <a:pt x="11738" y="14894"/>
                    <a:pt x="10996" y="17411"/>
                  </a:cubicBezTo>
                  <a:cubicBezTo>
                    <a:pt x="10207" y="20272"/>
                    <a:pt x="8925" y="22935"/>
                    <a:pt x="7248" y="25401"/>
                  </a:cubicBezTo>
                  <a:cubicBezTo>
                    <a:pt x="6313" y="26829"/>
                    <a:pt x="5374" y="28261"/>
                    <a:pt x="4388" y="29642"/>
                  </a:cubicBezTo>
                  <a:cubicBezTo>
                    <a:pt x="3796" y="30530"/>
                    <a:pt x="3105" y="31319"/>
                    <a:pt x="2415" y="32108"/>
                  </a:cubicBezTo>
                  <a:cubicBezTo>
                    <a:pt x="2711" y="31366"/>
                    <a:pt x="3007" y="30676"/>
                    <a:pt x="3303" y="29985"/>
                  </a:cubicBezTo>
                  <a:cubicBezTo>
                    <a:pt x="4979" y="26237"/>
                    <a:pt x="6708" y="22489"/>
                    <a:pt x="8333" y="18741"/>
                  </a:cubicBezTo>
                  <a:cubicBezTo>
                    <a:pt x="9667" y="15585"/>
                    <a:pt x="11343" y="12626"/>
                    <a:pt x="13265" y="9817"/>
                  </a:cubicBezTo>
                  <a:cubicBezTo>
                    <a:pt x="13415" y="9568"/>
                    <a:pt x="13612" y="9323"/>
                    <a:pt x="13758" y="9126"/>
                  </a:cubicBezTo>
                  <a:close/>
                  <a:moveTo>
                    <a:pt x="15533" y="1"/>
                  </a:moveTo>
                  <a:lnTo>
                    <a:pt x="15533" y="1"/>
                  </a:lnTo>
                  <a:cubicBezTo>
                    <a:pt x="15238" y="99"/>
                    <a:pt x="14993" y="296"/>
                    <a:pt x="14796" y="494"/>
                  </a:cubicBezTo>
                  <a:cubicBezTo>
                    <a:pt x="13265" y="2072"/>
                    <a:pt x="11983" y="3800"/>
                    <a:pt x="10996" y="5773"/>
                  </a:cubicBezTo>
                  <a:cubicBezTo>
                    <a:pt x="9963" y="7694"/>
                    <a:pt x="8976" y="9568"/>
                    <a:pt x="7840" y="11395"/>
                  </a:cubicBezTo>
                  <a:cubicBezTo>
                    <a:pt x="6459" y="13612"/>
                    <a:pt x="5228" y="15932"/>
                    <a:pt x="4538" y="18445"/>
                  </a:cubicBezTo>
                  <a:cubicBezTo>
                    <a:pt x="3749" y="21207"/>
                    <a:pt x="3105" y="24020"/>
                    <a:pt x="2368" y="26829"/>
                  </a:cubicBezTo>
                  <a:lnTo>
                    <a:pt x="2368" y="27125"/>
                  </a:lnTo>
                  <a:cubicBezTo>
                    <a:pt x="2466" y="27078"/>
                    <a:pt x="2466" y="27026"/>
                    <a:pt x="2514" y="26928"/>
                  </a:cubicBezTo>
                  <a:cubicBezTo>
                    <a:pt x="3007" y="25006"/>
                    <a:pt x="3500" y="23132"/>
                    <a:pt x="3993" y="21207"/>
                  </a:cubicBezTo>
                  <a:cubicBezTo>
                    <a:pt x="4782" y="18149"/>
                    <a:pt x="5820" y="15242"/>
                    <a:pt x="7497" y="12578"/>
                  </a:cubicBezTo>
                  <a:cubicBezTo>
                    <a:pt x="8925" y="10310"/>
                    <a:pt x="10207" y="7943"/>
                    <a:pt x="11442" y="5575"/>
                  </a:cubicBezTo>
                  <a:cubicBezTo>
                    <a:pt x="12132" y="4194"/>
                    <a:pt x="13020" y="2912"/>
                    <a:pt x="14054" y="1677"/>
                  </a:cubicBezTo>
                  <a:lnTo>
                    <a:pt x="14054" y="1677"/>
                  </a:lnTo>
                  <a:cubicBezTo>
                    <a:pt x="13612" y="2814"/>
                    <a:pt x="13119" y="3899"/>
                    <a:pt x="12724" y="4984"/>
                  </a:cubicBezTo>
                  <a:cubicBezTo>
                    <a:pt x="12330" y="6116"/>
                    <a:pt x="12034" y="7252"/>
                    <a:pt x="11639" y="8384"/>
                  </a:cubicBezTo>
                  <a:cubicBezTo>
                    <a:pt x="10898" y="10653"/>
                    <a:pt x="10160" y="12922"/>
                    <a:pt x="9371" y="15143"/>
                  </a:cubicBezTo>
                  <a:cubicBezTo>
                    <a:pt x="7741" y="19581"/>
                    <a:pt x="5769" y="23823"/>
                    <a:pt x="3796" y="28111"/>
                  </a:cubicBezTo>
                  <a:cubicBezTo>
                    <a:pt x="2664" y="30676"/>
                    <a:pt x="1626" y="33339"/>
                    <a:pt x="146" y="35758"/>
                  </a:cubicBezTo>
                  <a:cubicBezTo>
                    <a:pt x="99" y="35856"/>
                    <a:pt x="48" y="36002"/>
                    <a:pt x="0" y="36101"/>
                  </a:cubicBezTo>
                  <a:cubicBezTo>
                    <a:pt x="146" y="36053"/>
                    <a:pt x="296" y="35955"/>
                    <a:pt x="344" y="35856"/>
                  </a:cubicBezTo>
                  <a:cubicBezTo>
                    <a:pt x="1527" y="33931"/>
                    <a:pt x="2861" y="32155"/>
                    <a:pt x="4190" y="30380"/>
                  </a:cubicBezTo>
                  <a:cubicBezTo>
                    <a:pt x="5275" y="28900"/>
                    <a:pt x="6313" y="27374"/>
                    <a:pt x="7347" y="25843"/>
                  </a:cubicBezTo>
                  <a:cubicBezTo>
                    <a:pt x="8728" y="23724"/>
                    <a:pt x="10010" y="21554"/>
                    <a:pt x="10752" y="19136"/>
                  </a:cubicBezTo>
                  <a:cubicBezTo>
                    <a:pt x="11343" y="17360"/>
                    <a:pt x="11837" y="15585"/>
                    <a:pt x="12377" y="13809"/>
                  </a:cubicBezTo>
                  <a:cubicBezTo>
                    <a:pt x="13316" y="10752"/>
                    <a:pt x="14598" y="7891"/>
                    <a:pt x="16323" y="5228"/>
                  </a:cubicBezTo>
                  <a:cubicBezTo>
                    <a:pt x="16966" y="4242"/>
                    <a:pt x="17557" y="3208"/>
                    <a:pt x="18149" y="2222"/>
                  </a:cubicBezTo>
                  <a:cubicBezTo>
                    <a:pt x="18197" y="2072"/>
                    <a:pt x="18248" y="1875"/>
                    <a:pt x="18295" y="1729"/>
                  </a:cubicBezTo>
                  <a:lnTo>
                    <a:pt x="18248" y="1729"/>
                  </a:lnTo>
                  <a:cubicBezTo>
                    <a:pt x="15533" y="5820"/>
                    <a:pt x="12870" y="9915"/>
                    <a:pt x="10207" y="14007"/>
                  </a:cubicBezTo>
                  <a:cubicBezTo>
                    <a:pt x="10357" y="13367"/>
                    <a:pt x="10602" y="12776"/>
                    <a:pt x="10799" y="12184"/>
                  </a:cubicBezTo>
                  <a:cubicBezTo>
                    <a:pt x="11588" y="9718"/>
                    <a:pt x="12330" y="7299"/>
                    <a:pt x="13119" y="4834"/>
                  </a:cubicBezTo>
                  <a:cubicBezTo>
                    <a:pt x="13561" y="3405"/>
                    <a:pt x="14204" y="2024"/>
                    <a:pt x="15040" y="742"/>
                  </a:cubicBezTo>
                  <a:cubicBezTo>
                    <a:pt x="15238" y="494"/>
                    <a:pt x="15387" y="249"/>
                    <a:pt x="15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575" y="2206150"/>
              <a:ext cx="535100" cy="562225"/>
            </a:xfrm>
            <a:custGeom>
              <a:avLst/>
              <a:gdLst/>
              <a:ahLst/>
              <a:cxnLst/>
              <a:rect l="l" t="t" r="r" b="b"/>
              <a:pathLst>
                <a:path w="21404" h="22489" extrusionOk="0">
                  <a:moveTo>
                    <a:pt x="21404" y="0"/>
                  </a:moveTo>
                  <a:lnTo>
                    <a:pt x="20662" y="296"/>
                  </a:lnTo>
                  <a:cubicBezTo>
                    <a:pt x="19530" y="935"/>
                    <a:pt x="18394" y="1578"/>
                    <a:pt x="17309" y="2269"/>
                  </a:cubicBezTo>
                  <a:cubicBezTo>
                    <a:pt x="14941" y="3598"/>
                    <a:pt x="12771" y="5177"/>
                    <a:pt x="10799" y="7051"/>
                  </a:cubicBezTo>
                  <a:cubicBezTo>
                    <a:pt x="8877" y="8925"/>
                    <a:pt x="7398" y="11095"/>
                    <a:pt x="6064" y="13363"/>
                  </a:cubicBezTo>
                  <a:cubicBezTo>
                    <a:pt x="4585" y="15829"/>
                    <a:pt x="3006" y="18196"/>
                    <a:pt x="1282" y="20516"/>
                  </a:cubicBezTo>
                  <a:cubicBezTo>
                    <a:pt x="837" y="21155"/>
                    <a:pt x="442" y="21798"/>
                    <a:pt x="0" y="22390"/>
                  </a:cubicBezTo>
                  <a:cubicBezTo>
                    <a:pt x="0" y="22438"/>
                    <a:pt x="47" y="22438"/>
                    <a:pt x="99" y="22489"/>
                  </a:cubicBezTo>
                  <a:cubicBezTo>
                    <a:pt x="197" y="22438"/>
                    <a:pt x="296" y="22339"/>
                    <a:pt x="395" y="22240"/>
                  </a:cubicBezTo>
                  <a:cubicBezTo>
                    <a:pt x="935" y="21451"/>
                    <a:pt x="1527" y="20662"/>
                    <a:pt x="2119" y="19873"/>
                  </a:cubicBezTo>
                  <a:cubicBezTo>
                    <a:pt x="3500" y="18050"/>
                    <a:pt x="4782" y="16078"/>
                    <a:pt x="5966" y="14105"/>
                  </a:cubicBezTo>
                  <a:cubicBezTo>
                    <a:pt x="7051" y="12329"/>
                    <a:pt x="8136" y="10503"/>
                    <a:pt x="9516" y="8925"/>
                  </a:cubicBezTo>
                  <a:cubicBezTo>
                    <a:pt x="11095" y="7102"/>
                    <a:pt x="12870" y="5472"/>
                    <a:pt x="14941" y="4143"/>
                  </a:cubicBezTo>
                  <a:cubicBezTo>
                    <a:pt x="16421" y="3204"/>
                    <a:pt x="17952" y="2316"/>
                    <a:pt x="19431" y="1428"/>
                  </a:cubicBezTo>
                  <a:cubicBezTo>
                    <a:pt x="20122" y="987"/>
                    <a:pt x="20859" y="639"/>
                    <a:pt x="2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64900" y="2320750"/>
              <a:ext cx="551200" cy="297225"/>
            </a:xfrm>
            <a:custGeom>
              <a:avLst/>
              <a:gdLst/>
              <a:ahLst/>
              <a:cxnLst/>
              <a:rect l="l" t="t" r="r" b="b"/>
              <a:pathLst>
                <a:path w="22048" h="11889" extrusionOk="0">
                  <a:moveTo>
                    <a:pt x="52" y="1"/>
                  </a:moveTo>
                  <a:cubicBezTo>
                    <a:pt x="52" y="52"/>
                    <a:pt x="0" y="99"/>
                    <a:pt x="0" y="151"/>
                  </a:cubicBezTo>
                  <a:cubicBezTo>
                    <a:pt x="789" y="395"/>
                    <a:pt x="1578" y="593"/>
                    <a:pt x="2320" y="841"/>
                  </a:cubicBezTo>
                  <a:cubicBezTo>
                    <a:pt x="6167" y="2025"/>
                    <a:pt x="9962" y="3453"/>
                    <a:pt x="13513" y="5378"/>
                  </a:cubicBezTo>
                  <a:cubicBezTo>
                    <a:pt x="15439" y="6412"/>
                    <a:pt x="17313" y="7596"/>
                    <a:pt x="19037" y="8976"/>
                  </a:cubicBezTo>
                  <a:cubicBezTo>
                    <a:pt x="19925" y="9667"/>
                    <a:pt x="20714" y="10456"/>
                    <a:pt x="21404" y="11344"/>
                  </a:cubicBezTo>
                  <a:cubicBezTo>
                    <a:pt x="21554" y="11541"/>
                    <a:pt x="21751" y="11691"/>
                    <a:pt x="21949" y="11888"/>
                  </a:cubicBezTo>
                  <a:cubicBezTo>
                    <a:pt x="21949" y="11837"/>
                    <a:pt x="21996" y="11837"/>
                    <a:pt x="22047" y="11790"/>
                  </a:cubicBezTo>
                  <a:cubicBezTo>
                    <a:pt x="21700" y="11344"/>
                    <a:pt x="21404" y="10902"/>
                    <a:pt x="21010" y="10456"/>
                  </a:cubicBezTo>
                  <a:cubicBezTo>
                    <a:pt x="19779" y="9075"/>
                    <a:pt x="18299" y="7943"/>
                    <a:pt x="16721" y="6905"/>
                  </a:cubicBezTo>
                  <a:cubicBezTo>
                    <a:pt x="11738" y="3701"/>
                    <a:pt x="6266" y="1579"/>
                    <a:pt x="545" y="99"/>
                  </a:cubicBezTo>
                  <a:cubicBezTo>
                    <a:pt x="395" y="52"/>
                    <a:pt x="197" y="52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75600" y="1508300"/>
              <a:ext cx="239200" cy="343975"/>
            </a:xfrm>
            <a:custGeom>
              <a:avLst/>
              <a:gdLst/>
              <a:ahLst/>
              <a:cxnLst/>
              <a:rect l="l" t="t" r="r" b="b"/>
              <a:pathLst>
                <a:path w="9568" h="13759" extrusionOk="0">
                  <a:moveTo>
                    <a:pt x="0" y="1"/>
                  </a:moveTo>
                  <a:cubicBezTo>
                    <a:pt x="1728" y="2218"/>
                    <a:pt x="3405" y="4388"/>
                    <a:pt x="5082" y="6609"/>
                  </a:cubicBezTo>
                  <a:cubicBezTo>
                    <a:pt x="6759" y="8826"/>
                    <a:pt x="8140" y="11245"/>
                    <a:pt x="9521" y="13758"/>
                  </a:cubicBezTo>
                  <a:cubicBezTo>
                    <a:pt x="9568" y="13612"/>
                    <a:pt x="9568" y="13612"/>
                    <a:pt x="9568" y="13561"/>
                  </a:cubicBezTo>
                  <a:cubicBezTo>
                    <a:pt x="9469" y="13316"/>
                    <a:pt x="9323" y="13119"/>
                    <a:pt x="9225" y="12870"/>
                  </a:cubicBezTo>
                  <a:cubicBezTo>
                    <a:pt x="7646" y="9667"/>
                    <a:pt x="5622" y="6806"/>
                    <a:pt x="3405" y="4045"/>
                  </a:cubicBezTo>
                  <a:cubicBezTo>
                    <a:pt x="2813" y="3354"/>
                    <a:pt x="2269" y="2612"/>
                    <a:pt x="1728" y="1922"/>
                  </a:cubicBezTo>
                  <a:cubicBezTo>
                    <a:pt x="1184" y="1283"/>
                    <a:pt x="592" y="640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314200" y="1800450"/>
              <a:ext cx="265175" cy="271275"/>
            </a:xfrm>
            <a:custGeom>
              <a:avLst/>
              <a:gdLst/>
              <a:ahLst/>
              <a:cxnLst/>
              <a:rect l="l" t="t" r="r" b="b"/>
              <a:pathLst>
                <a:path w="10607" h="10851" extrusionOk="0">
                  <a:moveTo>
                    <a:pt x="1" y="1"/>
                  </a:moveTo>
                  <a:cubicBezTo>
                    <a:pt x="3603" y="3552"/>
                    <a:pt x="6807" y="7497"/>
                    <a:pt x="10606" y="10851"/>
                  </a:cubicBezTo>
                  <a:cubicBezTo>
                    <a:pt x="7004" y="7300"/>
                    <a:pt x="3800" y="335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084875" y="1585925"/>
              <a:ext cx="107350" cy="120850"/>
            </a:xfrm>
            <a:custGeom>
              <a:avLst/>
              <a:gdLst/>
              <a:ahLst/>
              <a:cxnLst/>
              <a:rect l="l" t="t" r="r" b="b"/>
              <a:pathLst>
                <a:path w="4294" h="4834" extrusionOk="0">
                  <a:moveTo>
                    <a:pt x="99" y="1"/>
                  </a:moveTo>
                  <a:cubicBezTo>
                    <a:pt x="52" y="1"/>
                    <a:pt x="52" y="52"/>
                    <a:pt x="1" y="99"/>
                  </a:cubicBezTo>
                  <a:cubicBezTo>
                    <a:pt x="1283" y="1776"/>
                    <a:pt x="2715" y="3307"/>
                    <a:pt x="4195" y="4834"/>
                  </a:cubicBezTo>
                  <a:cubicBezTo>
                    <a:pt x="4242" y="4834"/>
                    <a:pt x="4293" y="4786"/>
                    <a:pt x="4293" y="4735"/>
                  </a:cubicBezTo>
                  <a:cubicBezTo>
                    <a:pt x="2913" y="3157"/>
                    <a:pt x="1480" y="1579"/>
                    <a:pt x="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504050" y="2125950"/>
              <a:ext cx="86325" cy="53100"/>
            </a:xfrm>
            <a:custGeom>
              <a:avLst/>
              <a:gdLst/>
              <a:ahLst/>
              <a:cxnLst/>
              <a:rect l="l" t="t" r="r" b="b"/>
              <a:pathLst>
                <a:path w="3453" h="2124" extrusionOk="0">
                  <a:moveTo>
                    <a:pt x="3354" y="1"/>
                  </a:moveTo>
                  <a:cubicBezTo>
                    <a:pt x="2269" y="644"/>
                    <a:pt x="1133" y="1334"/>
                    <a:pt x="0" y="1973"/>
                  </a:cubicBezTo>
                  <a:cubicBezTo>
                    <a:pt x="0" y="2025"/>
                    <a:pt x="48" y="2072"/>
                    <a:pt x="48" y="2123"/>
                  </a:cubicBezTo>
                  <a:cubicBezTo>
                    <a:pt x="1184" y="1480"/>
                    <a:pt x="2415" y="940"/>
                    <a:pt x="3453" y="151"/>
                  </a:cubicBezTo>
                  <a:cubicBezTo>
                    <a:pt x="3401" y="99"/>
                    <a:pt x="3401" y="52"/>
                    <a:pt x="3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/>
          <p:nvPr/>
        </p:nvSpPr>
        <p:spPr>
          <a:xfrm rot="5400000">
            <a:off x="448840" y="3722767"/>
            <a:ext cx="1005728" cy="1922693"/>
          </a:xfrm>
          <a:custGeom>
            <a:avLst/>
            <a:gdLst/>
            <a:ahLst/>
            <a:cxnLst/>
            <a:rect l="l" t="t" r="r" b="b"/>
            <a:pathLst>
              <a:path w="40205" h="83741" extrusionOk="0">
                <a:moveTo>
                  <a:pt x="33992" y="1"/>
                </a:moveTo>
                <a:cubicBezTo>
                  <a:pt x="31125" y="1"/>
                  <a:pt x="28582" y="1805"/>
                  <a:pt x="27208" y="5180"/>
                </a:cubicBezTo>
                <a:cubicBezTo>
                  <a:pt x="27060" y="5424"/>
                  <a:pt x="26963" y="5665"/>
                  <a:pt x="26917" y="5909"/>
                </a:cubicBezTo>
                <a:cubicBezTo>
                  <a:pt x="26141" y="8283"/>
                  <a:pt x="26090" y="10708"/>
                  <a:pt x="26238" y="13183"/>
                </a:cubicBezTo>
                <a:cubicBezTo>
                  <a:pt x="26478" y="16527"/>
                  <a:pt x="26575" y="19876"/>
                  <a:pt x="26044" y="23220"/>
                </a:cubicBezTo>
                <a:cubicBezTo>
                  <a:pt x="24538" y="32822"/>
                  <a:pt x="20174" y="40825"/>
                  <a:pt x="12706" y="47129"/>
                </a:cubicBezTo>
                <a:cubicBezTo>
                  <a:pt x="10816" y="48778"/>
                  <a:pt x="8826" y="50280"/>
                  <a:pt x="6840" y="51882"/>
                </a:cubicBezTo>
                <a:cubicBezTo>
                  <a:pt x="3833" y="54256"/>
                  <a:pt x="1940" y="57313"/>
                  <a:pt x="1117" y="61096"/>
                </a:cubicBezTo>
                <a:cubicBezTo>
                  <a:pt x="97" y="65507"/>
                  <a:pt x="0" y="69968"/>
                  <a:pt x="535" y="74430"/>
                </a:cubicBezTo>
                <a:cubicBezTo>
                  <a:pt x="970" y="77728"/>
                  <a:pt x="1746" y="80882"/>
                  <a:pt x="3492" y="83741"/>
                </a:cubicBezTo>
                <a:lnTo>
                  <a:pt x="40204" y="83741"/>
                </a:lnTo>
                <a:lnTo>
                  <a:pt x="40204" y="2708"/>
                </a:lnTo>
                <a:cubicBezTo>
                  <a:pt x="39766" y="2367"/>
                  <a:pt x="39378" y="2030"/>
                  <a:pt x="38893" y="1688"/>
                </a:cubicBezTo>
                <a:cubicBezTo>
                  <a:pt x="37255" y="550"/>
                  <a:pt x="35574" y="1"/>
                  <a:pt x="339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 hasCustomPrompt="1"/>
          </p:nvPr>
        </p:nvSpPr>
        <p:spPr>
          <a:xfrm>
            <a:off x="3795600" y="1672150"/>
            <a:ext cx="1389000" cy="8418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 idx="2"/>
          </p:nvPr>
        </p:nvSpPr>
        <p:spPr>
          <a:xfrm>
            <a:off x="1812000" y="2547050"/>
            <a:ext cx="55200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 rot="4928534">
            <a:off x="6260859" y="4466335"/>
            <a:ext cx="547285" cy="669660"/>
            <a:chOff x="2229900" y="1049875"/>
            <a:chExt cx="958025" cy="1172650"/>
          </a:xfrm>
        </p:grpSpPr>
        <p:sp>
          <p:nvSpPr>
            <p:cNvPr id="108" name="Google Shape;108;p3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3"/>
          <p:cNvGrpSpPr/>
          <p:nvPr/>
        </p:nvGrpSpPr>
        <p:grpSpPr>
          <a:xfrm rot="4928716">
            <a:off x="618741" y="4442687"/>
            <a:ext cx="394673" cy="482859"/>
            <a:chOff x="2229900" y="1049875"/>
            <a:chExt cx="958025" cy="1172650"/>
          </a:xfrm>
        </p:grpSpPr>
        <p:sp>
          <p:nvSpPr>
            <p:cNvPr id="119" name="Google Shape;119;p3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21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1"/>
          <p:cNvSpPr txBox="1">
            <a:spLocks noGrp="1"/>
          </p:cNvSpPr>
          <p:nvPr>
            <p:ph type="body" idx="1"/>
          </p:nvPr>
        </p:nvSpPr>
        <p:spPr>
          <a:xfrm>
            <a:off x="1284450" y="1230900"/>
            <a:ext cx="6575100" cy="3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71" name="Google Shape;771;p21"/>
          <p:cNvSpPr/>
          <p:nvPr/>
        </p:nvSpPr>
        <p:spPr>
          <a:xfrm rot="10800000">
            <a:off x="8232426" y="3943565"/>
            <a:ext cx="911574" cy="1199935"/>
          </a:xfrm>
          <a:custGeom>
            <a:avLst/>
            <a:gdLst/>
            <a:ahLst/>
            <a:cxnLst/>
            <a:rect l="l" t="t" r="r" b="b"/>
            <a:pathLst>
              <a:path w="67474" h="111856" extrusionOk="0">
                <a:moveTo>
                  <a:pt x="0" y="0"/>
                </a:moveTo>
                <a:lnTo>
                  <a:pt x="0" y="1972"/>
                </a:lnTo>
                <a:lnTo>
                  <a:pt x="0" y="55740"/>
                </a:lnTo>
                <a:lnTo>
                  <a:pt x="0" y="106603"/>
                </a:lnTo>
                <a:cubicBezTo>
                  <a:pt x="0" y="107246"/>
                  <a:pt x="99" y="108034"/>
                  <a:pt x="446" y="108429"/>
                </a:cubicBezTo>
                <a:cubicBezTo>
                  <a:pt x="2593" y="110522"/>
                  <a:pt x="5325" y="111856"/>
                  <a:pt x="8117" y="111856"/>
                </a:cubicBezTo>
                <a:cubicBezTo>
                  <a:pt x="10451" y="111856"/>
                  <a:pt x="12826" y="110924"/>
                  <a:pt x="14936" y="108724"/>
                </a:cubicBezTo>
                <a:cubicBezTo>
                  <a:pt x="17104" y="106457"/>
                  <a:pt x="18433" y="103646"/>
                  <a:pt x="18977" y="100590"/>
                </a:cubicBezTo>
                <a:cubicBezTo>
                  <a:pt x="19667" y="96352"/>
                  <a:pt x="19911" y="92113"/>
                  <a:pt x="20700" y="87926"/>
                </a:cubicBezTo>
                <a:cubicBezTo>
                  <a:pt x="23906" y="71662"/>
                  <a:pt x="32726" y="59387"/>
                  <a:pt x="47070" y="51159"/>
                </a:cubicBezTo>
                <a:cubicBezTo>
                  <a:pt x="49778" y="49629"/>
                  <a:pt x="52393" y="48103"/>
                  <a:pt x="55054" y="46526"/>
                </a:cubicBezTo>
                <a:cubicBezTo>
                  <a:pt x="58898" y="44160"/>
                  <a:pt x="61560" y="40809"/>
                  <a:pt x="63283" y="36669"/>
                </a:cubicBezTo>
                <a:cubicBezTo>
                  <a:pt x="65305" y="31886"/>
                  <a:pt x="66390" y="26859"/>
                  <a:pt x="66883" y="21733"/>
                </a:cubicBezTo>
                <a:cubicBezTo>
                  <a:pt x="67474" y="14687"/>
                  <a:pt x="66981" y="7788"/>
                  <a:pt x="63531" y="1380"/>
                </a:cubicBezTo>
                <a:cubicBezTo>
                  <a:pt x="62940" y="343"/>
                  <a:pt x="62348" y="0"/>
                  <a:pt x="611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21"/>
          <p:cNvGrpSpPr/>
          <p:nvPr/>
        </p:nvGrpSpPr>
        <p:grpSpPr>
          <a:xfrm rot="4928888">
            <a:off x="8594597" y="4561707"/>
            <a:ext cx="387804" cy="474567"/>
            <a:chOff x="2229900" y="1049875"/>
            <a:chExt cx="958025" cy="1172650"/>
          </a:xfrm>
        </p:grpSpPr>
        <p:sp>
          <p:nvSpPr>
            <p:cNvPr id="773" name="Google Shape;773;p21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21"/>
          <p:cNvSpPr/>
          <p:nvPr/>
        </p:nvSpPr>
        <p:spPr>
          <a:xfrm>
            <a:off x="7754684" y="0"/>
            <a:ext cx="1389316" cy="1080628"/>
          </a:xfrm>
          <a:custGeom>
            <a:avLst/>
            <a:gdLst/>
            <a:ahLst/>
            <a:cxnLst/>
            <a:rect l="l" t="t" r="r" b="b"/>
            <a:pathLst>
              <a:path w="93841" h="73763" extrusionOk="0">
                <a:moveTo>
                  <a:pt x="2767" y="0"/>
                </a:moveTo>
                <a:cubicBezTo>
                  <a:pt x="2232" y="0"/>
                  <a:pt x="1941" y="194"/>
                  <a:pt x="1700" y="632"/>
                </a:cubicBezTo>
                <a:cubicBezTo>
                  <a:pt x="292" y="2813"/>
                  <a:pt x="1" y="5191"/>
                  <a:pt x="439" y="7662"/>
                </a:cubicBezTo>
                <a:cubicBezTo>
                  <a:pt x="874" y="10234"/>
                  <a:pt x="1844" y="12659"/>
                  <a:pt x="2814" y="15084"/>
                </a:cubicBezTo>
                <a:cubicBezTo>
                  <a:pt x="4319" y="18769"/>
                  <a:pt x="6065" y="22307"/>
                  <a:pt x="8586" y="25411"/>
                </a:cubicBezTo>
                <a:cubicBezTo>
                  <a:pt x="9215" y="26187"/>
                  <a:pt x="9894" y="26916"/>
                  <a:pt x="10623" y="27595"/>
                </a:cubicBezTo>
                <a:cubicBezTo>
                  <a:pt x="12727" y="29513"/>
                  <a:pt x="15007" y="30503"/>
                  <a:pt x="17465" y="30503"/>
                </a:cubicBezTo>
                <a:cubicBezTo>
                  <a:pt x="18861" y="30503"/>
                  <a:pt x="20313" y="30184"/>
                  <a:pt x="21824" y="29535"/>
                </a:cubicBezTo>
                <a:cubicBezTo>
                  <a:pt x="24590" y="28371"/>
                  <a:pt x="27305" y="27060"/>
                  <a:pt x="30118" y="25850"/>
                </a:cubicBezTo>
                <a:cubicBezTo>
                  <a:pt x="32492" y="24829"/>
                  <a:pt x="34917" y="24007"/>
                  <a:pt x="37536" y="23859"/>
                </a:cubicBezTo>
                <a:cubicBezTo>
                  <a:pt x="37706" y="23851"/>
                  <a:pt x="37875" y="23847"/>
                  <a:pt x="38041" y="23847"/>
                </a:cubicBezTo>
                <a:cubicBezTo>
                  <a:pt x="40804" y="23847"/>
                  <a:pt x="42956" y="24981"/>
                  <a:pt x="44376" y="27498"/>
                </a:cubicBezTo>
                <a:cubicBezTo>
                  <a:pt x="45054" y="28709"/>
                  <a:pt x="45636" y="29970"/>
                  <a:pt x="46071" y="31281"/>
                </a:cubicBezTo>
                <a:cubicBezTo>
                  <a:pt x="47188" y="34722"/>
                  <a:pt x="48740" y="37876"/>
                  <a:pt x="50920" y="40735"/>
                </a:cubicBezTo>
                <a:cubicBezTo>
                  <a:pt x="52232" y="42532"/>
                  <a:pt x="53151" y="44471"/>
                  <a:pt x="53539" y="46652"/>
                </a:cubicBezTo>
                <a:cubicBezTo>
                  <a:pt x="53783" y="48107"/>
                  <a:pt x="53977" y="49561"/>
                  <a:pt x="54121" y="51016"/>
                </a:cubicBezTo>
                <a:cubicBezTo>
                  <a:pt x="54412" y="55819"/>
                  <a:pt x="56158" y="60087"/>
                  <a:pt x="58924" y="63966"/>
                </a:cubicBezTo>
                <a:cubicBezTo>
                  <a:pt x="61395" y="67361"/>
                  <a:pt x="64402" y="69980"/>
                  <a:pt x="68526" y="71143"/>
                </a:cubicBezTo>
                <a:cubicBezTo>
                  <a:pt x="70803" y="71822"/>
                  <a:pt x="73131" y="72257"/>
                  <a:pt x="75509" y="72404"/>
                </a:cubicBezTo>
                <a:cubicBezTo>
                  <a:pt x="79001" y="72645"/>
                  <a:pt x="82539" y="72742"/>
                  <a:pt x="86081" y="72986"/>
                </a:cubicBezTo>
                <a:cubicBezTo>
                  <a:pt x="88649" y="73180"/>
                  <a:pt x="91268" y="73471"/>
                  <a:pt x="93840" y="73762"/>
                </a:cubicBezTo>
                <a:lnTo>
                  <a:pt x="93840" y="50"/>
                </a:lnTo>
                <a:cubicBezTo>
                  <a:pt x="63482" y="50"/>
                  <a:pt x="33125" y="50"/>
                  <a:pt x="27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1"/>
          <p:cNvSpPr/>
          <p:nvPr/>
        </p:nvSpPr>
        <p:spPr>
          <a:xfrm flipH="1">
            <a:off x="8724003" y="445500"/>
            <a:ext cx="286359" cy="1241691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21"/>
          <p:cNvGrpSpPr/>
          <p:nvPr/>
        </p:nvGrpSpPr>
        <p:grpSpPr>
          <a:xfrm rot="10800000" flipH="1">
            <a:off x="8422629" y="-87055"/>
            <a:ext cx="370938" cy="480816"/>
            <a:chOff x="4153450" y="2187950"/>
            <a:chExt cx="1609975" cy="2086875"/>
          </a:xfrm>
        </p:grpSpPr>
        <p:sp>
          <p:nvSpPr>
            <p:cNvPr id="786" name="Google Shape;786;p21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1"/>
          <p:cNvSpPr/>
          <p:nvPr/>
        </p:nvSpPr>
        <p:spPr>
          <a:xfrm>
            <a:off x="0" y="4570826"/>
            <a:ext cx="996406" cy="572707"/>
          </a:xfrm>
          <a:custGeom>
            <a:avLst/>
            <a:gdLst/>
            <a:ahLst/>
            <a:cxnLst/>
            <a:rect l="l" t="t" r="r" b="b"/>
            <a:pathLst>
              <a:path w="68623" h="36253" extrusionOk="0">
                <a:moveTo>
                  <a:pt x="21980" y="0"/>
                </a:moveTo>
                <a:cubicBezTo>
                  <a:pt x="14392" y="0"/>
                  <a:pt x="7232" y="1887"/>
                  <a:pt x="536" y="5507"/>
                </a:cubicBezTo>
                <a:cubicBezTo>
                  <a:pt x="148" y="5701"/>
                  <a:pt x="0" y="5946"/>
                  <a:pt x="0" y="6380"/>
                </a:cubicBezTo>
                <a:lnTo>
                  <a:pt x="0" y="36253"/>
                </a:lnTo>
                <a:lnTo>
                  <a:pt x="67602" y="36253"/>
                </a:lnTo>
                <a:cubicBezTo>
                  <a:pt x="67652" y="36206"/>
                  <a:pt x="67602" y="36109"/>
                  <a:pt x="67652" y="36059"/>
                </a:cubicBezTo>
                <a:cubicBezTo>
                  <a:pt x="68622" y="33537"/>
                  <a:pt x="68525" y="31015"/>
                  <a:pt x="67699" y="28494"/>
                </a:cubicBezTo>
                <a:cubicBezTo>
                  <a:pt x="66779" y="25538"/>
                  <a:pt x="65033" y="23016"/>
                  <a:pt x="63094" y="20638"/>
                </a:cubicBezTo>
                <a:cubicBezTo>
                  <a:pt x="60087" y="17002"/>
                  <a:pt x="56545" y="13945"/>
                  <a:pt x="52910" y="10989"/>
                </a:cubicBezTo>
                <a:cubicBezTo>
                  <a:pt x="44324" y="4200"/>
                  <a:pt x="34579" y="464"/>
                  <a:pt x="23619" y="29"/>
                </a:cubicBezTo>
                <a:cubicBezTo>
                  <a:pt x="23070" y="10"/>
                  <a:pt x="22524" y="0"/>
                  <a:pt x="219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21"/>
          <p:cNvGrpSpPr/>
          <p:nvPr/>
        </p:nvGrpSpPr>
        <p:grpSpPr>
          <a:xfrm rot="3313589">
            <a:off x="338163" y="4239390"/>
            <a:ext cx="713104" cy="1119200"/>
            <a:chOff x="2393300" y="1206650"/>
            <a:chExt cx="1306900" cy="2051150"/>
          </a:xfrm>
        </p:grpSpPr>
        <p:sp>
          <p:nvSpPr>
            <p:cNvPr id="792" name="Google Shape;792;p21"/>
            <p:cNvSpPr/>
            <p:nvPr/>
          </p:nvSpPr>
          <p:spPr>
            <a:xfrm>
              <a:off x="2393300" y="1206650"/>
              <a:ext cx="1306900" cy="2051150"/>
            </a:xfrm>
            <a:custGeom>
              <a:avLst/>
              <a:gdLst/>
              <a:ahLst/>
              <a:cxnLst/>
              <a:rect l="l" t="t" r="r" b="b"/>
              <a:pathLst>
                <a:path w="52276" h="82046" extrusionOk="0">
                  <a:moveTo>
                    <a:pt x="33883" y="278"/>
                  </a:moveTo>
                  <a:cubicBezTo>
                    <a:pt x="34672" y="376"/>
                    <a:pt x="35067" y="921"/>
                    <a:pt x="35312" y="1560"/>
                  </a:cubicBezTo>
                  <a:cubicBezTo>
                    <a:pt x="35560" y="2302"/>
                    <a:pt x="35805" y="3040"/>
                    <a:pt x="35955" y="3829"/>
                  </a:cubicBezTo>
                  <a:cubicBezTo>
                    <a:pt x="36349" y="5999"/>
                    <a:pt x="36645" y="8220"/>
                    <a:pt x="36645" y="10488"/>
                  </a:cubicBezTo>
                  <a:cubicBezTo>
                    <a:pt x="36645" y="12658"/>
                    <a:pt x="36251" y="14777"/>
                    <a:pt x="35461" y="16801"/>
                  </a:cubicBezTo>
                  <a:cubicBezTo>
                    <a:pt x="34475" y="19267"/>
                    <a:pt x="33536" y="21681"/>
                    <a:pt x="32550" y="24100"/>
                  </a:cubicBezTo>
                  <a:cubicBezTo>
                    <a:pt x="32502" y="24147"/>
                    <a:pt x="32451" y="24246"/>
                    <a:pt x="32352" y="24297"/>
                  </a:cubicBezTo>
                  <a:cubicBezTo>
                    <a:pt x="32798" y="21634"/>
                    <a:pt x="33240" y="18971"/>
                    <a:pt x="33587" y="16308"/>
                  </a:cubicBezTo>
                  <a:cubicBezTo>
                    <a:pt x="33982" y="13645"/>
                    <a:pt x="34179" y="10982"/>
                    <a:pt x="34424" y="8267"/>
                  </a:cubicBezTo>
                  <a:lnTo>
                    <a:pt x="34424" y="8267"/>
                  </a:lnTo>
                  <a:cubicBezTo>
                    <a:pt x="34029" y="9845"/>
                    <a:pt x="33785" y="11424"/>
                    <a:pt x="33635" y="13053"/>
                  </a:cubicBezTo>
                  <a:cubicBezTo>
                    <a:pt x="33489" y="14580"/>
                    <a:pt x="33339" y="16059"/>
                    <a:pt x="33094" y="17590"/>
                  </a:cubicBezTo>
                  <a:cubicBezTo>
                    <a:pt x="32700" y="20005"/>
                    <a:pt x="32254" y="22423"/>
                    <a:pt x="31812" y="24790"/>
                  </a:cubicBezTo>
                  <a:cubicBezTo>
                    <a:pt x="31761" y="25284"/>
                    <a:pt x="31615" y="25777"/>
                    <a:pt x="31516" y="26270"/>
                  </a:cubicBezTo>
                  <a:lnTo>
                    <a:pt x="31417" y="26270"/>
                  </a:lnTo>
                  <a:lnTo>
                    <a:pt x="31417" y="25678"/>
                  </a:lnTo>
                  <a:cubicBezTo>
                    <a:pt x="31516" y="24147"/>
                    <a:pt x="31169" y="22620"/>
                    <a:pt x="30972" y="21090"/>
                  </a:cubicBezTo>
                  <a:cubicBezTo>
                    <a:pt x="30826" y="19957"/>
                    <a:pt x="30676" y="18872"/>
                    <a:pt x="30628" y="17736"/>
                  </a:cubicBezTo>
                  <a:cubicBezTo>
                    <a:pt x="30577" y="16059"/>
                    <a:pt x="30577" y="14434"/>
                    <a:pt x="30628" y="12757"/>
                  </a:cubicBezTo>
                  <a:cubicBezTo>
                    <a:pt x="30727" y="11128"/>
                    <a:pt x="30873" y="9502"/>
                    <a:pt x="31121" y="7924"/>
                  </a:cubicBezTo>
                  <a:cubicBezTo>
                    <a:pt x="31319" y="6444"/>
                    <a:pt x="31615" y="5012"/>
                    <a:pt x="31958" y="3584"/>
                  </a:cubicBezTo>
                  <a:cubicBezTo>
                    <a:pt x="32155" y="2744"/>
                    <a:pt x="32550" y="1955"/>
                    <a:pt x="32897" y="1166"/>
                  </a:cubicBezTo>
                  <a:cubicBezTo>
                    <a:pt x="33094" y="724"/>
                    <a:pt x="33390" y="376"/>
                    <a:pt x="33883" y="278"/>
                  </a:cubicBezTo>
                  <a:close/>
                  <a:moveTo>
                    <a:pt x="21305" y="3927"/>
                  </a:moveTo>
                  <a:cubicBezTo>
                    <a:pt x="21850" y="4026"/>
                    <a:pt x="22244" y="4472"/>
                    <a:pt x="22540" y="4914"/>
                  </a:cubicBezTo>
                  <a:cubicBezTo>
                    <a:pt x="22883" y="5505"/>
                    <a:pt x="23278" y="6097"/>
                    <a:pt x="23527" y="6740"/>
                  </a:cubicBezTo>
                  <a:cubicBezTo>
                    <a:pt x="24856" y="10291"/>
                    <a:pt x="26288" y="13842"/>
                    <a:pt x="27322" y="17492"/>
                  </a:cubicBezTo>
                  <a:cubicBezTo>
                    <a:pt x="27965" y="19807"/>
                    <a:pt x="28308" y="22175"/>
                    <a:pt x="28162" y="24593"/>
                  </a:cubicBezTo>
                  <a:cubicBezTo>
                    <a:pt x="28064" y="25627"/>
                    <a:pt x="27867" y="26665"/>
                    <a:pt x="27717" y="27749"/>
                  </a:cubicBezTo>
                  <a:cubicBezTo>
                    <a:pt x="27669" y="28243"/>
                    <a:pt x="27571" y="28736"/>
                    <a:pt x="27472" y="29276"/>
                  </a:cubicBezTo>
                  <a:cubicBezTo>
                    <a:pt x="26829" y="23311"/>
                    <a:pt x="25053" y="17590"/>
                    <a:pt x="22935" y="12015"/>
                  </a:cubicBezTo>
                  <a:lnTo>
                    <a:pt x="22935" y="12015"/>
                  </a:lnTo>
                  <a:cubicBezTo>
                    <a:pt x="23278" y="13250"/>
                    <a:pt x="23673" y="14434"/>
                    <a:pt x="24067" y="15665"/>
                  </a:cubicBezTo>
                  <a:cubicBezTo>
                    <a:pt x="24955" y="18427"/>
                    <a:pt x="25744" y="21240"/>
                    <a:pt x="26288" y="24147"/>
                  </a:cubicBezTo>
                  <a:cubicBezTo>
                    <a:pt x="26584" y="25678"/>
                    <a:pt x="26782" y="27256"/>
                    <a:pt x="26979" y="28834"/>
                  </a:cubicBezTo>
                  <a:cubicBezTo>
                    <a:pt x="27077" y="29229"/>
                    <a:pt x="27125" y="29624"/>
                    <a:pt x="27026" y="30065"/>
                  </a:cubicBezTo>
                  <a:cubicBezTo>
                    <a:pt x="26979" y="30018"/>
                    <a:pt x="26928" y="29919"/>
                    <a:pt x="26928" y="29868"/>
                  </a:cubicBezTo>
                  <a:cubicBezTo>
                    <a:pt x="25448" y="26712"/>
                    <a:pt x="23968" y="23556"/>
                    <a:pt x="22588" y="20352"/>
                  </a:cubicBezTo>
                  <a:cubicBezTo>
                    <a:pt x="21357" y="17637"/>
                    <a:pt x="20568" y="14730"/>
                    <a:pt x="20173" y="11771"/>
                  </a:cubicBezTo>
                  <a:cubicBezTo>
                    <a:pt x="19924" y="10240"/>
                    <a:pt x="19877" y="8760"/>
                    <a:pt x="19924" y="7281"/>
                  </a:cubicBezTo>
                  <a:cubicBezTo>
                    <a:pt x="19976" y="6492"/>
                    <a:pt x="20173" y="5703"/>
                    <a:pt x="20319" y="4914"/>
                  </a:cubicBezTo>
                  <a:cubicBezTo>
                    <a:pt x="20469" y="4420"/>
                    <a:pt x="20714" y="4026"/>
                    <a:pt x="21305" y="3927"/>
                  </a:cubicBezTo>
                  <a:close/>
                  <a:moveTo>
                    <a:pt x="51064" y="12949"/>
                  </a:moveTo>
                  <a:cubicBezTo>
                    <a:pt x="51537" y="12949"/>
                    <a:pt x="51835" y="13243"/>
                    <a:pt x="51835" y="13791"/>
                  </a:cubicBezTo>
                  <a:cubicBezTo>
                    <a:pt x="51784" y="14434"/>
                    <a:pt x="51685" y="15073"/>
                    <a:pt x="51586" y="15716"/>
                  </a:cubicBezTo>
                  <a:cubicBezTo>
                    <a:pt x="51586" y="15961"/>
                    <a:pt x="51488" y="16158"/>
                    <a:pt x="51389" y="16407"/>
                  </a:cubicBezTo>
                  <a:cubicBezTo>
                    <a:pt x="50205" y="19314"/>
                    <a:pt x="48974" y="22226"/>
                    <a:pt x="47148" y="24889"/>
                  </a:cubicBezTo>
                  <a:cubicBezTo>
                    <a:pt x="46161" y="26317"/>
                    <a:pt x="44879" y="27552"/>
                    <a:pt x="43550" y="28637"/>
                  </a:cubicBezTo>
                  <a:cubicBezTo>
                    <a:pt x="42169" y="29770"/>
                    <a:pt x="40736" y="30855"/>
                    <a:pt x="39308" y="31991"/>
                  </a:cubicBezTo>
                  <a:lnTo>
                    <a:pt x="36645" y="34208"/>
                  </a:lnTo>
                  <a:cubicBezTo>
                    <a:pt x="36546" y="34307"/>
                    <a:pt x="36448" y="34405"/>
                    <a:pt x="36298" y="34504"/>
                  </a:cubicBezTo>
                  <a:cubicBezTo>
                    <a:pt x="36298" y="34405"/>
                    <a:pt x="36251" y="34358"/>
                    <a:pt x="36251" y="34307"/>
                  </a:cubicBezTo>
                  <a:cubicBezTo>
                    <a:pt x="37138" y="31991"/>
                    <a:pt x="37975" y="29624"/>
                    <a:pt x="39454" y="27552"/>
                  </a:cubicBezTo>
                  <a:cubicBezTo>
                    <a:pt x="40934" y="25481"/>
                    <a:pt x="42070" y="23212"/>
                    <a:pt x="43301" y="20991"/>
                  </a:cubicBezTo>
                  <a:cubicBezTo>
                    <a:pt x="44287" y="19070"/>
                    <a:pt x="45522" y="17294"/>
                    <a:pt x="46903" y="15617"/>
                  </a:cubicBezTo>
                  <a:cubicBezTo>
                    <a:pt x="47740" y="14580"/>
                    <a:pt x="48627" y="13692"/>
                    <a:pt x="49910" y="13152"/>
                  </a:cubicBezTo>
                  <a:cubicBezTo>
                    <a:pt x="50205" y="13053"/>
                    <a:pt x="50600" y="12954"/>
                    <a:pt x="50947" y="12954"/>
                  </a:cubicBezTo>
                  <a:cubicBezTo>
                    <a:pt x="50987" y="12951"/>
                    <a:pt x="51026" y="12949"/>
                    <a:pt x="51064" y="12949"/>
                  </a:cubicBezTo>
                  <a:close/>
                  <a:moveTo>
                    <a:pt x="13417" y="17423"/>
                  </a:moveTo>
                  <a:cubicBezTo>
                    <a:pt x="13688" y="17423"/>
                    <a:pt x="14002" y="17573"/>
                    <a:pt x="14354" y="17886"/>
                  </a:cubicBezTo>
                  <a:cubicBezTo>
                    <a:pt x="14847" y="18328"/>
                    <a:pt x="15289" y="18872"/>
                    <a:pt x="15683" y="19464"/>
                  </a:cubicBezTo>
                  <a:cubicBezTo>
                    <a:pt x="17017" y="21484"/>
                    <a:pt x="18003" y="23705"/>
                    <a:pt x="18891" y="25923"/>
                  </a:cubicBezTo>
                  <a:cubicBezTo>
                    <a:pt x="20319" y="29426"/>
                    <a:pt x="21305" y="33024"/>
                    <a:pt x="22146" y="36725"/>
                  </a:cubicBezTo>
                  <a:cubicBezTo>
                    <a:pt x="22738" y="39140"/>
                    <a:pt x="23179" y="41558"/>
                    <a:pt x="23724" y="44024"/>
                  </a:cubicBezTo>
                  <a:cubicBezTo>
                    <a:pt x="23968" y="45058"/>
                    <a:pt x="24363" y="46143"/>
                    <a:pt x="24659" y="47180"/>
                  </a:cubicBezTo>
                  <a:cubicBezTo>
                    <a:pt x="24710" y="47279"/>
                    <a:pt x="24710" y="47378"/>
                    <a:pt x="24758" y="47524"/>
                  </a:cubicBezTo>
                  <a:cubicBezTo>
                    <a:pt x="24659" y="47476"/>
                    <a:pt x="24612" y="47425"/>
                    <a:pt x="24560" y="47425"/>
                  </a:cubicBezTo>
                  <a:cubicBezTo>
                    <a:pt x="22982" y="45504"/>
                    <a:pt x="21455" y="43630"/>
                    <a:pt x="19877" y="41704"/>
                  </a:cubicBezTo>
                  <a:cubicBezTo>
                    <a:pt x="18200" y="39684"/>
                    <a:pt x="16622" y="37613"/>
                    <a:pt x="15387" y="35293"/>
                  </a:cubicBezTo>
                  <a:cubicBezTo>
                    <a:pt x="14302" y="33222"/>
                    <a:pt x="13663" y="31004"/>
                    <a:pt x="13269" y="28685"/>
                  </a:cubicBezTo>
                  <a:cubicBezTo>
                    <a:pt x="12921" y="26613"/>
                    <a:pt x="12625" y="24542"/>
                    <a:pt x="12381" y="22471"/>
                  </a:cubicBezTo>
                  <a:cubicBezTo>
                    <a:pt x="12231" y="21240"/>
                    <a:pt x="12132" y="20005"/>
                    <a:pt x="12381" y="18774"/>
                  </a:cubicBezTo>
                  <a:cubicBezTo>
                    <a:pt x="12428" y="18675"/>
                    <a:pt x="12428" y="18576"/>
                    <a:pt x="12479" y="18427"/>
                  </a:cubicBezTo>
                  <a:cubicBezTo>
                    <a:pt x="12687" y="17772"/>
                    <a:pt x="13003" y="17423"/>
                    <a:pt x="13417" y="17423"/>
                  </a:cubicBezTo>
                  <a:close/>
                  <a:moveTo>
                    <a:pt x="34698" y="23750"/>
                  </a:moveTo>
                  <a:cubicBezTo>
                    <a:pt x="34952" y="23750"/>
                    <a:pt x="35172" y="23952"/>
                    <a:pt x="35312" y="24345"/>
                  </a:cubicBezTo>
                  <a:cubicBezTo>
                    <a:pt x="35607" y="25086"/>
                    <a:pt x="35706" y="25875"/>
                    <a:pt x="35560" y="26665"/>
                  </a:cubicBezTo>
                  <a:cubicBezTo>
                    <a:pt x="35067" y="30263"/>
                    <a:pt x="34278" y="33814"/>
                    <a:pt x="33339" y="37317"/>
                  </a:cubicBezTo>
                  <a:cubicBezTo>
                    <a:pt x="32798" y="39337"/>
                    <a:pt x="31812" y="41211"/>
                    <a:pt x="30727" y="42987"/>
                  </a:cubicBezTo>
                  <a:cubicBezTo>
                    <a:pt x="29591" y="44861"/>
                    <a:pt x="28506" y="46735"/>
                    <a:pt x="27421" y="48609"/>
                  </a:cubicBezTo>
                  <a:cubicBezTo>
                    <a:pt x="27373" y="48707"/>
                    <a:pt x="27275" y="48806"/>
                    <a:pt x="27223" y="48905"/>
                  </a:cubicBezTo>
                  <a:lnTo>
                    <a:pt x="27125" y="48905"/>
                  </a:lnTo>
                  <a:cubicBezTo>
                    <a:pt x="27223" y="48510"/>
                    <a:pt x="27322" y="48116"/>
                    <a:pt x="27322" y="47772"/>
                  </a:cubicBezTo>
                  <a:cubicBezTo>
                    <a:pt x="27472" y="46194"/>
                    <a:pt x="27571" y="44616"/>
                    <a:pt x="27618" y="43038"/>
                  </a:cubicBezTo>
                  <a:cubicBezTo>
                    <a:pt x="27618" y="42000"/>
                    <a:pt x="27472" y="41014"/>
                    <a:pt x="27373" y="40028"/>
                  </a:cubicBezTo>
                  <a:cubicBezTo>
                    <a:pt x="27176" y="37120"/>
                    <a:pt x="27322" y="34259"/>
                    <a:pt x="29050" y="31695"/>
                  </a:cubicBezTo>
                  <a:cubicBezTo>
                    <a:pt x="29393" y="31150"/>
                    <a:pt x="29741" y="30559"/>
                    <a:pt x="30135" y="29967"/>
                  </a:cubicBezTo>
                  <a:cubicBezTo>
                    <a:pt x="31169" y="28389"/>
                    <a:pt x="32155" y="26810"/>
                    <a:pt x="33193" y="25232"/>
                  </a:cubicBezTo>
                  <a:cubicBezTo>
                    <a:pt x="33489" y="24838"/>
                    <a:pt x="33733" y="24443"/>
                    <a:pt x="34081" y="24100"/>
                  </a:cubicBezTo>
                  <a:cubicBezTo>
                    <a:pt x="34293" y="23866"/>
                    <a:pt x="34505" y="23750"/>
                    <a:pt x="34698" y="23750"/>
                  </a:cubicBezTo>
                  <a:close/>
                  <a:moveTo>
                    <a:pt x="34818" y="47674"/>
                  </a:moveTo>
                  <a:lnTo>
                    <a:pt x="34968" y="47772"/>
                  </a:lnTo>
                  <a:cubicBezTo>
                    <a:pt x="34917" y="47970"/>
                    <a:pt x="34968" y="48214"/>
                    <a:pt x="34870" y="48364"/>
                  </a:cubicBezTo>
                  <a:cubicBezTo>
                    <a:pt x="34574" y="48956"/>
                    <a:pt x="34325" y="49548"/>
                    <a:pt x="33931" y="50088"/>
                  </a:cubicBezTo>
                  <a:cubicBezTo>
                    <a:pt x="32996" y="51370"/>
                    <a:pt x="31859" y="52408"/>
                    <a:pt x="30628" y="53394"/>
                  </a:cubicBezTo>
                  <a:cubicBezTo>
                    <a:pt x="31911" y="51619"/>
                    <a:pt x="33142" y="49844"/>
                    <a:pt x="34424" y="48068"/>
                  </a:cubicBezTo>
                  <a:cubicBezTo>
                    <a:pt x="34522" y="47918"/>
                    <a:pt x="34720" y="47820"/>
                    <a:pt x="34818" y="47674"/>
                  </a:cubicBezTo>
                  <a:close/>
                  <a:moveTo>
                    <a:pt x="643" y="30906"/>
                  </a:moveTo>
                  <a:cubicBezTo>
                    <a:pt x="888" y="31004"/>
                    <a:pt x="1136" y="31004"/>
                    <a:pt x="1282" y="31150"/>
                  </a:cubicBezTo>
                  <a:cubicBezTo>
                    <a:pt x="1728" y="31545"/>
                    <a:pt x="2123" y="31892"/>
                    <a:pt x="2517" y="32334"/>
                  </a:cubicBezTo>
                  <a:cubicBezTo>
                    <a:pt x="4241" y="34358"/>
                    <a:pt x="5476" y="36674"/>
                    <a:pt x="6510" y="39092"/>
                  </a:cubicBezTo>
                  <a:cubicBezTo>
                    <a:pt x="7200" y="40817"/>
                    <a:pt x="7942" y="42545"/>
                    <a:pt x="8731" y="44269"/>
                  </a:cubicBezTo>
                  <a:cubicBezTo>
                    <a:pt x="10554" y="48510"/>
                    <a:pt x="13269" y="52211"/>
                    <a:pt x="16721" y="55316"/>
                  </a:cubicBezTo>
                  <a:cubicBezTo>
                    <a:pt x="17952" y="56452"/>
                    <a:pt x="19187" y="57636"/>
                    <a:pt x="20418" y="58768"/>
                  </a:cubicBezTo>
                  <a:cubicBezTo>
                    <a:pt x="20615" y="58965"/>
                    <a:pt x="20765" y="59163"/>
                    <a:pt x="20962" y="59360"/>
                  </a:cubicBezTo>
                  <a:cubicBezTo>
                    <a:pt x="20911" y="59360"/>
                    <a:pt x="20911" y="59411"/>
                    <a:pt x="20863" y="59411"/>
                  </a:cubicBezTo>
                  <a:cubicBezTo>
                    <a:pt x="20812" y="59411"/>
                    <a:pt x="20714" y="59360"/>
                    <a:pt x="20615" y="59313"/>
                  </a:cubicBezTo>
                  <a:cubicBezTo>
                    <a:pt x="17510" y="57683"/>
                    <a:pt x="14452" y="55860"/>
                    <a:pt x="11592" y="53836"/>
                  </a:cubicBezTo>
                  <a:cubicBezTo>
                    <a:pt x="6660" y="50384"/>
                    <a:pt x="3405" y="45650"/>
                    <a:pt x="1776" y="39882"/>
                  </a:cubicBezTo>
                  <a:cubicBezTo>
                    <a:pt x="1184" y="37858"/>
                    <a:pt x="742" y="35739"/>
                    <a:pt x="493" y="33668"/>
                  </a:cubicBezTo>
                  <a:cubicBezTo>
                    <a:pt x="395" y="32878"/>
                    <a:pt x="150" y="32089"/>
                    <a:pt x="446" y="31300"/>
                  </a:cubicBezTo>
                  <a:lnTo>
                    <a:pt x="643" y="30906"/>
                  </a:lnTo>
                  <a:close/>
                  <a:moveTo>
                    <a:pt x="50699" y="39135"/>
                  </a:moveTo>
                  <a:cubicBezTo>
                    <a:pt x="51342" y="39135"/>
                    <a:pt x="51685" y="39439"/>
                    <a:pt x="51685" y="40126"/>
                  </a:cubicBezTo>
                  <a:cubicBezTo>
                    <a:pt x="51685" y="40572"/>
                    <a:pt x="51638" y="41014"/>
                    <a:pt x="51488" y="41408"/>
                  </a:cubicBezTo>
                  <a:cubicBezTo>
                    <a:pt x="51144" y="42150"/>
                    <a:pt x="50750" y="42888"/>
                    <a:pt x="50355" y="43578"/>
                  </a:cubicBezTo>
                  <a:cubicBezTo>
                    <a:pt x="48876" y="45997"/>
                    <a:pt x="47199" y="48313"/>
                    <a:pt x="45424" y="50483"/>
                  </a:cubicBezTo>
                  <a:cubicBezTo>
                    <a:pt x="43944" y="52309"/>
                    <a:pt x="42117" y="53690"/>
                    <a:pt x="40243" y="55020"/>
                  </a:cubicBezTo>
                  <a:cubicBezTo>
                    <a:pt x="38223" y="56401"/>
                    <a:pt x="36298" y="57833"/>
                    <a:pt x="34475" y="59411"/>
                  </a:cubicBezTo>
                  <a:cubicBezTo>
                    <a:pt x="33193" y="60595"/>
                    <a:pt x="31958" y="61778"/>
                    <a:pt x="30924" y="63108"/>
                  </a:cubicBezTo>
                  <a:cubicBezTo>
                    <a:pt x="30826" y="63258"/>
                    <a:pt x="30676" y="63357"/>
                    <a:pt x="30577" y="63455"/>
                  </a:cubicBezTo>
                  <a:cubicBezTo>
                    <a:pt x="30577" y="63455"/>
                    <a:pt x="30530" y="63404"/>
                    <a:pt x="30478" y="63404"/>
                  </a:cubicBezTo>
                  <a:cubicBezTo>
                    <a:pt x="30577" y="63108"/>
                    <a:pt x="30676" y="62863"/>
                    <a:pt x="30774" y="62567"/>
                  </a:cubicBezTo>
                  <a:cubicBezTo>
                    <a:pt x="31220" y="61135"/>
                    <a:pt x="31615" y="59656"/>
                    <a:pt x="32155" y="58228"/>
                  </a:cubicBezTo>
                  <a:cubicBezTo>
                    <a:pt x="33193" y="55466"/>
                    <a:pt x="34917" y="53146"/>
                    <a:pt x="36941" y="51027"/>
                  </a:cubicBezTo>
                  <a:cubicBezTo>
                    <a:pt x="38618" y="49299"/>
                    <a:pt x="40295" y="47622"/>
                    <a:pt x="41971" y="45997"/>
                  </a:cubicBezTo>
                  <a:cubicBezTo>
                    <a:pt x="43747" y="44221"/>
                    <a:pt x="45570" y="42545"/>
                    <a:pt x="47345" y="40817"/>
                  </a:cubicBezTo>
                  <a:cubicBezTo>
                    <a:pt x="47988" y="40225"/>
                    <a:pt x="48726" y="39732"/>
                    <a:pt x="49515" y="39436"/>
                  </a:cubicBezTo>
                  <a:cubicBezTo>
                    <a:pt x="49862" y="39290"/>
                    <a:pt x="50205" y="39191"/>
                    <a:pt x="50553" y="39140"/>
                  </a:cubicBezTo>
                  <a:cubicBezTo>
                    <a:pt x="50603" y="39137"/>
                    <a:pt x="50652" y="39135"/>
                    <a:pt x="50699" y="39135"/>
                  </a:cubicBezTo>
                  <a:close/>
                  <a:moveTo>
                    <a:pt x="13663" y="62765"/>
                  </a:moveTo>
                  <a:cubicBezTo>
                    <a:pt x="14105" y="63061"/>
                    <a:pt x="14500" y="63258"/>
                    <a:pt x="14847" y="63554"/>
                  </a:cubicBezTo>
                  <a:cubicBezTo>
                    <a:pt x="15782" y="64442"/>
                    <a:pt x="16721" y="65329"/>
                    <a:pt x="17608" y="66264"/>
                  </a:cubicBezTo>
                  <a:cubicBezTo>
                    <a:pt x="18149" y="66757"/>
                    <a:pt x="18595" y="67302"/>
                    <a:pt x="19187" y="67894"/>
                  </a:cubicBezTo>
                  <a:cubicBezTo>
                    <a:pt x="17557" y="67349"/>
                    <a:pt x="13860" y="63948"/>
                    <a:pt x="13663" y="62765"/>
                  </a:cubicBezTo>
                  <a:close/>
                  <a:moveTo>
                    <a:pt x="33925" y="0"/>
                  </a:moveTo>
                  <a:cubicBezTo>
                    <a:pt x="33491" y="0"/>
                    <a:pt x="33056" y="226"/>
                    <a:pt x="32747" y="771"/>
                  </a:cubicBezTo>
                  <a:cubicBezTo>
                    <a:pt x="32404" y="1363"/>
                    <a:pt x="32108" y="2053"/>
                    <a:pt x="31859" y="2696"/>
                  </a:cubicBezTo>
                  <a:cubicBezTo>
                    <a:pt x="31267" y="4373"/>
                    <a:pt x="30972" y="6149"/>
                    <a:pt x="30727" y="7924"/>
                  </a:cubicBezTo>
                  <a:cubicBezTo>
                    <a:pt x="30478" y="9798"/>
                    <a:pt x="30281" y="11719"/>
                    <a:pt x="30234" y="13645"/>
                  </a:cubicBezTo>
                  <a:cubicBezTo>
                    <a:pt x="30234" y="14730"/>
                    <a:pt x="30182" y="15862"/>
                    <a:pt x="30281" y="16998"/>
                  </a:cubicBezTo>
                  <a:cubicBezTo>
                    <a:pt x="30380" y="18576"/>
                    <a:pt x="30478" y="20155"/>
                    <a:pt x="30676" y="21681"/>
                  </a:cubicBezTo>
                  <a:cubicBezTo>
                    <a:pt x="30972" y="23457"/>
                    <a:pt x="31220" y="25232"/>
                    <a:pt x="31169" y="27059"/>
                  </a:cubicBezTo>
                  <a:cubicBezTo>
                    <a:pt x="31169" y="27552"/>
                    <a:pt x="31070" y="27947"/>
                    <a:pt x="30774" y="28341"/>
                  </a:cubicBezTo>
                  <a:cubicBezTo>
                    <a:pt x="29741" y="29868"/>
                    <a:pt x="28656" y="31399"/>
                    <a:pt x="27867" y="33123"/>
                  </a:cubicBezTo>
                  <a:cubicBezTo>
                    <a:pt x="27815" y="33174"/>
                    <a:pt x="27768" y="33222"/>
                    <a:pt x="27669" y="33372"/>
                  </a:cubicBezTo>
                  <a:cubicBezTo>
                    <a:pt x="27669" y="33222"/>
                    <a:pt x="27618" y="33123"/>
                    <a:pt x="27618" y="33024"/>
                  </a:cubicBezTo>
                  <a:cubicBezTo>
                    <a:pt x="27519" y="31150"/>
                    <a:pt x="27717" y="29328"/>
                    <a:pt x="28064" y="27454"/>
                  </a:cubicBezTo>
                  <a:cubicBezTo>
                    <a:pt x="28407" y="25627"/>
                    <a:pt x="28656" y="23753"/>
                    <a:pt x="28458" y="21831"/>
                  </a:cubicBezTo>
                  <a:cubicBezTo>
                    <a:pt x="28261" y="20005"/>
                    <a:pt x="27965" y="18182"/>
                    <a:pt x="27373" y="16407"/>
                  </a:cubicBezTo>
                  <a:cubicBezTo>
                    <a:pt x="26237" y="13199"/>
                    <a:pt x="25105" y="9995"/>
                    <a:pt x="23921" y="6788"/>
                  </a:cubicBezTo>
                  <a:cubicBezTo>
                    <a:pt x="23673" y="6097"/>
                    <a:pt x="23231" y="5458"/>
                    <a:pt x="22836" y="4768"/>
                  </a:cubicBezTo>
                  <a:cubicBezTo>
                    <a:pt x="22639" y="4472"/>
                    <a:pt x="22343" y="4176"/>
                    <a:pt x="22047" y="3927"/>
                  </a:cubicBezTo>
                  <a:cubicBezTo>
                    <a:pt x="21800" y="3722"/>
                    <a:pt x="21520" y="3619"/>
                    <a:pt x="21247" y="3619"/>
                  </a:cubicBezTo>
                  <a:cubicBezTo>
                    <a:pt x="20866" y="3619"/>
                    <a:pt x="20502" y="3820"/>
                    <a:pt x="20272" y="4223"/>
                  </a:cubicBezTo>
                  <a:cubicBezTo>
                    <a:pt x="20074" y="4570"/>
                    <a:pt x="19924" y="5012"/>
                    <a:pt x="19826" y="5407"/>
                  </a:cubicBezTo>
                  <a:cubicBezTo>
                    <a:pt x="19483" y="7036"/>
                    <a:pt x="19483" y="8760"/>
                    <a:pt x="19629" y="10437"/>
                  </a:cubicBezTo>
                  <a:cubicBezTo>
                    <a:pt x="19826" y="12363"/>
                    <a:pt x="20173" y="14284"/>
                    <a:pt x="20666" y="16158"/>
                  </a:cubicBezTo>
                  <a:cubicBezTo>
                    <a:pt x="21357" y="18821"/>
                    <a:pt x="22540" y="21287"/>
                    <a:pt x="23673" y="23753"/>
                  </a:cubicBezTo>
                  <a:cubicBezTo>
                    <a:pt x="24710" y="25974"/>
                    <a:pt x="25744" y="28191"/>
                    <a:pt x="26782" y="30361"/>
                  </a:cubicBezTo>
                  <a:cubicBezTo>
                    <a:pt x="27472" y="31892"/>
                    <a:pt x="27571" y="33470"/>
                    <a:pt x="27223" y="35048"/>
                  </a:cubicBezTo>
                  <a:cubicBezTo>
                    <a:pt x="26880" y="36674"/>
                    <a:pt x="26979" y="38351"/>
                    <a:pt x="27026" y="40028"/>
                  </a:cubicBezTo>
                  <a:cubicBezTo>
                    <a:pt x="27077" y="40967"/>
                    <a:pt x="27223" y="41902"/>
                    <a:pt x="27223" y="42841"/>
                  </a:cubicBezTo>
                  <a:cubicBezTo>
                    <a:pt x="27275" y="43874"/>
                    <a:pt x="27125" y="44912"/>
                    <a:pt x="27125" y="45946"/>
                  </a:cubicBezTo>
                  <a:cubicBezTo>
                    <a:pt x="27125" y="48068"/>
                    <a:pt x="26434" y="50088"/>
                    <a:pt x="26138" y="52160"/>
                  </a:cubicBezTo>
                  <a:cubicBezTo>
                    <a:pt x="26091" y="52112"/>
                    <a:pt x="26091" y="52061"/>
                    <a:pt x="26091" y="52014"/>
                  </a:cubicBezTo>
                  <a:cubicBezTo>
                    <a:pt x="25941" y="50238"/>
                    <a:pt x="25547" y="48510"/>
                    <a:pt x="24955" y="46833"/>
                  </a:cubicBezTo>
                  <a:cubicBezTo>
                    <a:pt x="24264" y="45011"/>
                    <a:pt x="23822" y="43085"/>
                    <a:pt x="23428" y="41113"/>
                  </a:cubicBezTo>
                  <a:cubicBezTo>
                    <a:pt x="22836" y="37956"/>
                    <a:pt x="22094" y="34753"/>
                    <a:pt x="21207" y="31644"/>
                  </a:cubicBezTo>
                  <a:cubicBezTo>
                    <a:pt x="20074" y="27698"/>
                    <a:pt x="18642" y="23903"/>
                    <a:pt x="16622" y="20301"/>
                  </a:cubicBezTo>
                  <a:cubicBezTo>
                    <a:pt x="16228" y="19563"/>
                    <a:pt x="15683" y="18821"/>
                    <a:pt x="15143" y="18131"/>
                  </a:cubicBezTo>
                  <a:cubicBezTo>
                    <a:pt x="14894" y="17787"/>
                    <a:pt x="14500" y="17492"/>
                    <a:pt x="14105" y="17294"/>
                  </a:cubicBezTo>
                  <a:cubicBezTo>
                    <a:pt x="13856" y="17144"/>
                    <a:pt x="13617" y="17072"/>
                    <a:pt x="13395" y="17072"/>
                  </a:cubicBezTo>
                  <a:cubicBezTo>
                    <a:pt x="12961" y="17072"/>
                    <a:pt x="12591" y="17346"/>
                    <a:pt x="12330" y="17835"/>
                  </a:cubicBezTo>
                  <a:cubicBezTo>
                    <a:pt x="12231" y="18032"/>
                    <a:pt x="12184" y="18229"/>
                    <a:pt x="12085" y="18478"/>
                  </a:cubicBezTo>
                  <a:cubicBezTo>
                    <a:pt x="11789" y="19760"/>
                    <a:pt x="11836" y="21090"/>
                    <a:pt x="11986" y="22423"/>
                  </a:cubicBezTo>
                  <a:cubicBezTo>
                    <a:pt x="12231" y="24495"/>
                    <a:pt x="12578" y="26566"/>
                    <a:pt x="12874" y="28586"/>
                  </a:cubicBezTo>
                  <a:cubicBezTo>
                    <a:pt x="13367" y="31991"/>
                    <a:pt x="14551" y="35147"/>
                    <a:pt x="16571" y="37956"/>
                  </a:cubicBezTo>
                  <a:cubicBezTo>
                    <a:pt x="17952" y="39830"/>
                    <a:pt x="19431" y="41657"/>
                    <a:pt x="20863" y="43480"/>
                  </a:cubicBezTo>
                  <a:cubicBezTo>
                    <a:pt x="21996" y="44861"/>
                    <a:pt x="23231" y="46241"/>
                    <a:pt x="24316" y="47674"/>
                  </a:cubicBezTo>
                  <a:cubicBezTo>
                    <a:pt x="24907" y="48364"/>
                    <a:pt x="25349" y="49201"/>
                    <a:pt x="25499" y="50140"/>
                  </a:cubicBezTo>
                  <a:cubicBezTo>
                    <a:pt x="25645" y="51126"/>
                    <a:pt x="25795" y="52061"/>
                    <a:pt x="25795" y="53000"/>
                  </a:cubicBezTo>
                  <a:cubicBezTo>
                    <a:pt x="25795" y="54184"/>
                    <a:pt x="25645" y="55367"/>
                    <a:pt x="25499" y="56598"/>
                  </a:cubicBezTo>
                  <a:cubicBezTo>
                    <a:pt x="25401" y="57932"/>
                    <a:pt x="25251" y="59261"/>
                    <a:pt x="25152" y="60595"/>
                  </a:cubicBezTo>
                  <a:cubicBezTo>
                    <a:pt x="25105" y="61778"/>
                    <a:pt x="25152" y="63009"/>
                    <a:pt x="25152" y="64193"/>
                  </a:cubicBezTo>
                  <a:cubicBezTo>
                    <a:pt x="25152" y="64390"/>
                    <a:pt x="25152" y="64540"/>
                    <a:pt x="25105" y="64737"/>
                  </a:cubicBezTo>
                  <a:cubicBezTo>
                    <a:pt x="24955" y="64588"/>
                    <a:pt x="24907" y="64442"/>
                    <a:pt x="24809" y="64292"/>
                  </a:cubicBezTo>
                  <a:cubicBezTo>
                    <a:pt x="24264" y="62962"/>
                    <a:pt x="23527" y="61727"/>
                    <a:pt x="22588" y="60642"/>
                  </a:cubicBezTo>
                  <a:cubicBezTo>
                    <a:pt x="21061" y="58768"/>
                    <a:pt x="19285" y="57190"/>
                    <a:pt x="17510" y="55612"/>
                  </a:cubicBezTo>
                  <a:cubicBezTo>
                    <a:pt x="14058" y="52507"/>
                    <a:pt x="11197" y="48956"/>
                    <a:pt x="9323" y="44715"/>
                  </a:cubicBezTo>
                  <a:cubicBezTo>
                    <a:pt x="8483" y="42789"/>
                    <a:pt x="7646" y="40915"/>
                    <a:pt x="6857" y="38994"/>
                  </a:cubicBezTo>
                  <a:cubicBezTo>
                    <a:pt x="5820" y="36575"/>
                    <a:pt x="4589" y="34208"/>
                    <a:pt x="2813" y="32188"/>
                  </a:cubicBezTo>
                  <a:cubicBezTo>
                    <a:pt x="2419" y="31695"/>
                    <a:pt x="1925" y="31249"/>
                    <a:pt x="1432" y="30807"/>
                  </a:cubicBezTo>
                  <a:cubicBezTo>
                    <a:pt x="1234" y="30675"/>
                    <a:pt x="1036" y="30587"/>
                    <a:pt x="779" y="30587"/>
                  </a:cubicBezTo>
                  <a:cubicBezTo>
                    <a:pt x="652" y="30587"/>
                    <a:pt x="511" y="30609"/>
                    <a:pt x="347" y="30657"/>
                  </a:cubicBezTo>
                  <a:cubicBezTo>
                    <a:pt x="249" y="30906"/>
                    <a:pt x="99" y="31150"/>
                    <a:pt x="99" y="31446"/>
                  </a:cubicBezTo>
                  <a:cubicBezTo>
                    <a:pt x="51" y="32137"/>
                    <a:pt x="0" y="32827"/>
                    <a:pt x="99" y="33518"/>
                  </a:cubicBezTo>
                  <a:cubicBezTo>
                    <a:pt x="446" y="35542"/>
                    <a:pt x="789" y="37562"/>
                    <a:pt x="1282" y="39487"/>
                  </a:cubicBezTo>
                  <a:cubicBezTo>
                    <a:pt x="3010" y="46143"/>
                    <a:pt x="6806" y="51323"/>
                    <a:pt x="12578" y="54973"/>
                  </a:cubicBezTo>
                  <a:cubicBezTo>
                    <a:pt x="15289" y="56697"/>
                    <a:pt x="18003" y="58275"/>
                    <a:pt x="20812" y="59806"/>
                  </a:cubicBezTo>
                  <a:cubicBezTo>
                    <a:pt x="21554" y="60200"/>
                    <a:pt x="22244" y="60741"/>
                    <a:pt x="22785" y="61483"/>
                  </a:cubicBezTo>
                  <a:cubicBezTo>
                    <a:pt x="24264" y="63404"/>
                    <a:pt x="25203" y="65574"/>
                    <a:pt x="25302" y="68040"/>
                  </a:cubicBezTo>
                  <a:cubicBezTo>
                    <a:pt x="25349" y="68584"/>
                    <a:pt x="25401" y="69125"/>
                    <a:pt x="25499" y="69669"/>
                  </a:cubicBezTo>
                  <a:cubicBezTo>
                    <a:pt x="25645" y="70754"/>
                    <a:pt x="25843" y="71839"/>
                    <a:pt x="25992" y="72924"/>
                  </a:cubicBezTo>
                  <a:cubicBezTo>
                    <a:pt x="25941" y="72924"/>
                    <a:pt x="25894" y="72924"/>
                    <a:pt x="25894" y="72873"/>
                  </a:cubicBezTo>
                  <a:cubicBezTo>
                    <a:pt x="24856" y="71492"/>
                    <a:pt x="23527" y="70604"/>
                    <a:pt x="22047" y="69768"/>
                  </a:cubicBezTo>
                  <a:cubicBezTo>
                    <a:pt x="21404" y="69373"/>
                    <a:pt x="20765" y="68927"/>
                    <a:pt x="20173" y="68387"/>
                  </a:cubicBezTo>
                  <a:cubicBezTo>
                    <a:pt x="19384" y="67645"/>
                    <a:pt x="18642" y="66809"/>
                    <a:pt x="17904" y="66067"/>
                  </a:cubicBezTo>
                  <a:cubicBezTo>
                    <a:pt x="17163" y="65278"/>
                    <a:pt x="16472" y="64540"/>
                    <a:pt x="15683" y="63798"/>
                  </a:cubicBezTo>
                  <a:cubicBezTo>
                    <a:pt x="15289" y="63404"/>
                    <a:pt x="14748" y="63061"/>
                    <a:pt x="14255" y="62765"/>
                  </a:cubicBezTo>
                  <a:cubicBezTo>
                    <a:pt x="14072" y="62643"/>
                    <a:pt x="13889" y="62559"/>
                    <a:pt x="13694" y="62559"/>
                  </a:cubicBezTo>
                  <a:cubicBezTo>
                    <a:pt x="13574" y="62559"/>
                    <a:pt x="13448" y="62591"/>
                    <a:pt x="13316" y="62666"/>
                  </a:cubicBezTo>
                  <a:cubicBezTo>
                    <a:pt x="13170" y="63108"/>
                    <a:pt x="13415" y="63404"/>
                    <a:pt x="13663" y="63652"/>
                  </a:cubicBezTo>
                  <a:cubicBezTo>
                    <a:pt x="14500" y="64588"/>
                    <a:pt x="15340" y="65475"/>
                    <a:pt x="16228" y="66264"/>
                  </a:cubicBezTo>
                  <a:cubicBezTo>
                    <a:pt x="17952" y="67795"/>
                    <a:pt x="19924" y="68927"/>
                    <a:pt x="21850" y="70064"/>
                  </a:cubicBezTo>
                  <a:cubicBezTo>
                    <a:pt x="22738" y="70557"/>
                    <a:pt x="23574" y="71097"/>
                    <a:pt x="24363" y="71689"/>
                  </a:cubicBezTo>
                  <a:cubicBezTo>
                    <a:pt x="25349" y="72478"/>
                    <a:pt x="26138" y="73465"/>
                    <a:pt x="26434" y="74700"/>
                  </a:cubicBezTo>
                  <a:cubicBezTo>
                    <a:pt x="26683" y="75489"/>
                    <a:pt x="26928" y="76325"/>
                    <a:pt x="27176" y="77067"/>
                  </a:cubicBezTo>
                  <a:cubicBezTo>
                    <a:pt x="27669" y="78594"/>
                    <a:pt x="28261" y="80026"/>
                    <a:pt x="28900" y="81505"/>
                  </a:cubicBezTo>
                  <a:cubicBezTo>
                    <a:pt x="28999" y="81651"/>
                    <a:pt x="29098" y="81849"/>
                    <a:pt x="29196" y="82046"/>
                  </a:cubicBezTo>
                  <a:cubicBezTo>
                    <a:pt x="29247" y="81998"/>
                    <a:pt x="29295" y="81998"/>
                    <a:pt x="29346" y="81998"/>
                  </a:cubicBezTo>
                  <a:cubicBezTo>
                    <a:pt x="29393" y="81604"/>
                    <a:pt x="29393" y="81604"/>
                    <a:pt x="29098" y="81012"/>
                  </a:cubicBezTo>
                  <a:cubicBezTo>
                    <a:pt x="28557" y="79730"/>
                    <a:pt x="28064" y="78396"/>
                    <a:pt x="27571" y="77067"/>
                  </a:cubicBezTo>
                  <a:cubicBezTo>
                    <a:pt x="27322" y="76376"/>
                    <a:pt x="27125" y="75686"/>
                    <a:pt x="26928" y="74944"/>
                  </a:cubicBezTo>
                  <a:cubicBezTo>
                    <a:pt x="26584" y="73812"/>
                    <a:pt x="26632" y="72727"/>
                    <a:pt x="26928" y="71642"/>
                  </a:cubicBezTo>
                  <a:cubicBezTo>
                    <a:pt x="28210" y="67053"/>
                    <a:pt x="30727" y="63305"/>
                    <a:pt x="34179" y="60149"/>
                  </a:cubicBezTo>
                  <a:cubicBezTo>
                    <a:pt x="36101" y="58472"/>
                    <a:pt x="38125" y="56945"/>
                    <a:pt x="40243" y="55466"/>
                  </a:cubicBezTo>
                  <a:cubicBezTo>
                    <a:pt x="42117" y="54184"/>
                    <a:pt x="43944" y="52803"/>
                    <a:pt x="45424" y="51027"/>
                  </a:cubicBezTo>
                  <a:cubicBezTo>
                    <a:pt x="47345" y="48759"/>
                    <a:pt x="49073" y="46293"/>
                    <a:pt x="50651" y="43728"/>
                  </a:cubicBezTo>
                  <a:cubicBezTo>
                    <a:pt x="51192" y="42841"/>
                    <a:pt x="51736" y="41902"/>
                    <a:pt x="51981" y="40868"/>
                  </a:cubicBezTo>
                  <a:cubicBezTo>
                    <a:pt x="52275" y="39612"/>
                    <a:pt x="51715" y="38817"/>
                    <a:pt x="50635" y="38817"/>
                  </a:cubicBezTo>
                  <a:cubicBezTo>
                    <a:pt x="50442" y="38817"/>
                    <a:pt x="50232" y="38843"/>
                    <a:pt x="50008" y="38895"/>
                  </a:cubicBezTo>
                  <a:cubicBezTo>
                    <a:pt x="48974" y="39191"/>
                    <a:pt x="48035" y="39684"/>
                    <a:pt x="47298" y="40422"/>
                  </a:cubicBezTo>
                  <a:cubicBezTo>
                    <a:pt x="45917" y="41657"/>
                    <a:pt x="44536" y="42939"/>
                    <a:pt x="43254" y="44221"/>
                  </a:cubicBezTo>
                  <a:cubicBezTo>
                    <a:pt x="41032" y="46391"/>
                    <a:pt x="38815" y="48561"/>
                    <a:pt x="36645" y="50830"/>
                  </a:cubicBezTo>
                  <a:cubicBezTo>
                    <a:pt x="33733" y="53789"/>
                    <a:pt x="31713" y="57289"/>
                    <a:pt x="30727" y="61333"/>
                  </a:cubicBezTo>
                  <a:cubicBezTo>
                    <a:pt x="30380" y="62863"/>
                    <a:pt x="29887" y="64343"/>
                    <a:pt x="29098" y="65724"/>
                  </a:cubicBezTo>
                  <a:cubicBezTo>
                    <a:pt x="27867" y="67842"/>
                    <a:pt x="26928" y="70064"/>
                    <a:pt x="26387" y="72530"/>
                  </a:cubicBezTo>
                  <a:cubicBezTo>
                    <a:pt x="26336" y="72281"/>
                    <a:pt x="26237" y="72135"/>
                    <a:pt x="26237" y="71985"/>
                  </a:cubicBezTo>
                  <a:cubicBezTo>
                    <a:pt x="25992" y="70064"/>
                    <a:pt x="25697" y="68138"/>
                    <a:pt x="25547" y="66217"/>
                  </a:cubicBezTo>
                  <a:cubicBezTo>
                    <a:pt x="25448" y="64244"/>
                    <a:pt x="25547" y="62319"/>
                    <a:pt x="25547" y="60346"/>
                  </a:cubicBezTo>
                  <a:cubicBezTo>
                    <a:pt x="25547" y="59459"/>
                    <a:pt x="25795" y="58622"/>
                    <a:pt x="26387" y="57932"/>
                  </a:cubicBezTo>
                  <a:cubicBezTo>
                    <a:pt x="27223" y="56894"/>
                    <a:pt x="28162" y="55959"/>
                    <a:pt x="29196" y="55119"/>
                  </a:cubicBezTo>
                  <a:cubicBezTo>
                    <a:pt x="30727" y="53888"/>
                    <a:pt x="32254" y="52554"/>
                    <a:pt x="33587" y="51075"/>
                  </a:cubicBezTo>
                  <a:cubicBezTo>
                    <a:pt x="34227" y="50337"/>
                    <a:pt x="34818" y="49548"/>
                    <a:pt x="35114" y="48660"/>
                  </a:cubicBezTo>
                  <a:cubicBezTo>
                    <a:pt x="35213" y="48265"/>
                    <a:pt x="35363" y="47871"/>
                    <a:pt x="35114" y="47476"/>
                  </a:cubicBezTo>
                  <a:cubicBezTo>
                    <a:pt x="34945" y="47460"/>
                    <a:pt x="34824" y="47449"/>
                    <a:pt x="34732" y="47449"/>
                  </a:cubicBezTo>
                  <a:cubicBezTo>
                    <a:pt x="34527" y="47449"/>
                    <a:pt x="34461" y="47503"/>
                    <a:pt x="34325" y="47674"/>
                  </a:cubicBezTo>
                  <a:cubicBezTo>
                    <a:pt x="34128" y="47918"/>
                    <a:pt x="33931" y="48116"/>
                    <a:pt x="33785" y="48364"/>
                  </a:cubicBezTo>
                  <a:lnTo>
                    <a:pt x="30380" y="53099"/>
                  </a:lnTo>
                  <a:cubicBezTo>
                    <a:pt x="29689" y="54034"/>
                    <a:pt x="28900" y="54921"/>
                    <a:pt x="28013" y="55762"/>
                  </a:cubicBezTo>
                  <a:cubicBezTo>
                    <a:pt x="27275" y="56401"/>
                    <a:pt x="26683" y="57190"/>
                    <a:pt x="26040" y="57932"/>
                  </a:cubicBezTo>
                  <a:cubicBezTo>
                    <a:pt x="25941" y="57979"/>
                    <a:pt x="25894" y="58078"/>
                    <a:pt x="25744" y="58176"/>
                  </a:cubicBezTo>
                  <a:cubicBezTo>
                    <a:pt x="25744" y="57683"/>
                    <a:pt x="25744" y="57340"/>
                    <a:pt x="25795" y="56945"/>
                  </a:cubicBezTo>
                  <a:cubicBezTo>
                    <a:pt x="26040" y="55269"/>
                    <a:pt x="26288" y="53639"/>
                    <a:pt x="26584" y="51962"/>
                  </a:cubicBezTo>
                  <a:cubicBezTo>
                    <a:pt x="26782" y="50976"/>
                    <a:pt x="26928" y="49942"/>
                    <a:pt x="27519" y="49003"/>
                  </a:cubicBezTo>
                  <a:cubicBezTo>
                    <a:pt x="28261" y="47820"/>
                    <a:pt x="28952" y="46636"/>
                    <a:pt x="29642" y="45405"/>
                  </a:cubicBezTo>
                  <a:cubicBezTo>
                    <a:pt x="30628" y="43776"/>
                    <a:pt x="31563" y="42099"/>
                    <a:pt x="32550" y="40422"/>
                  </a:cubicBezTo>
                  <a:cubicBezTo>
                    <a:pt x="32944" y="39684"/>
                    <a:pt x="33339" y="38994"/>
                    <a:pt x="33785" y="38303"/>
                  </a:cubicBezTo>
                  <a:cubicBezTo>
                    <a:pt x="33931" y="38055"/>
                    <a:pt x="34179" y="37858"/>
                    <a:pt x="34376" y="37562"/>
                  </a:cubicBezTo>
                  <a:cubicBezTo>
                    <a:pt x="35461" y="35838"/>
                    <a:pt x="36791" y="34405"/>
                    <a:pt x="38421" y="33174"/>
                  </a:cubicBezTo>
                  <a:cubicBezTo>
                    <a:pt x="39849" y="32038"/>
                    <a:pt x="41328" y="30906"/>
                    <a:pt x="42808" y="29770"/>
                  </a:cubicBezTo>
                  <a:cubicBezTo>
                    <a:pt x="44485" y="28389"/>
                    <a:pt x="46161" y="27008"/>
                    <a:pt x="47396" y="25185"/>
                  </a:cubicBezTo>
                  <a:cubicBezTo>
                    <a:pt x="49270" y="22423"/>
                    <a:pt x="50600" y="19413"/>
                    <a:pt x="51736" y="16355"/>
                  </a:cubicBezTo>
                  <a:cubicBezTo>
                    <a:pt x="52032" y="15617"/>
                    <a:pt x="52131" y="14730"/>
                    <a:pt x="52178" y="13941"/>
                  </a:cubicBezTo>
                  <a:cubicBezTo>
                    <a:pt x="52222" y="13105"/>
                    <a:pt x="51661" y="12552"/>
                    <a:pt x="50889" y="12552"/>
                  </a:cubicBezTo>
                  <a:cubicBezTo>
                    <a:pt x="50750" y="12552"/>
                    <a:pt x="50604" y="12570"/>
                    <a:pt x="50454" y="12607"/>
                  </a:cubicBezTo>
                  <a:cubicBezTo>
                    <a:pt x="49961" y="12757"/>
                    <a:pt x="49468" y="13002"/>
                    <a:pt x="48974" y="13250"/>
                  </a:cubicBezTo>
                  <a:cubicBezTo>
                    <a:pt x="47937" y="13842"/>
                    <a:pt x="47148" y="14678"/>
                    <a:pt x="46457" y="15566"/>
                  </a:cubicBezTo>
                  <a:cubicBezTo>
                    <a:pt x="45029" y="17294"/>
                    <a:pt x="43794" y="19117"/>
                    <a:pt x="42760" y="21141"/>
                  </a:cubicBezTo>
                  <a:cubicBezTo>
                    <a:pt x="41526" y="23556"/>
                    <a:pt x="40145" y="25923"/>
                    <a:pt x="38618" y="28191"/>
                  </a:cubicBezTo>
                  <a:cubicBezTo>
                    <a:pt x="37730" y="29474"/>
                    <a:pt x="37138" y="30855"/>
                    <a:pt x="36645" y="32334"/>
                  </a:cubicBezTo>
                  <a:cubicBezTo>
                    <a:pt x="36251" y="33668"/>
                    <a:pt x="35659" y="34899"/>
                    <a:pt x="34917" y="36082"/>
                  </a:cubicBezTo>
                  <a:cubicBezTo>
                    <a:pt x="34574" y="36725"/>
                    <a:pt x="34081" y="37317"/>
                    <a:pt x="33686" y="37909"/>
                  </a:cubicBezTo>
                  <a:cubicBezTo>
                    <a:pt x="33587" y="37759"/>
                    <a:pt x="33635" y="37660"/>
                    <a:pt x="33635" y="37613"/>
                  </a:cubicBezTo>
                  <a:cubicBezTo>
                    <a:pt x="34081" y="35640"/>
                    <a:pt x="34574" y="33668"/>
                    <a:pt x="35016" y="31695"/>
                  </a:cubicBezTo>
                  <a:cubicBezTo>
                    <a:pt x="35363" y="29967"/>
                    <a:pt x="35856" y="28243"/>
                    <a:pt x="35903" y="26467"/>
                  </a:cubicBezTo>
                  <a:cubicBezTo>
                    <a:pt x="35903" y="25627"/>
                    <a:pt x="35955" y="24838"/>
                    <a:pt x="35560" y="24100"/>
                  </a:cubicBezTo>
                  <a:cubicBezTo>
                    <a:pt x="35328" y="23635"/>
                    <a:pt x="35009" y="23392"/>
                    <a:pt x="34655" y="23392"/>
                  </a:cubicBezTo>
                  <a:cubicBezTo>
                    <a:pt x="34409" y="23392"/>
                    <a:pt x="34146" y="23510"/>
                    <a:pt x="33883" y="23753"/>
                  </a:cubicBezTo>
                  <a:cubicBezTo>
                    <a:pt x="33536" y="24100"/>
                    <a:pt x="33240" y="24593"/>
                    <a:pt x="32944" y="24988"/>
                  </a:cubicBezTo>
                  <a:cubicBezTo>
                    <a:pt x="32798" y="25185"/>
                    <a:pt x="32700" y="25331"/>
                    <a:pt x="32550" y="25528"/>
                  </a:cubicBezTo>
                  <a:cubicBezTo>
                    <a:pt x="32502" y="25382"/>
                    <a:pt x="32502" y="25232"/>
                    <a:pt x="32550" y="25134"/>
                  </a:cubicBezTo>
                  <a:cubicBezTo>
                    <a:pt x="32846" y="24199"/>
                    <a:pt x="33193" y="23260"/>
                    <a:pt x="33587" y="22325"/>
                  </a:cubicBezTo>
                  <a:cubicBezTo>
                    <a:pt x="34278" y="20549"/>
                    <a:pt x="35067" y="18722"/>
                    <a:pt x="35805" y="16900"/>
                  </a:cubicBezTo>
                  <a:cubicBezTo>
                    <a:pt x="36692" y="14777"/>
                    <a:pt x="36988" y="12508"/>
                    <a:pt x="36988" y="10240"/>
                  </a:cubicBezTo>
                  <a:cubicBezTo>
                    <a:pt x="36988" y="9254"/>
                    <a:pt x="36890" y="8220"/>
                    <a:pt x="36744" y="7234"/>
                  </a:cubicBezTo>
                  <a:cubicBezTo>
                    <a:pt x="36594" y="5754"/>
                    <a:pt x="36349" y="4274"/>
                    <a:pt x="36053" y="2795"/>
                  </a:cubicBezTo>
                  <a:cubicBezTo>
                    <a:pt x="35955" y="2053"/>
                    <a:pt x="35659" y="1315"/>
                    <a:pt x="35166" y="672"/>
                  </a:cubicBezTo>
                  <a:cubicBezTo>
                    <a:pt x="34858" y="263"/>
                    <a:pt x="34392" y="0"/>
                    <a:pt x="3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2468550" y="2142025"/>
              <a:ext cx="472200" cy="573300"/>
            </a:xfrm>
            <a:custGeom>
              <a:avLst/>
              <a:gdLst/>
              <a:ahLst/>
              <a:cxnLst/>
              <a:rect l="l" t="t" r="r" b="b"/>
              <a:pathLst>
                <a:path w="18888" h="22932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98"/>
                    <a:pt x="48" y="344"/>
                    <a:pt x="146" y="494"/>
                  </a:cubicBezTo>
                  <a:cubicBezTo>
                    <a:pt x="1381" y="2810"/>
                    <a:pt x="2565" y="5078"/>
                    <a:pt x="3847" y="7398"/>
                  </a:cubicBezTo>
                  <a:cubicBezTo>
                    <a:pt x="5623" y="10602"/>
                    <a:pt x="7891" y="13415"/>
                    <a:pt x="10602" y="15928"/>
                  </a:cubicBezTo>
                  <a:cubicBezTo>
                    <a:pt x="12527" y="17802"/>
                    <a:pt x="14598" y="19530"/>
                    <a:pt x="16717" y="21207"/>
                  </a:cubicBezTo>
                  <a:cubicBezTo>
                    <a:pt x="17408" y="21748"/>
                    <a:pt x="18098" y="22339"/>
                    <a:pt x="18741" y="22931"/>
                  </a:cubicBezTo>
                  <a:lnTo>
                    <a:pt x="18887" y="22785"/>
                  </a:lnTo>
                  <a:cubicBezTo>
                    <a:pt x="18197" y="22142"/>
                    <a:pt x="17558" y="21550"/>
                    <a:pt x="16867" y="20959"/>
                  </a:cubicBezTo>
                  <a:cubicBezTo>
                    <a:pt x="15139" y="19479"/>
                    <a:pt x="13364" y="18051"/>
                    <a:pt x="11639" y="16520"/>
                  </a:cubicBezTo>
                  <a:cubicBezTo>
                    <a:pt x="9024" y="14105"/>
                    <a:pt x="6609" y="11490"/>
                    <a:pt x="4782" y="8432"/>
                  </a:cubicBezTo>
                  <a:cubicBezTo>
                    <a:pt x="3749" y="6708"/>
                    <a:pt x="2762" y="4881"/>
                    <a:pt x="1725" y="3106"/>
                  </a:cubicBezTo>
                  <a:cubicBezTo>
                    <a:pt x="1184" y="2072"/>
                    <a:pt x="592" y="1034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3146675" y="2320750"/>
              <a:ext cx="431550" cy="493200"/>
            </a:xfrm>
            <a:custGeom>
              <a:avLst/>
              <a:gdLst/>
              <a:ahLst/>
              <a:cxnLst/>
              <a:rect l="l" t="t" r="r" b="b"/>
              <a:pathLst>
                <a:path w="17262" h="19728" extrusionOk="0">
                  <a:moveTo>
                    <a:pt x="17111" y="1"/>
                  </a:moveTo>
                  <a:cubicBezTo>
                    <a:pt x="17013" y="99"/>
                    <a:pt x="16965" y="198"/>
                    <a:pt x="16867" y="297"/>
                  </a:cubicBezTo>
                  <a:cubicBezTo>
                    <a:pt x="14401" y="3406"/>
                    <a:pt x="11686" y="6365"/>
                    <a:pt x="8826" y="9075"/>
                  </a:cubicBezTo>
                  <a:cubicBezTo>
                    <a:pt x="5622" y="12085"/>
                    <a:pt x="2861" y="15538"/>
                    <a:pt x="296" y="19088"/>
                  </a:cubicBezTo>
                  <a:cubicBezTo>
                    <a:pt x="197" y="19286"/>
                    <a:pt x="0" y="19432"/>
                    <a:pt x="47" y="19728"/>
                  </a:cubicBezTo>
                  <a:cubicBezTo>
                    <a:pt x="146" y="19629"/>
                    <a:pt x="197" y="19629"/>
                    <a:pt x="245" y="19582"/>
                  </a:cubicBezTo>
                  <a:cubicBezTo>
                    <a:pt x="493" y="19234"/>
                    <a:pt x="789" y="18891"/>
                    <a:pt x="1034" y="18544"/>
                  </a:cubicBezTo>
                  <a:cubicBezTo>
                    <a:pt x="3650" y="15044"/>
                    <a:pt x="6459" y="11738"/>
                    <a:pt x="9615" y="8732"/>
                  </a:cubicBezTo>
                  <a:cubicBezTo>
                    <a:pt x="11836" y="6609"/>
                    <a:pt x="13856" y="4392"/>
                    <a:pt x="15782" y="1973"/>
                  </a:cubicBezTo>
                  <a:cubicBezTo>
                    <a:pt x="16275" y="1382"/>
                    <a:pt x="16768" y="742"/>
                    <a:pt x="17261" y="99"/>
                  </a:cubicBezTo>
                  <a:cubicBezTo>
                    <a:pt x="17210" y="52"/>
                    <a:pt x="17163" y="52"/>
                    <a:pt x="17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2787825" y="1849775"/>
              <a:ext cx="233100" cy="574575"/>
            </a:xfrm>
            <a:custGeom>
              <a:avLst/>
              <a:gdLst/>
              <a:ahLst/>
              <a:cxnLst/>
              <a:rect l="l" t="t" r="r" b="b"/>
              <a:pathLst>
                <a:path w="9324" h="22983" extrusionOk="0">
                  <a:moveTo>
                    <a:pt x="1" y="1"/>
                  </a:moveTo>
                  <a:lnTo>
                    <a:pt x="1" y="348"/>
                  </a:lnTo>
                  <a:cubicBezTo>
                    <a:pt x="1875" y="5228"/>
                    <a:pt x="3603" y="10113"/>
                    <a:pt x="5773" y="14894"/>
                  </a:cubicBezTo>
                  <a:cubicBezTo>
                    <a:pt x="6957" y="17459"/>
                    <a:pt x="8239" y="20023"/>
                    <a:pt x="9126" y="22738"/>
                  </a:cubicBezTo>
                  <a:cubicBezTo>
                    <a:pt x="9126" y="22785"/>
                    <a:pt x="9174" y="22785"/>
                    <a:pt x="9324" y="22982"/>
                  </a:cubicBezTo>
                  <a:cubicBezTo>
                    <a:pt x="9272" y="22588"/>
                    <a:pt x="9225" y="22343"/>
                    <a:pt x="9174" y="22146"/>
                  </a:cubicBezTo>
                  <a:cubicBezTo>
                    <a:pt x="8831" y="21207"/>
                    <a:pt x="8483" y="20272"/>
                    <a:pt x="8089" y="19333"/>
                  </a:cubicBezTo>
                  <a:cubicBezTo>
                    <a:pt x="6759" y="16228"/>
                    <a:pt x="5327" y="13119"/>
                    <a:pt x="4045" y="10014"/>
                  </a:cubicBezTo>
                  <a:cubicBezTo>
                    <a:pt x="2763" y="6905"/>
                    <a:pt x="1579" y="3800"/>
                    <a:pt x="348" y="6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3282300" y="1663650"/>
              <a:ext cx="326700" cy="430275"/>
            </a:xfrm>
            <a:custGeom>
              <a:avLst/>
              <a:gdLst/>
              <a:ahLst/>
              <a:cxnLst/>
              <a:rect l="l" t="t" r="r" b="b"/>
              <a:pathLst>
                <a:path w="13068" h="17211" extrusionOk="0">
                  <a:moveTo>
                    <a:pt x="13067" y="1"/>
                  </a:moveTo>
                  <a:lnTo>
                    <a:pt x="13067" y="1"/>
                  </a:lnTo>
                  <a:cubicBezTo>
                    <a:pt x="12673" y="494"/>
                    <a:pt x="12278" y="1034"/>
                    <a:pt x="11935" y="1579"/>
                  </a:cubicBezTo>
                  <a:cubicBezTo>
                    <a:pt x="10061" y="4538"/>
                    <a:pt x="8037" y="7398"/>
                    <a:pt x="5721" y="10061"/>
                  </a:cubicBezTo>
                  <a:cubicBezTo>
                    <a:pt x="3993" y="12081"/>
                    <a:pt x="2316" y="14153"/>
                    <a:pt x="639" y="16224"/>
                  </a:cubicBezTo>
                  <a:cubicBezTo>
                    <a:pt x="395" y="16520"/>
                    <a:pt x="197" y="16816"/>
                    <a:pt x="0" y="17112"/>
                  </a:cubicBezTo>
                  <a:cubicBezTo>
                    <a:pt x="47" y="17163"/>
                    <a:pt x="99" y="17163"/>
                    <a:pt x="146" y="17210"/>
                  </a:cubicBezTo>
                  <a:cubicBezTo>
                    <a:pt x="197" y="17163"/>
                    <a:pt x="245" y="17064"/>
                    <a:pt x="296" y="17013"/>
                  </a:cubicBezTo>
                  <a:cubicBezTo>
                    <a:pt x="2269" y="14697"/>
                    <a:pt x="4143" y="12330"/>
                    <a:pt x="6115" y="10061"/>
                  </a:cubicBezTo>
                  <a:cubicBezTo>
                    <a:pt x="8680" y="7051"/>
                    <a:pt x="10949" y="3895"/>
                    <a:pt x="12870" y="442"/>
                  </a:cubicBezTo>
                  <a:cubicBezTo>
                    <a:pt x="12921" y="296"/>
                    <a:pt x="13020" y="147"/>
                    <a:pt x="13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3070225" y="1955800"/>
              <a:ext cx="146700" cy="485800"/>
            </a:xfrm>
            <a:custGeom>
              <a:avLst/>
              <a:gdLst/>
              <a:ahLst/>
              <a:cxnLst/>
              <a:rect l="l" t="t" r="r" b="b"/>
              <a:pathLst>
                <a:path w="5868" h="19432" extrusionOk="0">
                  <a:moveTo>
                    <a:pt x="5867" y="1"/>
                  </a:moveTo>
                  <a:cubicBezTo>
                    <a:pt x="4242" y="6562"/>
                    <a:pt x="2119" y="12973"/>
                    <a:pt x="0" y="19432"/>
                  </a:cubicBezTo>
                  <a:cubicBezTo>
                    <a:pt x="2466" y="13119"/>
                    <a:pt x="4538" y="6661"/>
                    <a:pt x="5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3237900" y="2359025"/>
              <a:ext cx="286075" cy="314375"/>
            </a:xfrm>
            <a:custGeom>
              <a:avLst/>
              <a:gdLst/>
              <a:ahLst/>
              <a:cxnLst/>
              <a:rect l="l" t="t" r="r" b="b"/>
              <a:pathLst>
                <a:path w="11443" h="12575" extrusionOk="0">
                  <a:moveTo>
                    <a:pt x="11442" y="1"/>
                  </a:moveTo>
                  <a:lnTo>
                    <a:pt x="11442" y="1"/>
                  </a:lnTo>
                  <a:cubicBezTo>
                    <a:pt x="11194" y="99"/>
                    <a:pt x="11048" y="296"/>
                    <a:pt x="10898" y="494"/>
                  </a:cubicBezTo>
                  <a:cubicBezTo>
                    <a:pt x="9813" y="1677"/>
                    <a:pt x="8827" y="2861"/>
                    <a:pt x="7742" y="3993"/>
                  </a:cubicBezTo>
                  <a:cubicBezTo>
                    <a:pt x="6163" y="5571"/>
                    <a:pt x="4538" y="7150"/>
                    <a:pt x="2960" y="8728"/>
                  </a:cubicBezTo>
                  <a:cubicBezTo>
                    <a:pt x="1875" y="9864"/>
                    <a:pt x="888" y="11095"/>
                    <a:pt x="1" y="12428"/>
                  </a:cubicBezTo>
                  <a:lnTo>
                    <a:pt x="147" y="12574"/>
                  </a:lnTo>
                  <a:cubicBezTo>
                    <a:pt x="198" y="12476"/>
                    <a:pt x="198" y="12428"/>
                    <a:pt x="245" y="12330"/>
                  </a:cubicBezTo>
                  <a:cubicBezTo>
                    <a:pt x="1725" y="10259"/>
                    <a:pt x="3552" y="8483"/>
                    <a:pt x="5374" y="6708"/>
                  </a:cubicBezTo>
                  <a:cubicBezTo>
                    <a:pt x="7446" y="4684"/>
                    <a:pt x="9470" y="2664"/>
                    <a:pt x="11245" y="344"/>
                  </a:cubicBezTo>
                  <a:cubicBezTo>
                    <a:pt x="11344" y="198"/>
                    <a:pt x="11391" y="99"/>
                    <a:pt x="11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2801450" y="1928675"/>
              <a:ext cx="147975" cy="350175"/>
            </a:xfrm>
            <a:custGeom>
              <a:avLst/>
              <a:gdLst/>
              <a:ahLst/>
              <a:cxnLst/>
              <a:rect l="l" t="t" r="r" b="b"/>
              <a:pathLst>
                <a:path w="5919" h="14007" extrusionOk="0">
                  <a:moveTo>
                    <a:pt x="0" y="1"/>
                  </a:moveTo>
                  <a:cubicBezTo>
                    <a:pt x="1578" y="4834"/>
                    <a:pt x="3354" y="9568"/>
                    <a:pt x="5918" y="14007"/>
                  </a:cubicBezTo>
                  <a:cubicBezTo>
                    <a:pt x="3598" y="9470"/>
                    <a:pt x="1823" y="468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2500600" y="2240675"/>
              <a:ext cx="237950" cy="315650"/>
            </a:xfrm>
            <a:custGeom>
              <a:avLst/>
              <a:gdLst/>
              <a:ahLst/>
              <a:cxnLst/>
              <a:rect l="l" t="t" r="r" b="b"/>
              <a:pathLst>
                <a:path w="9518" h="12626" extrusionOk="0">
                  <a:moveTo>
                    <a:pt x="1" y="0"/>
                  </a:moveTo>
                  <a:lnTo>
                    <a:pt x="1" y="0"/>
                  </a:lnTo>
                  <a:cubicBezTo>
                    <a:pt x="2368" y="4782"/>
                    <a:pt x="5228" y="9272"/>
                    <a:pt x="9517" y="12625"/>
                  </a:cubicBezTo>
                  <a:cubicBezTo>
                    <a:pt x="5426" y="9122"/>
                    <a:pt x="2565" y="468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3366125" y="1689500"/>
              <a:ext cx="199775" cy="277475"/>
            </a:xfrm>
            <a:custGeom>
              <a:avLst/>
              <a:gdLst/>
              <a:ahLst/>
              <a:cxnLst/>
              <a:rect l="l" t="t" r="r" b="b"/>
              <a:pathLst>
                <a:path w="7991" h="11099" extrusionOk="0">
                  <a:moveTo>
                    <a:pt x="7990" y="0"/>
                  </a:moveTo>
                  <a:cubicBezTo>
                    <a:pt x="5426" y="3898"/>
                    <a:pt x="2861" y="7595"/>
                    <a:pt x="1" y="11099"/>
                  </a:cubicBezTo>
                  <a:cubicBezTo>
                    <a:pt x="1823" y="9422"/>
                    <a:pt x="7596" y="1432"/>
                    <a:pt x="7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3101000" y="2053250"/>
              <a:ext cx="72825" cy="272450"/>
            </a:xfrm>
            <a:custGeom>
              <a:avLst/>
              <a:gdLst/>
              <a:ahLst/>
              <a:cxnLst/>
              <a:rect l="l" t="t" r="r" b="b"/>
              <a:pathLst>
                <a:path w="2913" h="10898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1926" y="3650"/>
                    <a:pt x="987" y="7249"/>
                    <a:pt x="0" y="10898"/>
                  </a:cubicBezTo>
                  <a:cubicBezTo>
                    <a:pt x="1235" y="7347"/>
                    <a:pt x="2269" y="3698"/>
                    <a:pt x="2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3189775" y="1515700"/>
              <a:ext cx="35825" cy="242875"/>
            </a:xfrm>
            <a:custGeom>
              <a:avLst/>
              <a:gdLst/>
              <a:ahLst/>
              <a:cxnLst/>
              <a:rect l="l" t="t" r="r" b="b"/>
              <a:pathLst>
                <a:path w="1433" h="9715" extrusionOk="0">
                  <a:moveTo>
                    <a:pt x="1432" y="1"/>
                  </a:moveTo>
                  <a:cubicBezTo>
                    <a:pt x="789" y="3204"/>
                    <a:pt x="296" y="6412"/>
                    <a:pt x="0" y="9667"/>
                  </a:cubicBezTo>
                  <a:cubicBezTo>
                    <a:pt x="52" y="9667"/>
                    <a:pt x="99" y="9714"/>
                    <a:pt x="150" y="9714"/>
                  </a:cubicBezTo>
                  <a:cubicBezTo>
                    <a:pt x="545" y="6459"/>
                    <a:pt x="987" y="3255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2993775" y="1647575"/>
              <a:ext cx="51825" cy="199750"/>
            </a:xfrm>
            <a:custGeom>
              <a:avLst/>
              <a:gdLst/>
              <a:ahLst/>
              <a:cxnLst/>
              <a:rect l="l" t="t" r="r" b="b"/>
              <a:pathLst>
                <a:path w="2073" h="7990" extrusionOk="0">
                  <a:moveTo>
                    <a:pt x="1" y="0"/>
                  </a:moveTo>
                  <a:lnTo>
                    <a:pt x="2072" y="7990"/>
                  </a:lnTo>
                  <a:cubicBezTo>
                    <a:pt x="1678" y="5228"/>
                    <a:pt x="987" y="256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2956800" y="1542825"/>
              <a:ext cx="16000" cy="48050"/>
            </a:xfrm>
            <a:custGeom>
              <a:avLst/>
              <a:gdLst/>
              <a:ahLst/>
              <a:cxnLst/>
              <a:rect l="l" t="t" r="r" b="b"/>
              <a:pathLst>
                <a:path w="640" h="1922" extrusionOk="0">
                  <a:moveTo>
                    <a:pt x="0" y="0"/>
                  </a:moveTo>
                  <a:lnTo>
                    <a:pt x="592" y="1922"/>
                  </a:lnTo>
                  <a:cubicBezTo>
                    <a:pt x="639" y="1184"/>
                    <a:pt x="395" y="59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22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2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10" name="Google Shape;810;p22"/>
          <p:cNvSpPr/>
          <p:nvPr/>
        </p:nvSpPr>
        <p:spPr>
          <a:xfrm>
            <a:off x="7795951" y="0"/>
            <a:ext cx="1348115" cy="1165249"/>
          </a:xfrm>
          <a:custGeom>
            <a:avLst/>
            <a:gdLst/>
            <a:ahLst/>
            <a:cxnLst/>
            <a:rect l="l" t="t" r="r" b="b"/>
            <a:pathLst>
              <a:path w="88794" h="62859" extrusionOk="0">
                <a:moveTo>
                  <a:pt x="88793" y="0"/>
                </a:moveTo>
                <a:cubicBezTo>
                  <a:pt x="88048" y="0"/>
                  <a:pt x="87254" y="0"/>
                  <a:pt x="86513" y="52"/>
                </a:cubicBezTo>
                <a:cubicBezTo>
                  <a:pt x="80909" y="496"/>
                  <a:pt x="75257" y="845"/>
                  <a:pt x="69704" y="1487"/>
                </a:cubicBezTo>
                <a:cubicBezTo>
                  <a:pt x="62617" y="2233"/>
                  <a:pt x="55625" y="3125"/>
                  <a:pt x="48585" y="4164"/>
                </a:cubicBezTo>
                <a:cubicBezTo>
                  <a:pt x="41148" y="5207"/>
                  <a:pt x="33712" y="6445"/>
                  <a:pt x="26228" y="7686"/>
                </a:cubicBezTo>
                <a:cubicBezTo>
                  <a:pt x="22063" y="8380"/>
                  <a:pt x="17847" y="9122"/>
                  <a:pt x="13735" y="10114"/>
                </a:cubicBezTo>
                <a:cubicBezTo>
                  <a:pt x="10114" y="10907"/>
                  <a:pt x="6893" y="12545"/>
                  <a:pt x="4561" y="15567"/>
                </a:cubicBezTo>
                <a:cubicBezTo>
                  <a:pt x="0" y="21417"/>
                  <a:pt x="1935" y="28012"/>
                  <a:pt x="8924" y="30539"/>
                </a:cubicBezTo>
                <a:cubicBezTo>
                  <a:pt x="11052" y="31303"/>
                  <a:pt x="13211" y="31513"/>
                  <a:pt x="15401" y="31513"/>
                </a:cubicBezTo>
                <a:cubicBezTo>
                  <a:pt x="15918" y="31513"/>
                  <a:pt x="16435" y="31502"/>
                  <a:pt x="16955" y="31483"/>
                </a:cubicBezTo>
                <a:cubicBezTo>
                  <a:pt x="19324" y="31381"/>
                  <a:pt x="21691" y="31253"/>
                  <a:pt x="24059" y="31253"/>
                </a:cubicBezTo>
                <a:cubicBezTo>
                  <a:pt x="26302" y="31253"/>
                  <a:pt x="28545" y="31368"/>
                  <a:pt x="30789" y="31729"/>
                </a:cubicBezTo>
                <a:cubicBezTo>
                  <a:pt x="42041" y="33664"/>
                  <a:pt x="51512" y="38820"/>
                  <a:pt x="58948" y="47446"/>
                </a:cubicBezTo>
                <a:cubicBezTo>
                  <a:pt x="61030" y="49874"/>
                  <a:pt x="62914" y="52404"/>
                  <a:pt x="64897" y="54831"/>
                </a:cubicBezTo>
                <a:cubicBezTo>
                  <a:pt x="67226" y="57659"/>
                  <a:pt x="69954" y="59939"/>
                  <a:pt x="73472" y="61129"/>
                </a:cubicBezTo>
                <a:cubicBezTo>
                  <a:pt x="76348" y="62069"/>
                  <a:pt x="79275" y="62664"/>
                  <a:pt x="82249" y="62815"/>
                </a:cubicBezTo>
                <a:cubicBezTo>
                  <a:pt x="82976" y="62848"/>
                  <a:pt x="83703" y="62859"/>
                  <a:pt x="84430" y="62859"/>
                </a:cubicBezTo>
                <a:cubicBezTo>
                  <a:pt x="85885" y="62859"/>
                  <a:pt x="87339" y="62815"/>
                  <a:pt x="88793" y="62815"/>
                </a:cubicBezTo>
                <a:lnTo>
                  <a:pt x="887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2"/>
          <p:cNvSpPr/>
          <p:nvPr/>
        </p:nvSpPr>
        <p:spPr>
          <a:xfrm>
            <a:off x="8569277" y="378974"/>
            <a:ext cx="384412" cy="836764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2"/>
          <p:cNvSpPr/>
          <p:nvPr/>
        </p:nvSpPr>
        <p:spPr>
          <a:xfrm>
            <a:off x="0" y="4396275"/>
            <a:ext cx="1414320" cy="747265"/>
          </a:xfrm>
          <a:custGeom>
            <a:avLst/>
            <a:gdLst/>
            <a:ahLst/>
            <a:cxnLst/>
            <a:rect l="l" t="t" r="r" b="b"/>
            <a:pathLst>
              <a:path w="68623" h="36253" extrusionOk="0">
                <a:moveTo>
                  <a:pt x="21980" y="0"/>
                </a:moveTo>
                <a:cubicBezTo>
                  <a:pt x="14392" y="0"/>
                  <a:pt x="7232" y="1887"/>
                  <a:pt x="536" y="5507"/>
                </a:cubicBezTo>
                <a:cubicBezTo>
                  <a:pt x="148" y="5701"/>
                  <a:pt x="0" y="5946"/>
                  <a:pt x="0" y="6380"/>
                </a:cubicBezTo>
                <a:lnTo>
                  <a:pt x="0" y="36253"/>
                </a:lnTo>
                <a:lnTo>
                  <a:pt x="67602" y="36253"/>
                </a:lnTo>
                <a:cubicBezTo>
                  <a:pt x="67652" y="36206"/>
                  <a:pt x="67602" y="36109"/>
                  <a:pt x="67652" y="36059"/>
                </a:cubicBezTo>
                <a:cubicBezTo>
                  <a:pt x="68622" y="33537"/>
                  <a:pt x="68525" y="31015"/>
                  <a:pt x="67699" y="28494"/>
                </a:cubicBezTo>
                <a:cubicBezTo>
                  <a:pt x="66779" y="25538"/>
                  <a:pt x="65033" y="23016"/>
                  <a:pt x="63094" y="20638"/>
                </a:cubicBezTo>
                <a:cubicBezTo>
                  <a:pt x="60087" y="17002"/>
                  <a:pt x="56545" y="13945"/>
                  <a:pt x="52910" y="10989"/>
                </a:cubicBezTo>
                <a:cubicBezTo>
                  <a:pt x="44324" y="4200"/>
                  <a:pt x="34579" y="464"/>
                  <a:pt x="23619" y="29"/>
                </a:cubicBezTo>
                <a:cubicBezTo>
                  <a:pt x="23070" y="10"/>
                  <a:pt x="22524" y="0"/>
                  <a:pt x="21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2"/>
          <p:cNvSpPr/>
          <p:nvPr/>
        </p:nvSpPr>
        <p:spPr>
          <a:xfrm>
            <a:off x="130052" y="3806575"/>
            <a:ext cx="321937" cy="1165226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22"/>
          <p:cNvGrpSpPr/>
          <p:nvPr/>
        </p:nvGrpSpPr>
        <p:grpSpPr>
          <a:xfrm>
            <a:off x="209087" y="4483563"/>
            <a:ext cx="771626" cy="572701"/>
            <a:chOff x="7371599" y="1417781"/>
            <a:chExt cx="952389" cy="706864"/>
          </a:xfrm>
        </p:grpSpPr>
        <p:sp>
          <p:nvSpPr>
            <p:cNvPr id="815" name="Google Shape;815;p22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22"/>
          <p:cNvSpPr/>
          <p:nvPr/>
        </p:nvSpPr>
        <p:spPr>
          <a:xfrm rot="10800000" flipH="1">
            <a:off x="8209950" y="4596647"/>
            <a:ext cx="979999" cy="625580"/>
          </a:xfrm>
          <a:custGeom>
            <a:avLst/>
            <a:gdLst/>
            <a:ahLst/>
            <a:cxnLst/>
            <a:rect l="l" t="t" r="r" b="b"/>
            <a:pathLst>
              <a:path w="108527" h="69278" extrusionOk="0">
                <a:moveTo>
                  <a:pt x="30712" y="0"/>
                </a:moveTo>
                <a:cubicBezTo>
                  <a:pt x="25186" y="0"/>
                  <a:pt x="19514" y="320"/>
                  <a:pt x="14687" y="1993"/>
                </a:cubicBezTo>
                <a:cubicBezTo>
                  <a:pt x="12274" y="2880"/>
                  <a:pt x="11237" y="4457"/>
                  <a:pt x="9660" y="6330"/>
                </a:cubicBezTo>
                <a:cubicBezTo>
                  <a:pt x="7196" y="9287"/>
                  <a:pt x="4093" y="11700"/>
                  <a:pt x="2366" y="15150"/>
                </a:cubicBezTo>
                <a:cubicBezTo>
                  <a:pt x="0" y="19933"/>
                  <a:pt x="789" y="25796"/>
                  <a:pt x="3253" y="30480"/>
                </a:cubicBezTo>
                <a:cubicBezTo>
                  <a:pt x="5670" y="35211"/>
                  <a:pt x="9562" y="39055"/>
                  <a:pt x="13457" y="42604"/>
                </a:cubicBezTo>
                <a:cubicBezTo>
                  <a:pt x="20996" y="49504"/>
                  <a:pt x="28980" y="55958"/>
                  <a:pt x="37903" y="60840"/>
                </a:cubicBezTo>
                <a:cubicBezTo>
                  <a:pt x="46873" y="65717"/>
                  <a:pt x="56828" y="69021"/>
                  <a:pt x="66981" y="69265"/>
                </a:cubicBezTo>
                <a:cubicBezTo>
                  <a:pt x="67351" y="69274"/>
                  <a:pt x="67720" y="69278"/>
                  <a:pt x="68090" y="69278"/>
                </a:cubicBezTo>
                <a:cubicBezTo>
                  <a:pt x="80979" y="69278"/>
                  <a:pt x="93866" y="64281"/>
                  <a:pt x="103303" y="55466"/>
                </a:cubicBezTo>
                <a:cubicBezTo>
                  <a:pt x="104734" y="54086"/>
                  <a:pt x="106114" y="52607"/>
                  <a:pt x="107001" y="50833"/>
                </a:cubicBezTo>
                <a:cubicBezTo>
                  <a:pt x="108034" y="48861"/>
                  <a:pt x="108330" y="46547"/>
                  <a:pt x="108381" y="44327"/>
                </a:cubicBezTo>
                <a:cubicBezTo>
                  <a:pt x="108527" y="40976"/>
                  <a:pt x="108184" y="37577"/>
                  <a:pt x="107837" y="34225"/>
                </a:cubicBezTo>
                <a:cubicBezTo>
                  <a:pt x="107001" y="25598"/>
                  <a:pt x="106114" y="16975"/>
                  <a:pt x="105274" y="8349"/>
                </a:cubicBezTo>
                <a:cubicBezTo>
                  <a:pt x="105128" y="7067"/>
                  <a:pt x="104931" y="5589"/>
                  <a:pt x="103894" y="4800"/>
                </a:cubicBezTo>
                <a:cubicBezTo>
                  <a:pt x="103204" y="4307"/>
                  <a:pt x="102368" y="4209"/>
                  <a:pt x="101528" y="4110"/>
                </a:cubicBezTo>
                <a:cubicBezTo>
                  <a:pt x="81026" y="1646"/>
                  <a:pt x="60377" y="266"/>
                  <a:pt x="39724" y="120"/>
                </a:cubicBezTo>
                <a:cubicBezTo>
                  <a:pt x="36885" y="101"/>
                  <a:pt x="33822" y="0"/>
                  <a:pt x="307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22"/>
          <p:cNvGrpSpPr/>
          <p:nvPr/>
        </p:nvGrpSpPr>
        <p:grpSpPr>
          <a:xfrm rot="5400000">
            <a:off x="8441416" y="4075496"/>
            <a:ext cx="1017262" cy="479701"/>
            <a:chOff x="2772675" y="3209200"/>
            <a:chExt cx="2642925" cy="1246625"/>
          </a:xfrm>
        </p:grpSpPr>
        <p:sp>
          <p:nvSpPr>
            <p:cNvPr id="825" name="Google Shape;825;p22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22"/>
          <p:cNvGrpSpPr/>
          <p:nvPr/>
        </p:nvGrpSpPr>
        <p:grpSpPr>
          <a:xfrm>
            <a:off x="8361938" y="153103"/>
            <a:ext cx="419807" cy="513738"/>
            <a:chOff x="2229900" y="1049875"/>
            <a:chExt cx="958025" cy="1172650"/>
          </a:xfrm>
        </p:grpSpPr>
        <p:sp>
          <p:nvSpPr>
            <p:cNvPr id="838" name="Google Shape;838;p22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23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23"/>
          <p:cNvSpPr txBox="1">
            <a:spLocks noGrp="1"/>
          </p:cNvSpPr>
          <p:nvPr>
            <p:ph type="subTitle" idx="1"/>
          </p:nvPr>
        </p:nvSpPr>
        <p:spPr>
          <a:xfrm>
            <a:off x="825400" y="2832550"/>
            <a:ext cx="22425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23"/>
          <p:cNvSpPr txBox="1">
            <a:spLocks noGrp="1"/>
          </p:cNvSpPr>
          <p:nvPr>
            <p:ph type="subTitle" idx="2"/>
          </p:nvPr>
        </p:nvSpPr>
        <p:spPr>
          <a:xfrm>
            <a:off x="3450746" y="2832550"/>
            <a:ext cx="22425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23"/>
          <p:cNvSpPr txBox="1">
            <a:spLocks noGrp="1"/>
          </p:cNvSpPr>
          <p:nvPr>
            <p:ph type="subTitle" idx="3"/>
          </p:nvPr>
        </p:nvSpPr>
        <p:spPr>
          <a:xfrm>
            <a:off x="6076099" y="2832550"/>
            <a:ext cx="22425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23"/>
          <p:cNvSpPr txBox="1">
            <a:spLocks noGrp="1"/>
          </p:cNvSpPr>
          <p:nvPr>
            <p:ph type="subTitle" idx="4"/>
          </p:nvPr>
        </p:nvSpPr>
        <p:spPr>
          <a:xfrm>
            <a:off x="825400" y="2429675"/>
            <a:ext cx="22425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4" name="Google Shape;854;p23"/>
          <p:cNvSpPr txBox="1">
            <a:spLocks noGrp="1"/>
          </p:cNvSpPr>
          <p:nvPr>
            <p:ph type="subTitle" idx="5"/>
          </p:nvPr>
        </p:nvSpPr>
        <p:spPr>
          <a:xfrm>
            <a:off x="3450749" y="2429675"/>
            <a:ext cx="22425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5" name="Google Shape;855;p23"/>
          <p:cNvSpPr txBox="1">
            <a:spLocks noGrp="1"/>
          </p:cNvSpPr>
          <p:nvPr>
            <p:ph type="subTitle" idx="6"/>
          </p:nvPr>
        </p:nvSpPr>
        <p:spPr>
          <a:xfrm>
            <a:off x="6076097" y="2429675"/>
            <a:ext cx="22425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6" name="Google Shape;856;p23"/>
          <p:cNvSpPr/>
          <p:nvPr/>
        </p:nvSpPr>
        <p:spPr>
          <a:xfrm rot="5400000" flipH="1">
            <a:off x="1244294" y="3260444"/>
            <a:ext cx="638612" cy="3127501"/>
          </a:xfrm>
          <a:custGeom>
            <a:avLst/>
            <a:gdLst/>
            <a:ahLst/>
            <a:cxnLst/>
            <a:rect l="l" t="t" r="r" b="b"/>
            <a:pathLst>
              <a:path w="35161" h="126812" extrusionOk="0">
                <a:moveTo>
                  <a:pt x="0" y="1"/>
                </a:moveTo>
                <a:lnTo>
                  <a:pt x="0" y="126812"/>
                </a:lnTo>
                <a:lnTo>
                  <a:pt x="35161" y="126812"/>
                </a:lnTo>
                <a:cubicBezTo>
                  <a:pt x="35064" y="126668"/>
                  <a:pt x="34967" y="126474"/>
                  <a:pt x="34819" y="126327"/>
                </a:cubicBezTo>
                <a:cubicBezTo>
                  <a:pt x="32879" y="123953"/>
                  <a:pt x="30990" y="121625"/>
                  <a:pt x="29050" y="119297"/>
                </a:cubicBezTo>
                <a:cubicBezTo>
                  <a:pt x="26916" y="116775"/>
                  <a:pt x="24783" y="114203"/>
                  <a:pt x="23328" y="111247"/>
                </a:cubicBezTo>
                <a:cubicBezTo>
                  <a:pt x="20709" y="105816"/>
                  <a:pt x="20224" y="100093"/>
                  <a:pt x="20806" y="94224"/>
                </a:cubicBezTo>
                <a:cubicBezTo>
                  <a:pt x="21241" y="89715"/>
                  <a:pt x="22308" y="85398"/>
                  <a:pt x="23716" y="81130"/>
                </a:cubicBezTo>
                <a:cubicBezTo>
                  <a:pt x="25314" y="76378"/>
                  <a:pt x="26963" y="71625"/>
                  <a:pt x="28515" y="66826"/>
                </a:cubicBezTo>
                <a:cubicBezTo>
                  <a:pt x="30164" y="61783"/>
                  <a:pt x="31231" y="56592"/>
                  <a:pt x="31475" y="51308"/>
                </a:cubicBezTo>
                <a:cubicBezTo>
                  <a:pt x="31716" y="44662"/>
                  <a:pt x="30796" y="38261"/>
                  <a:pt x="28662" y="31957"/>
                </a:cubicBezTo>
                <a:cubicBezTo>
                  <a:pt x="26141" y="24442"/>
                  <a:pt x="22261" y="17653"/>
                  <a:pt x="16585" y="11977"/>
                </a:cubicBezTo>
                <a:cubicBezTo>
                  <a:pt x="11833" y="7275"/>
                  <a:pt x="6452" y="3442"/>
                  <a:pt x="582" y="292"/>
                </a:cubicBezTo>
                <a:cubicBezTo>
                  <a:pt x="438" y="195"/>
                  <a:pt x="244" y="98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3"/>
          <p:cNvSpPr/>
          <p:nvPr/>
        </p:nvSpPr>
        <p:spPr>
          <a:xfrm rot="5400000">
            <a:off x="2760247" y="4350153"/>
            <a:ext cx="177785" cy="1168080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3"/>
          <p:cNvSpPr/>
          <p:nvPr/>
        </p:nvSpPr>
        <p:spPr>
          <a:xfrm rot="10800000" flipH="1">
            <a:off x="7367525" y="38"/>
            <a:ext cx="1776410" cy="1237169"/>
          </a:xfrm>
          <a:custGeom>
            <a:avLst/>
            <a:gdLst/>
            <a:ahLst/>
            <a:cxnLst/>
            <a:rect l="l" t="t" r="r" b="b"/>
            <a:pathLst>
              <a:path w="73917" h="51479" extrusionOk="0">
                <a:moveTo>
                  <a:pt x="41377" y="1"/>
                </a:moveTo>
                <a:cubicBezTo>
                  <a:pt x="38645" y="1"/>
                  <a:pt x="36048" y="682"/>
                  <a:pt x="33613" y="2200"/>
                </a:cubicBezTo>
                <a:cubicBezTo>
                  <a:pt x="30984" y="3885"/>
                  <a:pt x="30290" y="6114"/>
                  <a:pt x="31630" y="8990"/>
                </a:cubicBezTo>
                <a:cubicBezTo>
                  <a:pt x="32174" y="10179"/>
                  <a:pt x="32868" y="11270"/>
                  <a:pt x="33462" y="12460"/>
                </a:cubicBezTo>
                <a:cubicBezTo>
                  <a:pt x="33911" y="13451"/>
                  <a:pt x="34454" y="14494"/>
                  <a:pt x="34652" y="15585"/>
                </a:cubicBezTo>
                <a:cubicBezTo>
                  <a:pt x="35100" y="17667"/>
                  <a:pt x="34355" y="19500"/>
                  <a:pt x="32868" y="20987"/>
                </a:cubicBezTo>
                <a:cubicBezTo>
                  <a:pt x="30585" y="23273"/>
                  <a:pt x="27813" y="24171"/>
                  <a:pt x="24748" y="24171"/>
                </a:cubicBezTo>
                <a:cubicBezTo>
                  <a:pt x="24288" y="24171"/>
                  <a:pt x="23822" y="24151"/>
                  <a:pt x="23349" y="24112"/>
                </a:cubicBezTo>
                <a:cubicBezTo>
                  <a:pt x="20525" y="23862"/>
                  <a:pt x="17650" y="23466"/>
                  <a:pt x="14822" y="23220"/>
                </a:cubicBezTo>
                <a:cubicBezTo>
                  <a:pt x="14316" y="23171"/>
                  <a:pt x="13814" y="23147"/>
                  <a:pt x="13316" y="23147"/>
                </a:cubicBezTo>
                <a:cubicBezTo>
                  <a:pt x="11275" y="23147"/>
                  <a:pt x="9298" y="23552"/>
                  <a:pt x="7385" y="24311"/>
                </a:cubicBezTo>
                <a:cubicBezTo>
                  <a:pt x="2626" y="26242"/>
                  <a:pt x="0" y="30704"/>
                  <a:pt x="544" y="35761"/>
                </a:cubicBezTo>
                <a:cubicBezTo>
                  <a:pt x="841" y="39132"/>
                  <a:pt x="1984" y="42305"/>
                  <a:pt x="3074" y="45478"/>
                </a:cubicBezTo>
                <a:cubicBezTo>
                  <a:pt x="3768" y="47461"/>
                  <a:pt x="4363" y="49444"/>
                  <a:pt x="5006" y="51478"/>
                </a:cubicBezTo>
                <a:lnTo>
                  <a:pt x="73917" y="51478"/>
                </a:lnTo>
                <a:lnTo>
                  <a:pt x="73917" y="27828"/>
                </a:lnTo>
                <a:cubicBezTo>
                  <a:pt x="73610" y="27849"/>
                  <a:pt x="73307" y="27858"/>
                  <a:pt x="73009" y="27858"/>
                </a:cubicBezTo>
                <a:cubicBezTo>
                  <a:pt x="68880" y="27858"/>
                  <a:pt x="65613" y="25954"/>
                  <a:pt x="63208" y="22625"/>
                </a:cubicBezTo>
                <a:cubicBezTo>
                  <a:pt x="61574" y="20344"/>
                  <a:pt x="60333" y="17814"/>
                  <a:pt x="59044" y="15335"/>
                </a:cubicBezTo>
                <a:cubicBezTo>
                  <a:pt x="57806" y="13007"/>
                  <a:pt x="56763" y="10477"/>
                  <a:pt x="55474" y="8149"/>
                </a:cubicBezTo>
                <a:cubicBezTo>
                  <a:pt x="52797" y="3489"/>
                  <a:pt x="48784" y="712"/>
                  <a:pt x="43378" y="117"/>
                </a:cubicBezTo>
                <a:cubicBezTo>
                  <a:pt x="42703" y="40"/>
                  <a:pt x="42036" y="1"/>
                  <a:pt x="413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3"/>
          <p:cNvSpPr/>
          <p:nvPr/>
        </p:nvSpPr>
        <p:spPr>
          <a:xfrm rot="10800000">
            <a:off x="-95059" y="-195503"/>
            <a:ext cx="748032" cy="1628267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23"/>
          <p:cNvGrpSpPr/>
          <p:nvPr/>
        </p:nvGrpSpPr>
        <p:grpSpPr>
          <a:xfrm>
            <a:off x="202359" y="-94585"/>
            <a:ext cx="1584434" cy="747352"/>
            <a:chOff x="2772675" y="3209200"/>
            <a:chExt cx="2642925" cy="1246625"/>
          </a:xfrm>
        </p:grpSpPr>
        <p:sp>
          <p:nvSpPr>
            <p:cNvPr id="861" name="Google Shape;861;p23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23"/>
          <p:cNvSpPr/>
          <p:nvPr/>
        </p:nvSpPr>
        <p:spPr>
          <a:xfrm>
            <a:off x="-95053" y="445033"/>
            <a:ext cx="879835" cy="1435463"/>
          </a:xfrm>
          <a:custGeom>
            <a:avLst/>
            <a:gdLst/>
            <a:ahLst/>
            <a:cxnLst/>
            <a:rect l="l" t="t" r="r" b="b"/>
            <a:pathLst>
              <a:path w="47050" h="76773" extrusionOk="0">
                <a:moveTo>
                  <a:pt x="12921" y="1022"/>
                </a:moveTo>
                <a:cubicBezTo>
                  <a:pt x="12969" y="1172"/>
                  <a:pt x="13067" y="1369"/>
                  <a:pt x="13119" y="1515"/>
                </a:cubicBezTo>
                <a:cubicBezTo>
                  <a:pt x="13612" y="3637"/>
                  <a:pt x="14105" y="5756"/>
                  <a:pt x="14500" y="7879"/>
                </a:cubicBezTo>
                <a:cubicBezTo>
                  <a:pt x="14843" y="9654"/>
                  <a:pt x="15091" y="11477"/>
                  <a:pt x="15237" y="13304"/>
                </a:cubicBezTo>
                <a:cubicBezTo>
                  <a:pt x="15435" y="15375"/>
                  <a:pt x="15435" y="17446"/>
                  <a:pt x="15435" y="19565"/>
                </a:cubicBezTo>
                <a:cubicBezTo>
                  <a:pt x="15486" y="22327"/>
                  <a:pt x="15190" y="25041"/>
                  <a:pt x="14843" y="27803"/>
                </a:cubicBezTo>
                <a:cubicBezTo>
                  <a:pt x="14350" y="32241"/>
                  <a:pt x="13612" y="36629"/>
                  <a:pt x="12626" y="40969"/>
                </a:cubicBezTo>
                <a:cubicBezTo>
                  <a:pt x="12132" y="43434"/>
                  <a:pt x="11442" y="45853"/>
                  <a:pt x="10897" y="48268"/>
                </a:cubicBezTo>
                <a:cubicBezTo>
                  <a:pt x="10602" y="49404"/>
                  <a:pt x="10357" y="50536"/>
                  <a:pt x="10010" y="51672"/>
                </a:cubicBezTo>
                <a:cubicBezTo>
                  <a:pt x="10010" y="50785"/>
                  <a:pt x="9962" y="49897"/>
                  <a:pt x="10010" y="48958"/>
                </a:cubicBezTo>
                <a:cubicBezTo>
                  <a:pt x="10108" y="47577"/>
                  <a:pt x="10160" y="46196"/>
                  <a:pt x="10306" y="44815"/>
                </a:cubicBezTo>
                <a:cubicBezTo>
                  <a:pt x="10404" y="43434"/>
                  <a:pt x="10554" y="42054"/>
                  <a:pt x="10700" y="40673"/>
                </a:cubicBezTo>
                <a:cubicBezTo>
                  <a:pt x="10897" y="39244"/>
                  <a:pt x="11047" y="37812"/>
                  <a:pt x="11193" y="36384"/>
                </a:cubicBezTo>
                <a:cubicBezTo>
                  <a:pt x="11489" y="34411"/>
                  <a:pt x="11738" y="32486"/>
                  <a:pt x="12034" y="30565"/>
                </a:cubicBezTo>
                <a:cubicBezTo>
                  <a:pt x="12330" y="28592"/>
                  <a:pt x="12673" y="26568"/>
                  <a:pt x="12921" y="24595"/>
                </a:cubicBezTo>
                <a:cubicBezTo>
                  <a:pt x="13316" y="21885"/>
                  <a:pt x="13462" y="19170"/>
                  <a:pt x="13363" y="16409"/>
                </a:cubicBezTo>
                <a:cubicBezTo>
                  <a:pt x="13363" y="16211"/>
                  <a:pt x="13363" y="16014"/>
                  <a:pt x="13316" y="15817"/>
                </a:cubicBezTo>
                <a:cubicBezTo>
                  <a:pt x="13265" y="17099"/>
                  <a:pt x="13217" y="18433"/>
                  <a:pt x="13119" y="19715"/>
                </a:cubicBezTo>
                <a:cubicBezTo>
                  <a:pt x="12969" y="21589"/>
                  <a:pt x="12823" y="23463"/>
                  <a:pt x="12527" y="25337"/>
                </a:cubicBezTo>
                <a:cubicBezTo>
                  <a:pt x="12081" y="28395"/>
                  <a:pt x="11541" y="31500"/>
                  <a:pt x="11095" y="34557"/>
                </a:cubicBezTo>
                <a:cubicBezTo>
                  <a:pt x="10751" y="36976"/>
                  <a:pt x="10456" y="39390"/>
                  <a:pt x="10207" y="41856"/>
                </a:cubicBezTo>
                <a:cubicBezTo>
                  <a:pt x="10061" y="43387"/>
                  <a:pt x="9911" y="44965"/>
                  <a:pt x="9864" y="46543"/>
                </a:cubicBezTo>
                <a:cubicBezTo>
                  <a:pt x="9765" y="48713"/>
                  <a:pt x="9765" y="50931"/>
                  <a:pt x="9714" y="53101"/>
                </a:cubicBezTo>
                <a:cubicBezTo>
                  <a:pt x="9714" y="53251"/>
                  <a:pt x="9666" y="53397"/>
                  <a:pt x="9666" y="53495"/>
                </a:cubicBezTo>
                <a:lnTo>
                  <a:pt x="9517" y="53495"/>
                </a:lnTo>
                <a:cubicBezTo>
                  <a:pt x="9418" y="52706"/>
                  <a:pt x="9319" y="51917"/>
                  <a:pt x="9221" y="51081"/>
                </a:cubicBezTo>
                <a:cubicBezTo>
                  <a:pt x="8976" y="49353"/>
                  <a:pt x="8727" y="47676"/>
                  <a:pt x="8530" y="45952"/>
                </a:cubicBezTo>
                <a:lnTo>
                  <a:pt x="7938" y="41513"/>
                </a:lnTo>
                <a:cubicBezTo>
                  <a:pt x="7694" y="39489"/>
                  <a:pt x="7741" y="37469"/>
                  <a:pt x="7792" y="35398"/>
                </a:cubicBezTo>
                <a:cubicBezTo>
                  <a:pt x="7891" y="32833"/>
                  <a:pt x="8286" y="30269"/>
                  <a:pt x="8826" y="27752"/>
                </a:cubicBezTo>
                <a:cubicBezTo>
                  <a:pt x="9615" y="23857"/>
                  <a:pt x="10554" y="19959"/>
                  <a:pt x="11292" y="16065"/>
                </a:cubicBezTo>
                <a:cubicBezTo>
                  <a:pt x="11738" y="13844"/>
                  <a:pt x="12034" y="11575"/>
                  <a:pt x="12330" y="9307"/>
                </a:cubicBezTo>
                <a:cubicBezTo>
                  <a:pt x="12673" y="6695"/>
                  <a:pt x="12771" y="4079"/>
                  <a:pt x="12771" y="1467"/>
                </a:cubicBezTo>
                <a:cubicBezTo>
                  <a:pt x="12771" y="1317"/>
                  <a:pt x="12823" y="1219"/>
                  <a:pt x="12921" y="1022"/>
                </a:cubicBezTo>
                <a:close/>
                <a:moveTo>
                  <a:pt x="26778" y="28986"/>
                </a:moveTo>
                <a:cubicBezTo>
                  <a:pt x="26778" y="29480"/>
                  <a:pt x="26829" y="29973"/>
                  <a:pt x="26829" y="30466"/>
                </a:cubicBezTo>
                <a:cubicBezTo>
                  <a:pt x="26580" y="34707"/>
                  <a:pt x="25693" y="38799"/>
                  <a:pt x="24115" y="42795"/>
                </a:cubicBezTo>
                <a:cubicBezTo>
                  <a:pt x="22536" y="46689"/>
                  <a:pt x="20465" y="50390"/>
                  <a:pt x="18248" y="53941"/>
                </a:cubicBezTo>
                <a:cubicBezTo>
                  <a:pt x="18196" y="54040"/>
                  <a:pt x="18098" y="54138"/>
                  <a:pt x="17999" y="54237"/>
                </a:cubicBezTo>
                <a:cubicBezTo>
                  <a:pt x="17999" y="54237"/>
                  <a:pt x="17952" y="54186"/>
                  <a:pt x="17901" y="54186"/>
                </a:cubicBezTo>
                <a:cubicBezTo>
                  <a:pt x="19281" y="50390"/>
                  <a:pt x="20662" y="46591"/>
                  <a:pt x="22043" y="42744"/>
                </a:cubicBezTo>
                <a:lnTo>
                  <a:pt x="22043" y="42744"/>
                </a:lnTo>
                <a:cubicBezTo>
                  <a:pt x="20220" y="46492"/>
                  <a:pt x="18986" y="50489"/>
                  <a:pt x="17360" y="54336"/>
                </a:cubicBezTo>
                <a:cubicBezTo>
                  <a:pt x="17309" y="54237"/>
                  <a:pt x="17309" y="54186"/>
                  <a:pt x="17309" y="54087"/>
                </a:cubicBezTo>
                <a:cubicBezTo>
                  <a:pt x="17999" y="51376"/>
                  <a:pt x="18642" y="48615"/>
                  <a:pt x="19431" y="45900"/>
                </a:cubicBezTo>
                <a:cubicBezTo>
                  <a:pt x="19873" y="44373"/>
                  <a:pt x="20465" y="42894"/>
                  <a:pt x="21108" y="41462"/>
                </a:cubicBezTo>
                <a:cubicBezTo>
                  <a:pt x="22931" y="37568"/>
                  <a:pt x="24706" y="33670"/>
                  <a:pt x="26285" y="29626"/>
                </a:cubicBezTo>
                <a:cubicBezTo>
                  <a:pt x="26383" y="29428"/>
                  <a:pt x="26482" y="29184"/>
                  <a:pt x="26580" y="28986"/>
                </a:cubicBezTo>
                <a:close/>
                <a:moveTo>
                  <a:pt x="45814" y="35050"/>
                </a:moveTo>
                <a:cubicBezTo>
                  <a:pt x="45866" y="35102"/>
                  <a:pt x="45913" y="35149"/>
                  <a:pt x="45964" y="35149"/>
                </a:cubicBezTo>
                <a:cubicBezTo>
                  <a:pt x="45866" y="35299"/>
                  <a:pt x="45814" y="35398"/>
                  <a:pt x="45716" y="35544"/>
                </a:cubicBezTo>
                <a:cubicBezTo>
                  <a:pt x="43250" y="38897"/>
                  <a:pt x="40737" y="42251"/>
                  <a:pt x="38219" y="45604"/>
                </a:cubicBezTo>
                <a:cubicBezTo>
                  <a:pt x="35951" y="48662"/>
                  <a:pt x="33536" y="51522"/>
                  <a:pt x="30676" y="54040"/>
                </a:cubicBezTo>
                <a:cubicBezTo>
                  <a:pt x="28407" y="56012"/>
                  <a:pt x="25890" y="57638"/>
                  <a:pt x="23128" y="58873"/>
                </a:cubicBezTo>
                <a:cubicBezTo>
                  <a:pt x="23030" y="58873"/>
                  <a:pt x="22931" y="58920"/>
                  <a:pt x="22734" y="58971"/>
                </a:cubicBezTo>
                <a:cubicBezTo>
                  <a:pt x="24462" y="57638"/>
                  <a:pt x="26186" y="56407"/>
                  <a:pt x="27764" y="55026"/>
                </a:cubicBezTo>
                <a:cubicBezTo>
                  <a:pt x="29342" y="53645"/>
                  <a:pt x="30920" y="52213"/>
                  <a:pt x="32400" y="50733"/>
                </a:cubicBezTo>
                <a:cubicBezTo>
                  <a:pt x="33931" y="49254"/>
                  <a:pt x="35410" y="47774"/>
                  <a:pt x="36692" y="46098"/>
                </a:cubicBezTo>
                <a:lnTo>
                  <a:pt x="36692" y="46098"/>
                </a:lnTo>
                <a:cubicBezTo>
                  <a:pt x="32597" y="50193"/>
                  <a:pt x="28506" y="54284"/>
                  <a:pt x="23720" y="57638"/>
                </a:cubicBezTo>
                <a:cubicBezTo>
                  <a:pt x="23720" y="57590"/>
                  <a:pt x="23720" y="57492"/>
                  <a:pt x="23771" y="57492"/>
                </a:cubicBezTo>
                <a:cubicBezTo>
                  <a:pt x="25298" y="55815"/>
                  <a:pt x="26632" y="53988"/>
                  <a:pt x="27914" y="52114"/>
                </a:cubicBezTo>
                <a:cubicBezTo>
                  <a:pt x="29638" y="49550"/>
                  <a:pt x="31958" y="47431"/>
                  <a:pt x="34373" y="45506"/>
                </a:cubicBezTo>
                <a:cubicBezTo>
                  <a:pt x="37679" y="42843"/>
                  <a:pt x="40835" y="40081"/>
                  <a:pt x="43696" y="37023"/>
                </a:cubicBezTo>
                <a:cubicBezTo>
                  <a:pt x="44386" y="36333"/>
                  <a:pt x="45124" y="35694"/>
                  <a:pt x="45814" y="35050"/>
                </a:cubicBezTo>
                <a:close/>
                <a:moveTo>
                  <a:pt x="12770" y="1"/>
                </a:moveTo>
                <a:cubicBezTo>
                  <a:pt x="12712" y="1"/>
                  <a:pt x="12647" y="11"/>
                  <a:pt x="12574" y="35"/>
                </a:cubicBezTo>
                <a:cubicBezTo>
                  <a:pt x="12527" y="233"/>
                  <a:pt x="12476" y="382"/>
                  <a:pt x="12476" y="580"/>
                </a:cubicBezTo>
                <a:cubicBezTo>
                  <a:pt x="12330" y="3046"/>
                  <a:pt x="12231" y="5511"/>
                  <a:pt x="12034" y="7977"/>
                </a:cubicBezTo>
                <a:cubicBezTo>
                  <a:pt x="11884" y="9753"/>
                  <a:pt x="11687" y="11575"/>
                  <a:pt x="11343" y="13351"/>
                </a:cubicBezTo>
                <a:cubicBezTo>
                  <a:pt x="10653" y="17198"/>
                  <a:pt x="9812" y="21096"/>
                  <a:pt x="8976" y="24942"/>
                </a:cubicBezTo>
                <a:cubicBezTo>
                  <a:pt x="8286" y="28047"/>
                  <a:pt x="7642" y="31156"/>
                  <a:pt x="7398" y="34360"/>
                </a:cubicBezTo>
                <a:cubicBezTo>
                  <a:pt x="7248" y="36925"/>
                  <a:pt x="7248" y="39540"/>
                  <a:pt x="7544" y="42105"/>
                </a:cubicBezTo>
                <a:cubicBezTo>
                  <a:pt x="7891" y="44768"/>
                  <a:pt x="8333" y="47380"/>
                  <a:pt x="8629" y="50043"/>
                </a:cubicBezTo>
                <a:cubicBezTo>
                  <a:pt x="8877" y="52067"/>
                  <a:pt x="9122" y="54040"/>
                  <a:pt x="9221" y="56060"/>
                </a:cubicBezTo>
                <a:cubicBezTo>
                  <a:pt x="9319" y="58624"/>
                  <a:pt x="8925" y="61090"/>
                  <a:pt x="8234" y="63556"/>
                </a:cubicBezTo>
                <a:cubicBezTo>
                  <a:pt x="6806" y="68586"/>
                  <a:pt x="3993" y="72729"/>
                  <a:pt x="245" y="76331"/>
                </a:cubicBezTo>
                <a:cubicBezTo>
                  <a:pt x="146" y="76430"/>
                  <a:pt x="99" y="76528"/>
                  <a:pt x="0" y="76627"/>
                </a:cubicBezTo>
                <a:cubicBezTo>
                  <a:pt x="48" y="76674"/>
                  <a:pt x="99" y="76726"/>
                  <a:pt x="99" y="76773"/>
                </a:cubicBezTo>
                <a:cubicBezTo>
                  <a:pt x="343" y="76576"/>
                  <a:pt x="639" y="76430"/>
                  <a:pt x="837" y="76232"/>
                </a:cubicBezTo>
                <a:cubicBezTo>
                  <a:pt x="1874" y="75147"/>
                  <a:pt x="2908" y="74011"/>
                  <a:pt x="3894" y="72879"/>
                </a:cubicBezTo>
                <a:cubicBezTo>
                  <a:pt x="4537" y="72188"/>
                  <a:pt x="4979" y="71348"/>
                  <a:pt x="5622" y="70658"/>
                </a:cubicBezTo>
                <a:cubicBezTo>
                  <a:pt x="6360" y="69821"/>
                  <a:pt x="7149" y="69079"/>
                  <a:pt x="7938" y="68243"/>
                </a:cubicBezTo>
                <a:cubicBezTo>
                  <a:pt x="9911" y="66219"/>
                  <a:pt x="12132" y="64396"/>
                  <a:pt x="14697" y="63161"/>
                </a:cubicBezTo>
                <a:cubicBezTo>
                  <a:pt x="16965" y="62029"/>
                  <a:pt x="19333" y="60991"/>
                  <a:pt x="21700" y="60005"/>
                </a:cubicBezTo>
                <a:cubicBezTo>
                  <a:pt x="25349" y="58427"/>
                  <a:pt x="28750" y="56505"/>
                  <a:pt x="31662" y="53744"/>
                </a:cubicBezTo>
                <a:cubicBezTo>
                  <a:pt x="34128" y="51376"/>
                  <a:pt x="36345" y="48812"/>
                  <a:pt x="38417" y="46050"/>
                </a:cubicBezTo>
                <a:cubicBezTo>
                  <a:pt x="41080" y="42448"/>
                  <a:pt x="43743" y="38897"/>
                  <a:pt x="46406" y="35299"/>
                </a:cubicBezTo>
                <a:cubicBezTo>
                  <a:pt x="46603" y="35050"/>
                  <a:pt x="46801" y="34806"/>
                  <a:pt x="46899" y="34510"/>
                </a:cubicBezTo>
                <a:cubicBezTo>
                  <a:pt x="46998" y="34313"/>
                  <a:pt x="46998" y="34115"/>
                  <a:pt x="47049" y="33918"/>
                </a:cubicBezTo>
                <a:cubicBezTo>
                  <a:pt x="46998" y="33867"/>
                  <a:pt x="46951" y="33820"/>
                  <a:pt x="46899" y="33820"/>
                </a:cubicBezTo>
                <a:cubicBezTo>
                  <a:pt x="46655" y="33966"/>
                  <a:pt x="46359" y="34064"/>
                  <a:pt x="46161" y="34261"/>
                </a:cubicBezTo>
                <a:cubicBezTo>
                  <a:pt x="45372" y="34952"/>
                  <a:pt x="44583" y="35595"/>
                  <a:pt x="43893" y="36285"/>
                </a:cubicBezTo>
                <a:cubicBezTo>
                  <a:pt x="40784" y="39442"/>
                  <a:pt x="37580" y="42448"/>
                  <a:pt x="34077" y="45163"/>
                </a:cubicBezTo>
                <a:cubicBezTo>
                  <a:pt x="30972" y="47577"/>
                  <a:pt x="28407" y="50437"/>
                  <a:pt x="26237" y="53692"/>
                </a:cubicBezTo>
                <a:cubicBezTo>
                  <a:pt x="25397" y="55026"/>
                  <a:pt x="24264" y="56257"/>
                  <a:pt x="23227" y="57441"/>
                </a:cubicBezTo>
                <a:cubicBezTo>
                  <a:pt x="21897" y="58873"/>
                  <a:pt x="20366" y="59958"/>
                  <a:pt x="18544" y="60695"/>
                </a:cubicBezTo>
                <a:cubicBezTo>
                  <a:pt x="17802" y="60991"/>
                  <a:pt x="17064" y="61437"/>
                  <a:pt x="16322" y="61780"/>
                </a:cubicBezTo>
                <a:cubicBezTo>
                  <a:pt x="15336" y="62325"/>
                  <a:pt x="14302" y="62865"/>
                  <a:pt x="13119" y="63509"/>
                </a:cubicBezTo>
                <a:cubicBezTo>
                  <a:pt x="13265" y="63260"/>
                  <a:pt x="13316" y="63161"/>
                  <a:pt x="13363" y="63114"/>
                </a:cubicBezTo>
                <a:cubicBezTo>
                  <a:pt x="14448" y="61733"/>
                  <a:pt x="15289" y="60202"/>
                  <a:pt x="15928" y="58624"/>
                </a:cubicBezTo>
                <a:cubicBezTo>
                  <a:pt x="16125" y="58131"/>
                  <a:pt x="16322" y="57689"/>
                  <a:pt x="16571" y="57295"/>
                </a:cubicBezTo>
                <a:cubicBezTo>
                  <a:pt x="17952" y="55026"/>
                  <a:pt x="19431" y="52805"/>
                  <a:pt x="20761" y="50536"/>
                </a:cubicBezTo>
                <a:cubicBezTo>
                  <a:pt x="23278" y="46247"/>
                  <a:pt x="25298" y="41758"/>
                  <a:pt x="26336" y="36877"/>
                </a:cubicBezTo>
                <a:cubicBezTo>
                  <a:pt x="26876" y="34360"/>
                  <a:pt x="27322" y="31796"/>
                  <a:pt x="27224" y="29132"/>
                </a:cubicBezTo>
                <a:lnTo>
                  <a:pt x="27074" y="28099"/>
                </a:lnTo>
                <a:cubicBezTo>
                  <a:pt x="26975" y="28099"/>
                  <a:pt x="26876" y="28047"/>
                  <a:pt x="26778" y="28000"/>
                </a:cubicBezTo>
                <a:cubicBezTo>
                  <a:pt x="26632" y="28146"/>
                  <a:pt x="26482" y="28296"/>
                  <a:pt x="26383" y="28442"/>
                </a:cubicBezTo>
                <a:cubicBezTo>
                  <a:pt x="26186" y="28738"/>
                  <a:pt x="26087" y="29034"/>
                  <a:pt x="25989" y="29330"/>
                </a:cubicBezTo>
                <a:cubicBezTo>
                  <a:pt x="24462" y="33176"/>
                  <a:pt x="22832" y="36976"/>
                  <a:pt x="21010" y="40724"/>
                </a:cubicBezTo>
                <a:cubicBezTo>
                  <a:pt x="19826" y="43040"/>
                  <a:pt x="19037" y="45506"/>
                  <a:pt x="18394" y="47972"/>
                </a:cubicBezTo>
                <a:cubicBezTo>
                  <a:pt x="17557" y="51128"/>
                  <a:pt x="16816" y="54284"/>
                  <a:pt x="15880" y="57393"/>
                </a:cubicBezTo>
                <a:cubicBezTo>
                  <a:pt x="14993" y="60451"/>
                  <a:pt x="13363" y="63063"/>
                  <a:pt x="10897" y="65087"/>
                </a:cubicBezTo>
                <a:cubicBezTo>
                  <a:pt x="9469" y="66270"/>
                  <a:pt x="8088" y="67501"/>
                  <a:pt x="6853" y="68933"/>
                </a:cubicBezTo>
                <a:cubicBezTo>
                  <a:pt x="6755" y="69079"/>
                  <a:pt x="6656" y="69131"/>
                  <a:pt x="6510" y="69229"/>
                </a:cubicBezTo>
                <a:cubicBezTo>
                  <a:pt x="6557" y="68933"/>
                  <a:pt x="6656" y="68685"/>
                  <a:pt x="6806" y="68440"/>
                </a:cubicBezTo>
                <a:cubicBezTo>
                  <a:pt x="8629" y="64838"/>
                  <a:pt x="9371" y="60991"/>
                  <a:pt x="9812" y="57046"/>
                </a:cubicBezTo>
                <a:cubicBezTo>
                  <a:pt x="9911" y="56308"/>
                  <a:pt x="9864" y="55519"/>
                  <a:pt x="10010" y="54730"/>
                </a:cubicBezTo>
                <a:cubicBezTo>
                  <a:pt x="10456" y="52363"/>
                  <a:pt x="10897" y="49996"/>
                  <a:pt x="11489" y="47628"/>
                </a:cubicBezTo>
                <a:cubicBezTo>
                  <a:pt x="12428" y="43829"/>
                  <a:pt x="13415" y="40034"/>
                  <a:pt x="14054" y="36187"/>
                </a:cubicBezTo>
                <a:cubicBezTo>
                  <a:pt x="14547" y="32979"/>
                  <a:pt x="14993" y="29823"/>
                  <a:pt x="15435" y="26619"/>
                </a:cubicBezTo>
                <a:cubicBezTo>
                  <a:pt x="15782" y="24201"/>
                  <a:pt x="15880" y="21735"/>
                  <a:pt x="15880" y="19269"/>
                </a:cubicBezTo>
                <a:cubicBezTo>
                  <a:pt x="15928" y="16361"/>
                  <a:pt x="15829" y="13450"/>
                  <a:pt x="15387" y="10542"/>
                </a:cubicBezTo>
                <a:cubicBezTo>
                  <a:pt x="14993" y="7977"/>
                  <a:pt x="14448" y="5460"/>
                  <a:pt x="13908" y="2896"/>
                </a:cubicBezTo>
                <a:cubicBezTo>
                  <a:pt x="13758" y="2107"/>
                  <a:pt x="13462" y="1317"/>
                  <a:pt x="13265" y="528"/>
                </a:cubicBezTo>
                <a:cubicBezTo>
                  <a:pt x="13182" y="281"/>
                  <a:pt x="13067" y="1"/>
                  <a:pt x="127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23"/>
          <p:cNvGrpSpPr/>
          <p:nvPr/>
        </p:nvGrpSpPr>
        <p:grpSpPr>
          <a:xfrm>
            <a:off x="91436" y="4584246"/>
            <a:ext cx="761266" cy="699881"/>
            <a:chOff x="97161" y="4607146"/>
            <a:chExt cx="761266" cy="699881"/>
          </a:xfrm>
        </p:grpSpPr>
        <p:sp>
          <p:nvSpPr>
            <p:cNvPr id="875" name="Google Shape;875;p23"/>
            <p:cNvSpPr/>
            <p:nvPr/>
          </p:nvSpPr>
          <p:spPr>
            <a:xfrm rot="7188648">
              <a:off x="732387" y="4799595"/>
              <a:ext cx="89958" cy="80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6" name="Google Shape;876;p23"/>
            <p:cNvGrpSpPr/>
            <p:nvPr/>
          </p:nvGrpSpPr>
          <p:grpSpPr>
            <a:xfrm>
              <a:off x="97161" y="4607146"/>
              <a:ext cx="761266" cy="699881"/>
              <a:chOff x="97161" y="4607146"/>
              <a:chExt cx="761266" cy="699881"/>
            </a:xfrm>
          </p:grpSpPr>
          <p:grpSp>
            <p:nvGrpSpPr>
              <p:cNvPr id="877" name="Google Shape;877;p23"/>
              <p:cNvGrpSpPr/>
              <p:nvPr/>
            </p:nvGrpSpPr>
            <p:grpSpPr>
              <a:xfrm rot="7188827">
                <a:off x="251575" y="4648019"/>
                <a:ext cx="452437" cy="618135"/>
                <a:chOff x="7662294" y="881711"/>
                <a:chExt cx="783230" cy="1070076"/>
              </a:xfrm>
            </p:grpSpPr>
            <p:sp>
              <p:nvSpPr>
                <p:cNvPr id="878" name="Google Shape;878;p23"/>
                <p:cNvSpPr/>
                <p:nvPr/>
              </p:nvSpPr>
              <p:spPr>
                <a:xfrm>
                  <a:off x="7662294" y="881711"/>
                  <a:ext cx="257680" cy="21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5" h="12425" extrusionOk="0">
                      <a:moveTo>
                        <a:pt x="1398" y="0"/>
                      </a:moveTo>
                      <a:cubicBezTo>
                        <a:pt x="499" y="0"/>
                        <a:pt x="1" y="656"/>
                        <a:pt x="182" y="1608"/>
                      </a:cubicBezTo>
                      <a:cubicBezTo>
                        <a:pt x="376" y="2434"/>
                        <a:pt x="667" y="3307"/>
                        <a:pt x="1102" y="4033"/>
                      </a:cubicBezTo>
                      <a:cubicBezTo>
                        <a:pt x="2363" y="6263"/>
                        <a:pt x="4011" y="8203"/>
                        <a:pt x="5951" y="9902"/>
                      </a:cubicBezTo>
                      <a:cubicBezTo>
                        <a:pt x="7697" y="11404"/>
                        <a:pt x="9687" y="12327"/>
                        <a:pt x="11918" y="12424"/>
                      </a:cubicBezTo>
                      <a:cubicBezTo>
                        <a:pt x="12256" y="12424"/>
                        <a:pt x="12450" y="12424"/>
                        <a:pt x="12694" y="12374"/>
                      </a:cubicBezTo>
                      <a:cubicBezTo>
                        <a:pt x="14246" y="12230"/>
                        <a:pt x="14925" y="11210"/>
                        <a:pt x="14343" y="9755"/>
                      </a:cubicBezTo>
                      <a:cubicBezTo>
                        <a:pt x="14052" y="9030"/>
                        <a:pt x="13664" y="8351"/>
                        <a:pt x="13179" y="7815"/>
                      </a:cubicBezTo>
                      <a:cubicBezTo>
                        <a:pt x="10657" y="4809"/>
                        <a:pt x="7600" y="2434"/>
                        <a:pt x="4108" y="688"/>
                      </a:cubicBezTo>
                      <a:cubicBezTo>
                        <a:pt x="3333" y="301"/>
                        <a:pt x="2460" y="107"/>
                        <a:pt x="1587" y="10"/>
                      </a:cubicBezTo>
                      <a:cubicBezTo>
                        <a:pt x="1522" y="3"/>
                        <a:pt x="1459" y="0"/>
                        <a:pt x="13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3"/>
                <p:cNvSpPr/>
                <p:nvPr/>
              </p:nvSpPr>
              <p:spPr>
                <a:xfrm>
                  <a:off x="7958332" y="1736890"/>
                  <a:ext cx="269334" cy="2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" h="12447" extrusionOk="0">
                      <a:moveTo>
                        <a:pt x="1810" y="1"/>
                      </a:moveTo>
                      <a:cubicBezTo>
                        <a:pt x="434" y="1"/>
                        <a:pt x="0" y="576"/>
                        <a:pt x="422" y="1555"/>
                      </a:cubicBezTo>
                      <a:cubicBezTo>
                        <a:pt x="760" y="2381"/>
                        <a:pt x="1198" y="3254"/>
                        <a:pt x="1780" y="3980"/>
                      </a:cubicBezTo>
                      <a:cubicBezTo>
                        <a:pt x="4155" y="6940"/>
                        <a:pt x="7018" y="9365"/>
                        <a:pt x="10265" y="11254"/>
                      </a:cubicBezTo>
                      <a:cubicBezTo>
                        <a:pt x="11235" y="11789"/>
                        <a:pt x="12255" y="12177"/>
                        <a:pt x="13322" y="12418"/>
                      </a:cubicBezTo>
                      <a:cubicBezTo>
                        <a:pt x="13446" y="12437"/>
                        <a:pt x="13583" y="12447"/>
                        <a:pt x="13726" y="12447"/>
                      </a:cubicBezTo>
                      <a:cubicBezTo>
                        <a:pt x="14309" y="12447"/>
                        <a:pt x="14988" y="12285"/>
                        <a:pt x="15262" y="11933"/>
                      </a:cubicBezTo>
                      <a:cubicBezTo>
                        <a:pt x="15599" y="11545"/>
                        <a:pt x="15599" y="10478"/>
                        <a:pt x="15308" y="9947"/>
                      </a:cubicBezTo>
                      <a:cubicBezTo>
                        <a:pt x="14629" y="8732"/>
                        <a:pt x="13853" y="7568"/>
                        <a:pt x="12837" y="6598"/>
                      </a:cubicBezTo>
                      <a:cubicBezTo>
                        <a:pt x="10265" y="4077"/>
                        <a:pt x="7212" y="2137"/>
                        <a:pt x="3914" y="636"/>
                      </a:cubicBezTo>
                      <a:cubicBezTo>
                        <a:pt x="3185" y="294"/>
                        <a:pt x="2362" y="151"/>
                        <a:pt x="1974" y="3"/>
                      </a:cubicBezTo>
                      <a:cubicBezTo>
                        <a:pt x="1918" y="1"/>
                        <a:pt x="1863" y="1"/>
                        <a:pt x="18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3"/>
                <p:cNvSpPr/>
                <p:nvPr/>
              </p:nvSpPr>
              <p:spPr>
                <a:xfrm>
                  <a:off x="7969907" y="922615"/>
                  <a:ext cx="208993" cy="195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5" h="11313" extrusionOk="0">
                      <a:moveTo>
                        <a:pt x="1263" y="0"/>
                      </a:moveTo>
                      <a:cubicBezTo>
                        <a:pt x="434" y="0"/>
                        <a:pt x="0" y="519"/>
                        <a:pt x="222" y="1370"/>
                      </a:cubicBezTo>
                      <a:cubicBezTo>
                        <a:pt x="369" y="2146"/>
                        <a:pt x="660" y="2921"/>
                        <a:pt x="1048" y="3550"/>
                      </a:cubicBezTo>
                      <a:cubicBezTo>
                        <a:pt x="2841" y="6460"/>
                        <a:pt x="5265" y="8787"/>
                        <a:pt x="8225" y="10533"/>
                      </a:cubicBezTo>
                      <a:cubicBezTo>
                        <a:pt x="8807" y="10875"/>
                        <a:pt x="9486" y="11115"/>
                        <a:pt x="10165" y="11262"/>
                      </a:cubicBezTo>
                      <a:cubicBezTo>
                        <a:pt x="10342" y="11296"/>
                        <a:pt x="10508" y="11313"/>
                        <a:pt x="10662" y="11313"/>
                      </a:cubicBezTo>
                      <a:cubicBezTo>
                        <a:pt x="11603" y="11313"/>
                        <a:pt x="12105" y="10690"/>
                        <a:pt x="12105" y="9563"/>
                      </a:cubicBezTo>
                      <a:cubicBezTo>
                        <a:pt x="12105" y="8205"/>
                        <a:pt x="11376" y="6460"/>
                        <a:pt x="10018" y="5152"/>
                      </a:cubicBezTo>
                      <a:cubicBezTo>
                        <a:pt x="7934" y="3018"/>
                        <a:pt x="5459" y="1467"/>
                        <a:pt x="2697" y="303"/>
                      </a:cubicBezTo>
                      <a:cubicBezTo>
                        <a:pt x="2309" y="155"/>
                        <a:pt x="1921" y="58"/>
                        <a:pt x="1483" y="12"/>
                      </a:cubicBezTo>
                      <a:cubicBezTo>
                        <a:pt x="1407" y="4"/>
                        <a:pt x="1333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23"/>
                <p:cNvSpPr/>
                <p:nvPr/>
              </p:nvSpPr>
              <p:spPr>
                <a:xfrm>
                  <a:off x="7786422" y="1214851"/>
                  <a:ext cx="239034" cy="204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5" h="11871" extrusionOk="0">
                      <a:moveTo>
                        <a:pt x="1043" y="0"/>
                      </a:moveTo>
                      <a:cubicBezTo>
                        <a:pt x="345" y="0"/>
                        <a:pt x="0" y="539"/>
                        <a:pt x="169" y="1298"/>
                      </a:cubicBezTo>
                      <a:cubicBezTo>
                        <a:pt x="266" y="1830"/>
                        <a:pt x="410" y="2315"/>
                        <a:pt x="654" y="2753"/>
                      </a:cubicBezTo>
                      <a:cubicBezTo>
                        <a:pt x="2834" y="6388"/>
                        <a:pt x="5647" y="9395"/>
                        <a:pt x="9577" y="11141"/>
                      </a:cubicBezTo>
                      <a:cubicBezTo>
                        <a:pt x="10450" y="11529"/>
                        <a:pt x="11420" y="11676"/>
                        <a:pt x="11951" y="11870"/>
                      </a:cubicBezTo>
                      <a:cubicBezTo>
                        <a:pt x="13457" y="11820"/>
                        <a:pt x="13845" y="11238"/>
                        <a:pt x="13457" y="10221"/>
                      </a:cubicBezTo>
                      <a:cubicBezTo>
                        <a:pt x="13263" y="9783"/>
                        <a:pt x="13018" y="9298"/>
                        <a:pt x="12681" y="8910"/>
                      </a:cubicBezTo>
                      <a:cubicBezTo>
                        <a:pt x="10062" y="5663"/>
                        <a:pt x="7005" y="2850"/>
                        <a:pt x="3416" y="763"/>
                      </a:cubicBezTo>
                      <a:cubicBezTo>
                        <a:pt x="2788" y="425"/>
                        <a:pt x="2058" y="181"/>
                        <a:pt x="1380" y="37"/>
                      </a:cubicBezTo>
                      <a:cubicBezTo>
                        <a:pt x="1260" y="12"/>
                        <a:pt x="1147" y="0"/>
                        <a:pt x="10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3"/>
                <p:cNvSpPr/>
                <p:nvPr/>
              </p:nvSpPr>
              <p:spPr>
                <a:xfrm>
                  <a:off x="7804000" y="1435995"/>
                  <a:ext cx="224151" cy="20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3" h="11666" extrusionOk="0">
                      <a:moveTo>
                        <a:pt x="1252" y="0"/>
                      </a:moveTo>
                      <a:cubicBezTo>
                        <a:pt x="402" y="0"/>
                        <a:pt x="1" y="608"/>
                        <a:pt x="244" y="1622"/>
                      </a:cubicBezTo>
                      <a:cubicBezTo>
                        <a:pt x="388" y="2254"/>
                        <a:pt x="632" y="2883"/>
                        <a:pt x="970" y="3465"/>
                      </a:cubicBezTo>
                      <a:cubicBezTo>
                        <a:pt x="3007" y="6762"/>
                        <a:pt x="5773" y="9284"/>
                        <a:pt x="9214" y="11080"/>
                      </a:cubicBezTo>
                      <a:cubicBezTo>
                        <a:pt x="9846" y="11418"/>
                        <a:pt x="10622" y="11565"/>
                        <a:pt x="11010" y="11662"/>
                      </a:cubicBezTo>
                      <a:cubicBezTo>
                        <a:pt x="11073" y="11664"/>
                        <a:pt x="11133" y="11665"/>
                        <a:pt x="11192" y="11665"/>
                      </a:cubicBezTo>
                      <a:cubicBezTo>
                        <a:pt x="12596" y="11665"/>
                        <a:pt x="12983" y="11132"/>
                        <a:pt x="12659" y="10060"/>
                      </a:cubicBezTo>
                      <a:cubicBezTo>
                        <a:pt x="12465" y="9432"/>
                        <a:pt x="12124" y="8799"/>
                        <a:pt x="11736" y="8268"/>
                      </a:cubicBezTo>
                      <a:cubicBezTo>
                        <a:pt x="9458" y="5261"/>
                        <a:pt x="6692" y="2739"/>
                        <a:pt x="3445" y="800"/>
                      </a:cubicBezTo>
                      <a:cubicBezTo>
                        <a:pt x="2960" y="458"/>
                        <a:pt x="2378" y="218"/>
                        <a:pt x="1796" y="70"/>
                      </a:cubicBezTo>
                      <a:cubicBezTo>
                        <a:pt x="1599" y="23"/>
                        <a:pt x="1417" y="0"/>
                        <a:pt x="12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3"/>
                <p:cNvSpPr/>
                <p:nvPr/>
              </p:nvSpPr>
              <p:spPr>
                <a:xfrm>
                  <a:off x="8060337" y="1527952"/>
                  <a:ext cx="204314" cy="15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4" h="9069" extrusionOk="0">
                      <a:moveTo>
                        <a:pt x="1557" y="1"/>
                      </a:moveTo>
                      <a:cubicBezTo>
                        <a:pt x="1215" y="1"/>
                        <a:pt x="893" y="113"/>
                        <a:pt x="629" y="436"/>
                      </a:cubicBezTo>
                      <a:cubicBezTo>
                        <a:pt x="0" y="1212"/>
                        <a:pt x="629" y="2085"/>
                        <a:pt x="1067" y="2764"/>
                      </a:cubicBezTo>
                      <a:cubicBezTo>
                        <a:pt x="2666" y="5092"/>
                        <a:pt x="4753" y="6935"/>
                        <a:pt x="7321" y="8196"/>
                      </a:cubicBezTo>
                      <a:cubicBezTo>
                        <a:pt x="8147" y="8584"/>
                        <a:pt x="9067" y="8778"/>
                        <a:pt x="10087" y="9068"/>
                      </a:cubicBezTo>
                      <a:cubicBezTo>
                        <a:pt x="10619" y="8828"/>
                        <a:pt x="11395" y="8634"/>
                        <a:pt x="11589" y="8196"/>
                      </a:cubicBezTo>
                      <a:cubicBezTo>
                        <a:pt x="11833" y="7808"/>
                        <a:pt x="11542" y="7082"/>
                        <a:pt x="11395" y="6547"/>
                      </a:cubicBezTo>
                      <a:cubicBezTo>
                        <a:pt x="11298" y="6256"/>
                        <a:pt x="11007" y="5965"/>
                        <a:pt x="10813" y="5724"/>
                      </a:cubicBezTo>
                      <a:cubicBezTo>
                        <a:pt x="8582" y="3397"/>
                        <a:pt x="6014" y="1600"/>
                        <a:pt x="3007" y="390"/>
                      </a:cubicBezTo>
                      <a:cubicBezTo>
                        <a:pt x="2555" y="220"/>
                        <a:pt x="2036" y="1"/>
                        <a:pt x="15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3"/>
                <p:cNvSpPr/>
                <p:nvPr/>
              </p:nvSpPr>
              <p:spPr>
                <a:xfrm>
                  <a:off x="8084638" y="1253725"/>
                  <a:ext cx="155748" cy="139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1" h="8090" extrusionOk="0">
                      <a:moveTo>
                        <a:pt x="1334" y="1"/>
                      </a:moveTo>
                      <a:cubicBezTo>
                        <a:pt x="1080" y="1"/>
                        <a:pt x="845" y="44"/>
                        <a:pt x="679" y="137"/>
                      </a:cubicBezTo>
                      <a:cubicBezTo>
                        <a:pt x="1" y="622"/>
                        <a:pt x="439" y="1444"/>
                        <a:pt x="730" y="2077"/>
                      </a:cubicBezTo>
                      <a:cubicBezTo>
                        <a:pt x="1843" y="4404"/>
                        <a:pt x="3543" y="6294"/>
                        <a:pt x="5773" y="7605"/>
                      </a:cubicBezTo>
                      <a:cubicBezTo>
                        <a:pt x="6258" y="7896"/>
                        <a:pt x="6840" y="7993"/>
                        <a:pt x="7131" y="8090"/>
                      </a:cubicBezTo>
                      <a:cubicBezTo>
                        <a:pt x="8342" y="8090"/>
                        <a:pt x="9021" y="7458"/>
                        <a:pt x="8730" y="6488"/>
                      </a:cubicBezTo>
                      <a:cubicBezTo>
                        <a:pt x="8439" y="5518"/>
                        <a:pt x="8051" y="4451"/>
                        <a:pt x="7325" y="3822"/>
                      </a:cubicBezTo>
                      <a:cubicBezTo>
                        <a:pt x="5870" y="2511"/>
                        <a:pt x="4171" y="1398"/>
                        <a:pt x="2522" y="331"/>
                      </a:cubicBezTo>
                      <a:cubicBezTo>
                        <a:pt x="2221" y="119"/>
                        <a:pt x="1751" y="1"/>
                        <a:pt x="13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3"/>
                <p:cNvSpPr/>
                <p:nvPr/>
              </p:nvSpPr>
              <p:spPr>
                <a:xfrm rot="1552049">
                  <a:off x="8267012" y="1790964"/>
                  <a:ext cx="165794" cy="96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3" h="5582" extrusionOk="0">
                      <a:moveTo>
                        <a:pt x="1747" y="1"/>
                      </a:moveTo>
                      <a:cubicBezTo>
                        <a:pt x="1409" y="195"/>
                        <a:pt x="633" y="389"/>
                        <a:pt x="195" y="874"/>
                      </a:cubicBezTo>
                      <a:cubicBezTo>
                        <a:pt x="1" y="1068"/>
                        <a:pt x="245" y="2038"/>
                        <a:pt x="583" y="2329"/>
                      </a:cubicBezTo>
                      <a:cubicBezTo>
                        <a:pt x="2546" y="4337"/>
                        <a:pt x="4917" y="5581"/>
                        <a:pt x="7734" y="5581"/>
                      </a:cubicBezTo>
                      <a:cubicBezTo>
                        <a:pt x="7839" y="5581"/>
                        <a:pt x="7945" y="5579"/>
                        <a:pt x="8051" y="5576"/>
                      </a:cubicBezTo>
                      <a:cubicBezTo>
                        <a:pt x="8536" y="5576"/>
                        <a:pt x="9215" y="5188"/>
                        <a:pt x="9409" y="4800"/>
                      </a:cubicBezTo>
                      <a:cubicBezTo>
                        <a:pt x="9603" y="4462"/>
                        <a:pt x="9312" y="3687"/>
                        <a:pt x="8974" y="3396"/>
                      </a:cubicBezTo>
                      <a:cubicBezTo>
                        <a:pt x="7081" y="1456"/>
                        <a:pt x="4753" y="389"/>
                        <a:pt x="17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6" name="Google Shape;886;p23"/>
              <p:cNvSpPr/>
              <p:nvPr/>
            </p:nvSpPr>
            <p:spPr>
              <a:xfrm rot="7188648">
                <a:off x="183801" y="5021864"/>
                <a:ext cx="138064" cy="118379"/>
              </a:xfrm>
              <a:custGeom>
                <a:avLst/>
                <a:gdLst/>
                <a:ahLst/>
                <a:cxnLst/>
                <a:rect l="l" t="t" r="r" b="b"/>
                <a:pathLst>
                  <a:path w="13845" h="11871" extrusionOk="0">
                    <a:moveTo>
                      <a:pt x="1043" y="0"/>
                    </a:moveTo>
                    <a:cubicBezTo>
                      <a:pt x="345" y="0"/>
                      <a:pt x="0" y="539"/>
                      <a:pt x="169" y="1298"/>
                    </a:cubicBezTo>
                    <a:cubicBezTo>
                      <a:pt x="266" y="1830"/>
                      <a:pt x="410" y="2315"/>
                      <a:pt x="654" y="2753"/>
                    </a:cubicBezTo>
                    <a:cubicBezTo>
                      <a:pt x="2834" y="6388"/>
                      <a:pt x="5647" y="9395"/>
                      <a:pt x="9577" y="11141"/>
                    </a:cubicBezTo>
                    <a:cubicBezTo>
                      <a:pt x="10450" y="11529"/>
                      <a:pt x="11420" y="11676"/>
                      <a:pt x="11951" y="11870"/>
                    </a:cubicBezTo>
                    <a:cubicBezTo>
                      <a:pt x="13457" y="11820"/>
                      <a:pt x="13845" y="11238"/>
                      <a:pt x="13457" y="10221"/>
                    </a:cubicBezTo>
                    <a:cubicBezTo>
                      <a:pt x="13263" y="9783"/>
                      <a:pt x="13018" y="9298"/>
                      <a:pt x="12681" y="8910"/>
                    </a:cubicBezTo>
                    <a:cubicBezTo>
                      <a:pt x="10062" y="5663"/>
                      <a:pt x="7005" y="2850"/>
                      <a:pt x="3416" y="763"/>
                    </a:cubicBezTo>
                    <a:cubicBezTo>
                      <a:pt x="2788" y="425"/>
                      <a:pt x="2058" y="181"/>
                      <a:pt x="1380" y="37"/>
                    </a:cubicBezTo>
                    <a:cubicBezTo>
                      <a:pt x="1260" y="12"/>
                      <a:pt x="1147" y="0"/>
                      <a:pt x="1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7" name="Google Shape;887;p23"/>
          <p:cNvGrpSpPr/>
          <p:nvPr/>
        </p:nvGrpSpPr>
        <p:grpSpPr>
          <a:xfrm>
            <a:off x="8318605" y="105890"/>
            <a:ext cx="487252" cy="596410"/>
            <a:chOff x="2229900" y="1049875"/>
            <a:chExt cx="958025" cy="1172650"/>
          </a:xfrm>
        </p:grpSpPr>
        <p:sp>
          <p:nvSpPr>
            <p:cNvPr id="888" name="Google Shape;888;p23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8" name="Google Shape;89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24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24"/>
          <p:cNvSpPr txBox="1">
            <a:spLocks noGrp="1"/>
          </p:cNvSpPr>
          <p:nvPr>
            <p:ph type="subTitle" idx="1"/>
          </p:nvPr>
        </p:nvSpPr>
        <p:spPr>
          <a:xfrm>
            <a:off x="1726800" y="1779150"/>
            <a:ext cx="27045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24"/>
          <p:cNvSpPr txBox="1">
            <a:spLocks noGrp="1"/>
          </p:cNvSpPr>
          <p:nvPr>
            <p:ph type="subTitle" idx="2"/>
          </p:nvPr>
        </p:nvSpPr>
        <p:spPr>
          <a:xfrm>
            <a:off x="5408605" y="1779150"/>
            <a:ext cx="27045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24"/>
          <p:cNvSpPr txBox="1">
            <a:spLocks noGrp="1"/>
          </p:cNvSpPr>
          <p:nvPr>
            <p:ph type="subTitle" idx="3"/>
          </p:nvPr>
        </p:nvSpPr>
        <p:spPr>
          <a:xfrm>
            <a:off x="1726800" y="3443150"/>
            <a:ext cx="27045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24"/>
          <p:cNvSpPr txBox="1">
            <a:spLocks noGrp="1"/>
          </p:cNvSpPr>
          <p:nvPr>
            <p:ph type="subTitle" idx="4"/>
          </p:nvPr>
        </p:nvSpPr>
        <p:spPr>
          <a:xfrm>
            <a:off x="5408605" y="3443150"/>
            <a:ext cx="27045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24"/>
          <p:cNvSpPr txBox="1">
            <a:spLocks noGrp="1"/>
          </p:cNvSpPr>
          <p:nvPr>
            <p:ph type="subTitle" idx="5"/>
          </p:nvPr>
        </p:nvSpPr>
        <p:spPr>
          <a:xfrm>
            <a:off x="1726800" y="1454950"/>
            <a:ext cx="2704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6" name="Google Shape;906;p24"/>
          <p:cNvSpPr txBox="1">
            <a:spLocks noGrp="1"/>
          </p:cNvSpPr>
          <p:nvPr>
            <p:ph type="subTitle" idx="6"/>
          </p:nvPr>
        </p:nvSpPr>
        <p:spPr>
          <a:xfrm>
            <a:off x="1726800" y="3115625"/>
            <a:ext cx="2704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7" name="Google Shape;907;p24"/>
          <p:cNvSpPr txBox="1">
            <a:spLocks noGrp="1"/>
          </p:cNvSpPr>
          <p:nvPr>
            <p:ph type="subTitle" idx="7"/>
          </p:nvPr>
        </p:nvSpPr>
        <p:spPr>
          <a:xfrm>
            <a:off x="5408585" y="1454950"/>
            <a:ext cx="2704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8" name="Google Shape;908;p24"/>
          <p:cNvSpPr txBox="1">
            <a:spLocks noGrp="1"/>
          </p:cNvSpPr>
          <p:nvPr>
            <p:ph type="subTitle" idx="8"/>
          </p:nvPr>
        </p:nvSpPr>
        <p:spPr>
          <a:xfrm>
            <a:off x="5408585" y="3115625"/>
            <a:ext cx="2704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9" name="Google Shape;909;p24"/>
          <p:cNvSpPr/>
          <p:nvPr/>
        </p:nvSpPr>
        <p:spPr>
          <a:xfrm>
            <a:off x="7480775" y="-3400"/>
            <a:ext cx="1663332" cy="1319436"/>
          </a:xfrm>
          <a:custGeom>
            <a:avLst/>
            <a:gdLst/>
            <a:ahLst/>
            <a:cxnLst/>
            <a:rect l="l" t="t" r="r" b="b"/>
            <a:pathLst>
              <a:path w="93841" h="73763" extrusionOk="0">
                <a:moveTo>
                  <a:pt x="2767" y="0"/>
                </a:moveTo>
                <a:cubicBezTo>
                  <a:pt x="2232" y="0"/>
                  <a:pt x="1941" y="194"/>
                  <a:pt x="1700" y="632"/>
                </a:cubicBezTo>
                <a:cubicBezTo>
                  <a:pt x="292" y="2813"/>
                  <a:pt x="1" y="5191"/>
                  <a:pt x="439" y="7662"/>
                </a:cubicBezTo>
                <a:cubicBezTo>
                  <a:pt x="874" y="10234"/>
                  <a:pt x="1844" y="12659"/>
                  <a:pt x="2814" y="15084"/>
                </a:cubicBezTo>
                <a:cubicBezTo>
                  <a:pt x="4319" y="18769"/>
                  <a:pt x="6065" y="22307"/>
                  <a:pt x="8586" y="25411"/>
                </a:cubicBezTo>
                <a:cubicBezTo>
                  <a:pt x="9215" y="26187"/>
                  <a:pt x="9894" y="26916"/>
                  <a:pt x="10623" y="27595"/>
                </a:cubicBezTo>
                <a:cubicBezTo>
                  <a:pt x="12727" y="29513"/>
                  <a:pt x="15007" y="30503"/>
                  <a:pt x="17465" y="30503"/>
                </a:cubicBezTo>
                <a:cubicBezTo>
                  <a:pt x="18861" y="30503"/>
                  <a:pt x="20313" y="30184"/>
                  <a:pt x="21824" y="29535"/>
                </a:cubicBezTo>
                <a:cubicBezTo>
                  <a:pt x="24590" y="28371"/>
                  <a:pt x="27305" y="27060"/>
                  <a:pt x="30118" y="25850"/>
                </a:cubicBezTo>
                <a:cubicBezTo>
                  <a:pt x="32492" y="24829"/>
                  <a:pt x="34917" y="24007"/>
                  <a:pt x="37536" y="23859"/>
                </a:cubicBezTo>
                <a:cubicBezTo>
                  <a:pt x="37706" y="23851"/>
                  <a:pt x="37875" y="23847"/>
                  <a:pt x="38041" y="23847"/>
                </a:cubicBezTo>
                <a:cubicBezTo>
                  <a:pt x="40804" y="23847"/>
                  <a:pt x="42956" y="24981"/>
                  <a:pt x="44376" y="27498"/>
                </a:cubicBezTo>
                <a:cubicBezTo>
                  <a:pt x="45054" y="28709"/>
                  <a:pt x="45636" y="29970"/>
                  <a:pt x="46071" y="31281"/>
                </a:cubicBezTo>
                <a:cubicBezTo>
                  <a:pt x="47188" y="34722"/>
                  <a:pt x="48740" y="37876"/>
                  <a:pt x="50920" y="40735"/>
                </a:cubicBezTo>
                <a:cubicBezTo>
                  <a:pt x="52232" y="42532"/>
                  <a:pt x="53151" y="44471"/>
                  <a:pt x="53539" y="46652"/>
                </a:cubicBezTo>
                <a:cubicBezTo>
                  <a:pt x="53783" y="48107"/>
                  <a:pt x="53977" y="49561"/>
                  <a:pt x="54121" y="51016"/>
                </a:cubicBezTo>
                <a:cubicBezTo>
                  <a:pt x="54412" y="55819"/>
                  <a:pt x="56158" y="60087"/>
                  <a:pt x="58924" y="63966"/>
                </a:cubicBezTo>
                <a:cubicBezTo>
                  <a:pt x="61395" y="67361"/>
                  <a:pt x="64402" y="69980"/>
                  <a:pt x="68526" y="71143"/>
                </a:cubicBezTo>
                <a:cubicBezTo>
                  <a:pt x="70803" y="71822"/>
                  <a:pt x="73131" y="72257"/>
                  <a:pt x="75509" y="72404"/>
                </a:cubicBezTo>
                <a:cubicBezTo>
                  <a:pt x="79001" y="72645"/>
                  <a:pt x="82539" y="72742"/>
                  <a:pt x="86081" y="72986"/>
                </a:cubicBezTo>
                <a:cubicBezTo>
                  <a:pt x="88649" y="73180"/>
                  <a:pt x="91268" y="73471"/>
                  <a:pt x="93840" y="73762"/>
                </a:cubicBezTo>
                <a:lnTo>
                  <a:pt x="93840" y="50"/>
                </a:lnTo>
                <a:cubicBezTo>
                  <a:pt x="63482" y="50"/>
                  <a:pt x="33125" y="50"/>
                  <a:pt x="27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4"/>
          <p:cNvSpPr/>
          <p:nvPr/>
        </p:nvSpPr>
        <p:spPr>
          <a:xfrm>
            <a:off x="8334177" y="610000"/>
            <a:ext cx="429801" cy="1194707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4"/>
          <p:cNvSpPr/>
          <p:nvPr/>
        </p:nvSpPr>
        <p:spPr>
          <a:xfrm rot="10800000">
            <a:off x="0" y="4173671"/>
            <a:ext cx="1497733" cy="1060274"/>
          </a:xfrm>
          <a:custGeom>
            <a:avLst/>
            <a:gdLst/>
            <a:ahLst/>
            <a:cxnLst/>
            <a:rect l="l" t="t" r="r" b="b"/>
            <a:pathLst>
              <a:path w="88794" h="62859" extrusionOk="0">
                <a:moveTo>
                  <a:pt x="88793" y="0"/>
                </a:moveTo>
                <a:cubicBezTo>
                  <a:pt x="88048" y="0"/>
                  <a:pt x="87254" y="0"/>
                  <a:pt x="86513" y="52"/>
                </a:cubicBezTo>
                <a:cubicBezTo>
                  <a:pt x="80909" y="496"/>
                  <a:pt x="75257" y="845"/>
                  <a:pt x="69704" y="1487"/>
                </a:cubicBezTo>
                <a:cubicBezTo>
                  <a:pt x="62617" y="2233"/>
                  <a:pt x="55625" y="3125"/>
                  <a:pt x="48585" y="4164"/>
                </a:cubicBezTo>
                <a:cubicBezTo>
                  <a:pt x="41148" y="5207"/>
                  <a:pt x="33712" y="6445"/>
                  <a:pt x="26228" y="7686"/>
                </a:cubicBezTo>
                <a:cubicBezTo>
                  <a:pt x="22063" y="8380"/>
                  <a:pt x="17847" y="9122"/>
                  <a:pt x="13735" y="10114"/>
                </a:cubicBezTo>
                <a:cubicBezTo>
                  <a:pt x="10114" y="10907"/>
                  <a:pt x="6893" y="12545"/>
                  <a:pt x="4561" y="15567"/>
                </a:cubicBezTo>
                <a:cubicBezTo>
                  <a:pt x="0" y="21417"/>
                  <a:pt x="1935" y="28012"/>
                  <a:pt x="8924" y="30539"/>
                </a:cubicBezTo>
                <a:cubicBezTo>
                  <a:pt x="11052" y="31303"/>
                  <a:pt x="13211" y="31513"/>
                  <a:pt x="15401" y="31513"/>
                </a:cubicBezTo>
                <a:cubicBezTo>
                  <a:pt x="15918" y="31513"/>
                  <a:pt x="16435" y="31502"/>
                  <a:pt x="16955" y="31483"/>
                </a:cubicBezTo>
                <a:cubicBezTo>
                  <a:pt x="19324" y="31381"/>
                  <a:pt x="21691" y="31253"/>
                  <a:pt x="24059" y="31253"/>
                </a:cubicBezTo>
                <a:cubicBezTo>
                  <a:pt x="26302" y="31253"/>
                  <a:pt x="28545" y="31368"/>
                  <a:pt x="30789" y="31729"/>
                </a:cubicBezTo>
                <a:cubicBezTo>
                  <a:pt x="42041" y="33664"/>
                  <a:pt x="51512" y="38820"/>
                  <a:pt x="58948" y="47446"/>
                </a:cubicBezTo>
                <a:cubicBezTo>
                  <a:pt x="61030" y="49874"/>
                  <a:pt x="62914" y="52404"/>
                  <a:pt x="64897" y="54831"/>
                </a:cubicBezTo>
                <a:cubicBezTo>
                  <a:pt x="67226" y="57659"/>
                  <a:pt x="69954" y="59939"/>
                  <a:pt x="73472" y="61129"/>
                </a:cubicBezTo>
                <a:cubicBezTo>
                  <a:pt x="76348" y="62069"/>
                  <a:pt x="79275" y="62664"/>
                  <a:pt x="82249" y="62815"/>
                </a:cubicBezTo>
                <a:cubicBezTo>
                  <a:pt x="82976" y="62848"/>
                  <a:pt x="83703" y="62859"/>
                  <a:pt x="84430" y="62859"/>
                </a:cubicBezTo>
                <a:cubicBezTo>
                  <a:pt x="85885" y="62859"/>
                  <a:pt x="87339" y="62815"/>
                  <a:pt x="88793" y="62815"/>
                </a:cubicBezTo>
                <a:lnTo>
                  <a:pt x="887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4"/>
          <p:cNvSpPr/>
          <p:nvPr/>
        </p:nvSpPr>
        <p:spPr>
          <a:xfrm rot="-5587537">
            <a:off x="-98335" y="3721536"/>
            <a:ext cx="922835" cy="546913"/>
          </a:xfrm>
          <a:custGeom>
            <a:avLst/>
            <a:gdLst/>
            <a:ahLst/>
            <a:cxnLst/>
            <a:rect l="l" t="t" r="r" b="b"/>
            <a:pathLst>
              <a:path w="56221" h="33314" extrusionOk="0">
                <a:moveTo>
                  <a:pt x="9303" y="0"/>
                </a:moveTo>
                <a:cubicBezTo>
                  <a:pt x="7874" y="0"/>
                  <a:pt x="6453" y="53"/>
                  <a:pt x="5057" y="195"/>
                </a:cubicBezTo>
                <a:cubicBezTo>
                  <a:pt x="1884" y="493"/>
                  <a:pt x="1" y="2476"/>
                  <a:pt x="52" y="5700"/>
                </a:cubicBezTo>
                <a:cubicBezTo>
                  <a:pt x="151" y="10162"/>
                  <a:pt x="3173" y="14870"/>
                  <a:pt x="5256" y="18637"/>
                </a:cubicBezTo>
                <a:cubicBezTo>
                  <a:pt x="7191" y="22207"/>
                  <a:pt x="9472" y="25630"/>
                  <a:pt x="12593" y="28156"/>
                </a:cubicBezTo>
                <a:cubicBezTo>
                  <a:pt x="14528" y="29743"/>
                  <a:pt x="16809" y="30885"/>
                  <a:pt x="19137" y="31726"/>
                </a:cubicBezTo>
                <a:cubicBezTo>
                  <a:pt x="22100" y="32793"/>
                  <a:pt x="25233" y="33314"/>
                  <a:pt x="28364" y="33314"/>
                </a:cubicBezTo>
                <a:cubicBezTo>
                  <a:pt x="33671" y="33314"/>
                  <a:pt x="38972" y="31818"/>
                  <a:pt x="43429" y="28949"/>
                </a:cubicBezTo>
                <a:cubicBezTo>
                  <a:pt x="50568" y="24388"/>
                  <a:pt x="55379" y="16409"/>
                  <a:pt x="56073" y="7981"/>
                </a:cubicBezTo>
                <a:cubicBezTo>
                  <a:pt x="56220" y="6097"/>
                  <a:pt x="56073" y="3915"/>
                  <a:pt x="54685" y="2674"/>
                </a:cubicBezTo>
                <a:cubicBezTo>
                  <a:pt x="53495" y="1635"/>
                  <a:pt x="51810" y="1484"/>
                  <a:pt x="50223" y="1437"/>
                </a:cubicBezTo>
                <a:cubicBezTo>
                  <a:pt x="40110" y="988"/>
                  <a:pt x="29996" y="643"/>
                  <a:pt x="19883" y="393"/>
                </a:cubicBezTo>
                <a:cubicBezTo>
                  <a:pt x="16454" y="323"/>
                  <a:pt x="12850" y="0"/>
                  <a:pt x="93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24"/>
          <p:cNvGrpSpPr/>
          <p:nvPr/>
        </p:nvGrpSpPr>
        <p:grpSpPr>
          <a:xfrm rot="5400000">
            <a:off x="43083" y="3900173"/>
            <a:ext cx="290922" cy="377098"/>
            <a:chOff x="4153450" y="2187950"/>
            <a:chExt cx="1609975" cy="2086875"/>
          </a:xfrm>
        </p:grpSpPr>
        <p:sp>
          <p:nvSpPr>
            <p:cNvPr id="914" name="Google Shape;914;p24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24"/>
          <p:cNvGrpSpPr/>
          <p:nvPr/>
        </p:nvGrpSpPr>
        <p:grpSpPr>
          <a:xfrm>
            <a:off x="7879422" y="539503"/>
            <a:ext cx="771626" cy="572701"/>
            <a:chOff x="7371599" y="1417781"/>
            <a:chExt cx="952389" cy="706864"/>
          </a:xfrm>
        </p:grpSpPr>
        <p:sp>
          <p:nvSpPr>
            <p:cNvPr id="919" name="Google Shape;919;p24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24"/>
          <p:cNvSpPr/>
          <p:nvPr/>
        </p:nvSpPr>
        <p:spPr>
          <a:xfrm>
            <a:off x="8693750" y="4470625"/>
            <a:ext cx="488883" cy="803646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4"/>
          <p:cNvSpPr/>
          <p:nvPr/>
        </p:nvSpPr>
        <p:spPr>
          <a:xfrm rot="-4987592">
            <a:off x="8179313" y="4042267"/>
            <a:ext cx="810853" cy="1323095"/>
          </a:xfrm>
          <a:custGeom>
            <a:avLst/>
            <a:gdLst/>
            <a:ahLst/>
            <a:cxnLst/>
            <a:rect l="l" t="t" r="r" b="b"/>
            <a:pathLst>
              <a:path w="47050" h="76773" extrusionOk="0">
                <a:moveTo>
                  <a:pt x="12921" y="1022"/>
                </a:moveTo>
                <a:cubicBezTo>
                  <a:pt x="12969" y="1172"/>
                  <a:pt x="13067" y="1369"/>
                  <a:pt x="13119" y="1515"/>
                </a:cubicBezTo>
                <a:cubicBezTo>
                  <a:pt x="13612" y="3637"/>
                  <a:pt x="14105" y="5756"/>
                  <a:pt x="14500" y="7879"/>
                </a:cubicBezTo>
                <a:cubicBezTo>
                  <a:pt x="14843" y="9654"/>
                  <a:pt x="15091" y="11477"/>
                  <a:pt x="15237" y="13304"/>
                </a:cubicBezTo>
                <a:cubicBezTo>
                  <a:pt x="15435" y="15375"/>
                  <a:pt x="15435" y="17446"/>
                  <a:pt x="15435" y="19565"/>
                </a:cubicBezTo>
                <a:cubicBezTo>
                  <a:pt x="15486" y="22327"/>
                  <a:pt x="15190" y="25041"/>
                  <a:pt x="14843" y="27803"/>
                </a:cubicBezTo>
                <a:cubicBezTo>
                  <a:pt x="14350" y="32241"/>
                  <a:pt x="13612" y="36629"/>
                  <a:pt x="12626" y="40969"/>
                </a:cubicBezTo>
                <a:cubicBezTo>
                  <a:pt x="12132" y="43434"/>
                  <a:pt x="11442" y="45853"/>
                  <a:pt x="10897" y="48268"/>
                </a:cubicBezTo>
                <a:cubicBezTo>
                  <a:pt x="10602" y="49404"/>
                  <a:pt x="10357" y="50536"/>
                  <a:pt x="10010" y="51672"/>
                </a:cubicBezTo>
                <a:cubicBezTo>
                  <a:pt x="10010" y="50785"/>
                  <a:pt x="9962" y="49897"/>
                  <a:pt x="10010" y="48958"/>
                </a:cubicBezTo>
                <a:cubicBezTo>
                  <a:pt x="10108" y="47577"/>
                  <a:pt x="10160" y="46196"/>
                  <a:pt x="10306" y="44815"/>
                </a:cubicBezTo>
                <a:cubicBezTo>
                  <a:pt x="10404" y="43434"/>
                  <a:pt x="10554" y="42054"/>
                  <a:pt x="10700" y="40673"/>
                </a:cubicBezTo>
                <a:cubicBezTo>
                  <a:pt x="10897" y="39244"/>
                  <a:pt x="11047" y="37812"/>
                  <a:pt x="11193" y="36384"/>
                </a:cubicBezTo>
                <a:cubicBezTo>
                  <a:pt x="11489" y="34411"/>
                  <a:pt x="11738" y="32486"/>
                  <a:pt x="12034" y="30565"/>
                </a:cubicBezTo>
                <a:cubicBezTo>
                  <a:pt x="12330" y="28592"/>
                  <a:pt x="12673" y="26568"/>
                  <a:pt x="12921" y="24595"/>
                </a:cubicBezTo>
                <a:cubicBezTo>
                  <a:pt x="13316" y="21885"/>
                  <a:pt x="13462" y="19170"/>
                  <a:pt x="13363" y="16409"/>
                </a:cubicBezTo>
                <a:cubicBezTo>
                  <a:pt x="13363" y="16211"/>
                  <a:pt x="13363" y="16014"/>
                  <a:pt x="13316" y="15817"/>
                </a:cubicBezTo>
                <a:cubicBezTo>
                  <a:pt x="13265" y="17099"/>
                  <a:pt x="13217" y="18433"/>
                  <a:pt x="13119" y="19715"/>
                </a:cubicBezTo>
                <a:cubicBezTo>
                  <a:pt x="12969" y="21589"/>
                  <a:pt x="12823" y="23463"/>
                  <a:pt x="12527" y="25337"/>
                </a:cubicBezTo>
                <a:cubicBezTo>
                  <a:pt x="12081" y="28395"/>
                  <a:pt x="11541" y="31500"/>
                  <a:pt x="11095" y="34557"/>
                </a:cubicBezTo>
                <a:cubicBezTo>
                  <a:pt x="10751" y="36976"/>
                  <a:pt x="10456" y="39390"/>
                  <a:pt x="10207" y="41856"/>
                </a:cubicBezTo>
                <a:cubicBezTo>
                  <a:pt x="10061" y="43387"/>
                  <a:pt x="9911" y="44965"/>
                  <a:pt x="9864" y="46543"/>
                </a:cubicBezTo>
                <a:cubicBezTo>
                  <a:pt x="9765" y="48713"/>
                  <a:pt x="9765" y="50931"/>
                  <a:pt x="9714" y="53101"/>
                </a:cubicBezTo>
                <a:cubicBezTo>
                  <a:pt x="9714" y="53251"/>
                  <a:pt x="9666" y="53397"/>
                  <a:pt x="9666" y="53495"/>
                </a:cubicBezTo>
                <a:lnTo>
                  <a:pt x="9517" y="53495"/>
                </a:lnTo>
                <a:cubicBezTo>
                  <a:pt x="9418" y="52706"/>
                  <a:pt x="9319" y="51917"/>
                  <a:pt x="9221" y="51081"/>
                </a:cubicBezTo>
                <a:cubicBezTo>
                  <a:pt x="8976" y="49353"/>
                  <a:pt x="8727" y="47676"/>
                  <a:pt x="8530" y="45952"/>
                </a:cubicBezTo>
                <a:lnTo>
                  <a:pt x="7938" y="41513"/>
                </a:lnTo>
                <a:cubicBezTo>
                  <a:pt x="7694" y="39489"/>
                  <a:pt x="7741" y="37469"/>
                  <a:pt x="7792" y="35398"/>
                </a:cubicBezTo>
                <a:cubicBezTo>
                  <a:pt x="7891" y="32833"/>
                  <a:pt x="8286" y="30269"/>
                  <a:pt x="8826" y="27752"/>
                </a:cubicBezTo>
                <a:cubicBezTo>
                  <a:pt x="9615" y="23857"/>
                  <a:pt x="10554" y="19959"/>
                  <a:pt x="11292" y="16065"/>
                </a:cubicBezTo>
                <a:cubicBezTo>
                  <a:pt x="11738" y="13844"/>
                  <a:pt x="12034" y="11575"/>
                  <a:pt x="12330" y="9307"/>
                </a:cubicBezTo>
                <a:cubicBezTo>
                  <a:pt x="12673" y="6695"/>
                  <a:pt x="12771" y="4079"/>
                  <a:pt x="12771" y="1467"/>
                </a:cubicBezTo>
                <a:cubicBezTo>
                  <a:pt x="12771" y="1317"/>
                  <a:pt x="12823" y="1219"/>
                  <a:pt x="12921" y="1022"/>
                </a:cubicBezTo>
                <a:close/>
                <a:moveTo>
                  <a:pt x="26778" y="28986"/>
                </a:moveTo>
                <a:cubicBezTo>
                  <a:pt x="26778" y="29480"/>
                  <a:pt x="26829" y="29973"/>
                  <a:pt x="26829" y="30466"/>
                </a:cubicBezTo>
                <a:cubicBezTo>
                  <a:pt x="26580" y="34707"/>
                  <a:pt x="25693" y="38799"/>
                  <a:pt x="24115" y="42795"/>
                </a:cubicBezTo>
                <a:cubicBezTo>
                  <a:pt x="22536" y="46689"/>
                  <a:pt x="20465" y="50390"/>
                  <a:pt x="18248" y="53941"/>
                </a:cubicBezTo>
                <a:cubicBezTo>
                  <a:pt x="18196" y="54040"/>
                  <a:pt x="18098" y="54138"/>
                  <a:pt x="17999" y="54237"/>
                </a:cubicBezTo>
                <a:cubicBezTo>
                  <a:pt x="17999" y="54237"/>
                  <a:pt x="17952" y="54186"/>
                  <a:pt x="17901" y="54186"/>
                </a:cubicBezTo>
                <a:cubicBezTo>
                  <a:pt x="19281" y="50390"/>
                  <a:pt x="20662" y="46591"/>
                  <a:pt x="22043" y="42744"/>
                </a:cubicBezTo>
                <a:lnTo>
                  <a:pt x="22043" y="42744"/>
                </a:lnTo>
                <a:cubicBezTo>
                  <a:pt x="20220" y="46492"/>
                  <a:pt x="18986" y="50489"/>
                  <a:pt x="17360" y="54336"/>
                </a:cubicBezTo>
                <a:cubicBezTo>
                  <a:pt x="17309" y="54237"/>
                  <a:pt x="17309" y="54186"/>
                  <a:pt x="17309" y="54087"/>
                </a:cubicBezTo>
                <a:cubicBezTo>
                  <a:pt x="17999" y="51376"/>
                  <a:pt x="18642" y="48615"/>
                  <a:pt x="19431" y="45900"/>
                </a:cubicBezTo>
                <a:cubicBezTo>
                  <a:pt x="19873" y="44373"/>
                  <a:pt x="20465" y="42894"/>
                  <a:pt x="21108" y="41462"/>
                </a:cubicBezTo>
                <a:cubicBezTo>
                  <a:pt x="22931" y="37568"/>
                  <a:pt x="24706" y="33670"/>
                  <a:pt x="26285" y="29626"/>
                </a:cubicBezTo>
                <a:cubicBezTo>
                  <a:pt x="26383" y="29428"/>
                  <a:pt x="26482" y="29184"/>
                  <a:pt x="26580" y="28986"/>
                </a:cubicBezTo>
                <a:close/>
                <a:moveTo>
                  <a:pt x="45814" y="35050"/>
                </a:moveTo>
                <a:cubicBezTo>
                  <a:pt x="45866" y="35102"/>
                  <a:pt x="45913" y="35149"/>
                  <a:pt x="45964" y="35149"/>
                </a:cubicBezTo>
                <a:cubicBezTo>
                  <a:pt x="45866" y="35299"/>
                  <a:pt x="45814" y="35398"/>
                  <a:pt x="45716" y="35544"/>
                </a:cubicBezTo>
                <a:cubicBezTo>
                  <a:pt x="43250" y="38897"/>
                  <a:pt x="40737" y="42251"/>
                  <a:pt x="38219" y="45604"/>
                </a:cubicBezTo>
                <a:cubicBezTo>
                  <a:pt x="35951" y="48662"/>
                  <a:pt x="33536" y="51522"/>
                  <a:pt x="30676" y="54040"/>
                </a:cubicBezTo>
                <a:cubicBezTo>
                  <a:pt x="28407" y="56012"/>
                  <a:pt x="25890" y="57638"/>
                  <a:pt x="23128" y="58873"/>
                </a:cubicBezTo>
                <a:cubicBezTo>
                  <a:pt x="23030" y="58873"/>
                  <a:pt x="22931" y="58920"/>
                  <a:pt x="22734" y="58971"/>
                </a:cubicBezTo>
                <a:cubicBezTo>
                  <a:pt x="24462" y="57638"/>
                  <a:pt x="26186" y="56407"/>
                  <a:pt x="27764" y="55026"/>
                </a:cubicBezTo>
                <a:cubicBezTo>
                  <a:pt x="29342" y="53645"/>
                  <a:pt x="30920" y="52213"/>
                  <a:pt x="32400" y="50733"/>
                </a:cubicBezTo>
                <a:cubicBezTo>
                  <a:pt x="33931" y="49254"/>
                  <a:pt x="35410" y="47774"/>
                  <a:pt x="36692" y="46098"/>
                </a:cubicBezTo>
                <a:lnTo>
                  <a:pt x="36692" y="46098"/>
                </a:lnTo>
                <a:cubicBezTo>
                  <a:pt x="32597" y="50193"/>
                  <a:pt x="28506" y="54284"/>
                  <a:pt x="23720" y="57638"/>
                </a:cubicBezTo>
                <a:cubicBezTo>
                  <a:pt x="23720" y="57590"/>
                  <a:pt x="23720" y="57492"/>
                  <a:pt x="23771" y="57492"/>
                </a:cubicBezTo>
                <a:cubicBezTo>
                  <a:pt x="25298" y="55815"/>
                  <a:pt x="26632" y="53988"/>
                  <a:pt x="27914" y="52114"/>
                </a:cubicBezTo>
                <a:cubicBezTo>
                  <a:pt x="29638" y="49550"/>
                  <a:pt x="31958" y="47431"/>
                  <a:pt x="34373" y="45506"/>
                </a:cubicBezTo>
                <a:cubicBezTo>
                  <a:pt x="37679" y="42843"/>
                  <a:pt x="40835" y="40081"/>
                  <a:pt x="43696" y="37023"/>
                </a:cubicBezTo>
                <a:cubicBezTo>
                  <a:pt x="44386" y="36333"/>
                  <a:pt x="45124" y="35694"/>
                  <a:pt x="45814" y="35050"/>
                </a:cubicBezTo>
                <a:close/>
                <a:moveTo>
                  <a:pt x="12770" y="1"/>
                </a:moveTo>
                <a:cubicBezTo>
                  <a:pt x="12712" y="1"/>
                  <a:pt x="12647" y="11"/>
                  <a:pt x="12574" y="35"/>
                </a:cubicBezTo>
                <a:cubicBezTo>
                  <a:pt x="12527" y="233"/>
                  <a:pt x="12476" y="382"/>
                  <a:pt x="12476" y="580"/>
                </a:cubicBezTo>
                <a:cubicBezTo>
                  <a:pt x="12330" y="3046"/>
                  <a:pt x="12231" y="5511"/>
                  <a:pt x="12034" y="7977"/>
                </a:cubicBezTo>
                <a:cubicBezTo>
                  <a:pt x="11884" y="9753"/>
                  <a:pt x="11687" y="11575"/>
                  <a:pt x="11343" y="13351"/>
                </a:cubicBezTo>
                <a:cubicBezTo>
                  <a:pt x="10653" y="17198"/>
                  <a:pt x="9812" y="21096"/>
                  <a:pt x="8976" y="24942"/>
                </a:cubicBezTo>
                <a:cubicBezTo>
                  <a:pt x="8286" y="28047"/>
                  <a:pt x="7642" y="31156"/>
                  <a:pt x="7398" y="34360"/>
                </a:cubicBezTo>
                <a:cubicBezTo>
                  <a:pt x="7248" y="36925"/>
                  <a:pt x="7248" y="39540"/>
                  <a:pt x="7544" y="42105"/>
                </a:cubicBezTo>
                <a:cubicBezTo>
                  <a:pt x="7891" y="44768"/>
                  <a:pt x="8333" y="47380"/>
                  <a:pt x="8629" y="50043"/>
                </a:cubicBezTo>
                <a:cubicBezTo>
                  <a:pt x="8877" y="52067"/>
                  <a:pt x="9122" y="54040"/>
                  <a:pt x="9221" y="56060"/>
                </a:cubicBezTo>
                <a:cubicBezTo>
                  <a:pt x="9319" y="58624"/>
                  <a:pt x="8925" y="61090"/>
                  <a:pt x="8234" y="63556"/>
                </a:cubicBezTo>
                <a:cubicBezTo>
                  <a:pt x="6806" y="68586"/>
                  <a:pt x="3993" y="72729"/>
                  <a:pt x="245" y="76331"/>
                </a:cubicBezTo>
                <a:cubicBezTo>
                  <a:pt x="146" y="76430"/>
                  <a:pt x="99" y="76528"/>
                  <a:pt x="0" y="76627"/>
                </a:cubicBezTo>
                <a:cubicBezTo>
                  <a:pt x="48" y="76674"/>
                  <a:pt x="99" y="76726"/>
                  <a:pt x="99" y="76773"/>
                </a:cubicBezTo>
                <a:cubicBezTo>
                  <a:pt x="343" y="76576"/>
                  <a:pt x="639" y="76430"/>
                  <a:pt x="837" y="76232"/>
                </a:cubicBezTo>
                <a:cubicBezTo>
                  <a:pt x="1874" y="75147"/>
                  <a:pt x="2908" y="74011"/>
                  <a:pt x="3894" y="72879"/>
                </a:cubicBezTo>
                <a:cubicBezTo>
                  <a:pt x="4537" y="72188"/>
                  <a:pt x="4979" y="71348"/>
                  <a:pt x="5622" y="70658"/>
                </a:cubicBezTo>
                <a:cubicBezTo>
                  <a:pt x="6360" y="69821"/>
                  <a:pt x="7149" y="69079"/>
                  <a:pt x="7938" y="68243"/>
                </a:cubicBezTo>
                <a:cubicBezTo>
                  <a:pt x="9911" y="66219"/>
                  <a:pt x="12132" y="64396"/>
                  <a:pt x="14697" y="63161"/>
                </a:cubicBezTo>
                <a:cubicBezTo>
                  <a:pt x="16965" y="62029"/>
                  <a:pt x="19333" y="60991"/>
                  <a:pt x="21700" y="60005"/>
                </a:cubicBezTo>
                <a:cubicBezTo>
                  <a:pt x="25349" y="58427"/>
                  <a:pt x="28750" y="56505"/>
                  <a:pt x="31662" y="53744"/>
                </a:cubicBezTo>
                <a:cubicBezTo>
                  <a:pt x="34128" y="51376"/>
                  <a:pt x="36345" y="48812"/>
                  <a:pt x="38417" y="46050"/>
                </a:cubicBezTo>
                <a:cubicBezTo>
                  <a:pt x="41080" y="42448"/>
                  <a:pt x="43743" y="38897"/>
                  <a:pt x="46406" y="35299"/>
                </a:cubicBezTo>
                <a:cubicBezTo>
                  <a:pt x="46603" y="35050"/>
                  <a:pt x="46801" y="34806"/>
                  <a:pt x="46899" y="34510"/>
                </a:cubicBezTo>
                <a:cubicBezTo>
                  <a:pt x="46998" y="34313"/>
                  <a:pt x="46998" y="34115"/>
                  <a:pt x="47049" y="33918"/>
                </a:cubicBezTo>
                <a:cubicBezTo>
                  <a:pt x="46998" y="33867"/>
                  <a:pt x="46951" y="33820"/>
                  <a:pt x="46899" y="33820"/>
                </a:cubicBezTo>
                <a:cubicBezTo>
                  <a:pt x="46655" y="33966"/>
                  <a:pt x="46359" y="34064"/>
                  <a:pt x="46161" y="34261"/>
                </a:cubicBezTo>
                <a:cubicBezTo>
                  <a:pt x="45372" y="34952"/>
                  <a:pt x="44583" y="35595"/>
                  <a:pt x="43893" y="36285"/>
                </a:cubicBezTo>
                <a:cubicBezTo>
                  <a:pt x="40784" y="39442"/>
                  <a:pt x="37580" y="42448"/>
                  <a:pt x="34077" y="45163"/>
                </a:cubicBezTo>
                <a:cubicBezTo>
                  <a:pt x="30972" y="47577"/>
                  <a:pt x="28407" y="50437"/>
                  <a:pt x="26237" y="53692"/>
                </a:cubicBezTo>
                <a:cubicBezTo>
                  <a:pt x="25397" y="55026"/>
                  <a:pt x="24264" y="56257"/>
                  <a:pt x="23227" y="57441"/>
                </a:cubicBezTo>
                <a:cubicBezTo>
                  <a:pt x="21897" y="58873"/>
                  <a:pt x="20366" y="59958"/>
                  <a:pt x="18544" y="60695"/>
                </a:cubicBezTo>
                <a:cubicBezTo>
                  <a:pt x="17802" y="60991"/>
                  <a:pt x="17064" y="61437"/>
                  <a:pt x="16322" y="61780"/>
                </a:cubicBezTo>
                <a:cubicBezTo>
                  <a:pt x="15336" y="62325"/>
                  <a:pt x="14302" y="62865"/>
                  <a:pt x="13119" y="63509"/>
                </a:cubicBezTo>
                <a:cubicBezTo>
                  <a:pt x="13265" y="63260"/>
                  <a:pt x="13316" y="63161"/>
                  <a:pt x="13363" y="63114"/>
                </a:cubicBezTo>
                <a:cubicBezTo>
                  <a:pt x="14448" y="61733"/>
                  <a:pt x="15289" y="60202"/>
                  <a:pt x="15928" y="58624"/>
                </a:cubicBezTo>
                <a:cubicBezTo>
                  <a:pt x="16125" y="58131"/>
                  <a:pt x="16322" y="57689"/>
                  <a:pt x="16571" y="57295"/>
                </a:cubicBezTo>
                <a:cubicBezTo>
                  <a:pt x="17952" y="55026"/>
                  <a:pt x="19431" y="52805"/>
                  <a:pt x="20761" y="50536"/>
                </a:cubicBezTo>
                <a:cubicBezTo>
                  <a:pt x="23278" y="46247"/>
                  <a:pt x="25298" y="41758"/>
                  <a:pt x="26336" y="36877"/>
                </a:cubicBezTo>
                <a:cubicBezTo>
                  <a:pt x="26876" y="34360"/>
                  <a:pt x="27322" y="31796"/>
                  <a:pt x="27224" y="29132"/>
                </a:cubicBezTo>
                <a:lnTo>
                  <a:pt x="27074" y="28099"/>
                </a:lnTo>
                <a:cubicBezTo>
                  <a:pt x="26975" y="28099"/>
                  <a:pt x="26876" y="28047"/>
                  <a:pt x="26778" y="28000"/>
                </a:cubicBezTo>
                <a:cubicBezTo>
                  <a:pt x="26632" y="28146"/>
                  <a:pt x="26482" y="28296"/>
                  <a:pt x="26383" y="28442"/>
                </a:cubicBezTo>
                <a:cubicBezTo>
                  <a:pt x="26186" y="28738"/>
                  <a:pt x="26087" y="29034"/>
                  <a:pt x="25989" y="29330"/>
                </a:cubicBezTo>
                <a:cubicBezTo>
                  <a:pt x="24462" y="33176"/>
                  <a:pt x="22832" y="36976"/>
                  <a:pt x="21010" y="40724"/>
                </a:cubicBezTo>
                <a:cubicBezTo>
                  <a:pt x="19826" y="43040"/>
                  <a:pt x="19037" y="45506"/>
                  <a:pt x="18394" y="47972"/>
                </a:cubicBezTo>
                <a:cubicBezTo>
                  <a:pt x="17557" y="51128"/>
                  <a:pt x="16816" y="54284"/>
                  <a:pt x="15880" y="57393"/>
                </a:cubicBezTo>
                <a:cubicBezTo>
                  <a:pt x="14993" y="60451"/>
                  <a:pt x="13363" y="63063"/>
                  <a:pt x="10897" y="65087"/>
                </a:cubicBezTo>
                <a:cubicBezTo>
                  <a:pt x="9469" y="66270"/>
                  <a:pt x="8088" y="67501"/>
                  <a:pt x="6853" y="68933"/>
                </a:cubicBezTo>
                <a:cubicBezTo>
                  <a:pt x="6755" y="69079"/>
                  <a:pt x="6656" y="69131"/>
                  <a:pt x="6510" y="69229"/>
                </a:cubicBezTo>
                <a:cubicBezTo>
                  <a:pt x="6557" y="68933"/>
                  <a:pt x="6656" y="68685"/>
                  <a:pt x="6806" y="68440"/>
                </a:cubicBezTo>
                <a:cubicBezTo>
                  <a:pt x="8629" y="64838"/>
                  <a:pt x="9371" y="60991"/>
                  <a:pt x="9812" y="57046"/>
                </a:cubicBezTo>
                <a:cubicBezTo>
                  <a:pt x="9911" y="56308"/>
                  <a:pt x="9864" y="55519"/>
                  <a:pt x="10010" y="54730"/>
                </a:cubicBezTo>
                <a:cubicBezTo>
                  <a:pt x="10456" y="52363"/>
                  <a:pt x="10897" y="49996"/>
                  <a:pt x="11489" y="47628"/>
                </a:cubicBezTo>
                <a:cubicBezTo>
                  <a:pt x="12428" y="43829"/>
                  <a:pt x="13415" y="40034"/>
                  <a:pt x="14054" y="36187"/>
                </a:cubicBezTo>
                <a:cubicBezTo>
                  <a:pt x="14547" y="32979"/>
                  <a:pt x="14993" y="29823"/>
                  <a:pt x="15435" y="26619"/>
                </a:cubicBezTo>
                <a:cubicBezTo>
                  <a:pt x="15782" y="24201"/>
                  <a:pt x="15880" y="21735"/>
                  <a:pt x="15880" y="19269"/>
                </a:cubicBezTo>
                <a:cubicBezTo>
                  <a:pt x="15928" y="16361"/>
                  <a:pt x="15829" y="13450"/>
                  <a:pt x="15387" y="10542"/>
                </a:cubicBezTo>
                <a:cubicBezTo>
                  <a:pt x="14993" y="7977"/>
                  <a:pt x="14448" y="5460"/>
                  <a:pt x="13908" y="2896"/>
                </a:cubicBezTo>
                <a:cubicBezTo>
                  <a:pt x="13758" y="2107"/>
                  <a:pt x="13462" y="1317"/>
                  <a:pt x="13265" y="528"/>
                </a:cubicBezTo>
                <a:cubicBezTo>
                  <a:pt x="13182" y="281"/>
                  <a:pt x="13067" y="1"/>
                  <a:pt x="12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5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25"/>
          <p:cNvSpPr/>
          <p:nvPr/>
        </p:nvSpPr>
        <p:spPr>
          <a:xfrm rot="10800000">
            <a:off x="235431" y="283897"/>
            <a:ext cx="1172067" cy="694514"/>
          </a:xfrm>
          <a:custGeom>
            <a:avLst/>
            <a:gdLst/>
            <a:ahLst/>
            <a:cxnLst/>
            <a:rect l="l" t="t" r="r" b="b"/>
            <a:pathLst>
              <a:path w="56221" h="33314" extrusionOk="0">
                <a:moveTo>
                  <a:pt x="9303" y="0"/>
                </a:moveTo>
                <a:cubicBezTo>
                  <a:pt x="7874" y="0"/>
                  <a:pt x="6453" y="53"/>
                  <a:pt x="5057" y="195"/>
                </a:cubicBezTo>
                <a:cubicBezTo>
                  <a:pt x="1884" y="493"/>
                  <a:pt x="1" y="2476"/>
                  <a:pt x="52" y="5700"/>
                </a:cubicBezTo>
                <a:cubicBezTo>
                  <a:pt x="151" y="10162"/>
                  <a:pt x="3173" y="14870"/>
                  <a:pt x="5256" y="18637"/>
                </a:cubicBezTo>
                <a:cubicBezTo>
                  <a:pt x="7191" y="22207"/>
                  <a:pt x="9472" y="25630"/>
                  <a:pt x="12593" y="28156"/>
                </a:cubicBezTo>
                <a:cubicBezTo>
                  <a:pt x="14528" y="29743"/>
                  <a:pt x="16809" y="30885"/>
                  <a:pt x="19137" y="31726"/>
                </a:cubicBezTo>
                <a:cubicBezTo>
                  <a:pt x="22100" y="32793"/>
                  <a:pt x="25233" y="33314"/>
                  <a:pt x="28364" y="33314"/>
                </a:cubicBezTo>
                <a:cubicBezTo>
                  <a:pt x="33671" y="33314"/>
                  <a:pt x="38972" y="31818"/>
                  <a:pt x="43429" y="28949"/>
                </a:cubicBezTo>
                <a:cubicBezTo>
                  <a:pt x="50568" y="24388"/>
                  <a:pt x="55379" y="16409"/>
                  <a:pt x="56073" y="7981"/>
                </a:cubicBezTo>
                <a:cubicBezTo>
                  <a:pt x="56220" y="6097"/>
                  <a:pt x="56073" y="3915"/>
                  <a:pt x="54685" y="2674"/>
                </a:cubicBezTo>
                <a:cubicBezTo>
                  <a:pt x="53495" y="1635"/>
                  <a:pt x="51810" y="1484"/>
                  <a:pt x="50223" y="1437"/>
                </a:cubicBezTo>
                <a:cubicBezTo>
                  <a:pt x="40110" y="988"/>
                  <a:pt x="29996" y="643"/>
                  <a:pt x="19883" y="393"/>
                </a:cubicBezTo>
                <a:cubicBezTo>
                  <a:pt x="16454" y="323"/>
                  <a:pt x="12850" y="0"/>
                  <a:pt x="93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25"/>
          <p:cNvSpPr txBox="1">
            <a:spLocks noGrp="1"/>
          </p:cNvSpPr>
          <p:nvPr>
            <p:ph type="subTitle" idx="1"/>
          </p:nvPr>
        </p:nvSpPr>
        <p:spPr>
          <a:xfrm>
            <a:off x="789425" y="1884700"/>
            <a:ext cx="22344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5"/>
          <p:cNvSpPr txBox="1">
            <a:spLocks noGrp="1"/>
          </p:cNvSpPr>
          <p:nvPr>
            <p:ph type="subTitle" idx="2"/>
          </p:nvPr>
        </p:nvSpPr>
        <p:spPr>
          <a:xfrm>
            <a:off x="3455275" y="1884700"/>
            <a:ext cx="22344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25"/>
          <p:cNvSpPr txBox="1">
            <a:spLocks noGrp="1"/>
          </p:cNvSpPr>
          <p:nvPr>
            <p:ph type="subTitle" idx="3"/>
          </p:nvPr>
        </p:nvSpPr>
        <p:spPr>
          <a:xfrm>
            <a:off x="789425" y="3592850"/>
            <a:ext cx="22344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25"/>
          <p:cNvSpPr txBox="1">
            <a:spLocks noGrp="1"/>
          </p:cNvSpPr>
          <p:nvPr>
            <p:ph type="subTitle" idx="4"/>
          </p:nvPr>
        </p:nvSpPr>
        <p:spPr>
          <a:xfrm>
            <a:off x="3455275" y="3592850"/>
            <a:ext cx="22344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5"/>
          <p:cNvSpPr txBox="1">
            <a:spLocks noGrp="1"/>
          </p:cNvSpPr>
          <p:nvPr>
            <p:ph type="subTitle" idx="5"/>
          </p:nvPr>
        </p:nvSpPr>
        <p:spPr>
          <a:xfrm>
            <a:off x="6121125" y="1884700"/>
            <a:ext cx="22344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25"/>
          <p:cNvSpPr txBox="1">
            <a:spLocks noGrp="1"/>
          </p:cNvSpPr>
          <p:nvPr>
            <p:ph type="subTitle" idx="6"/>
          </p:nvPr>
        </p:nvSpPr>
        <p:spPr>
          <a:xfrm>
            <a:off x="6121125" y="3592850"/>
            <a:ext cx="22344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5"/>
          <p:cNvSpPr txBox="1">
            <a:spLocks noGrp="1"/>
          </p:cNvSpPr>
          <p:nvPr>
            <p:ph type="subTitle" idx="7"/>
          </p:nvPr>
        </p:nvSpPr>
        <p:spPr>
          <a:xfrm>
            <a:off x="789425" y="1548625"/>
            <a:ext cx="222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1" name="Google Shape;941;p25"/>
          <p:cNvSpPr txBox="1">
            <a:spLocks noGrp="1"/>
          </p:cNvSpPr>
          <p:nvPr>
            <p:ph type="subTitle" idx="8"/>
          </p:nvPr>
        </p:nvSpPr>
        <p:spPr>
          <a:xfrm>
            <a:off x="3455275" y="1548625"/>
            <a:ext cx="222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2" name="Google Shape;942;p25"/>
          <p:cNvSpPr txBox="1">
            <a:spLocks noGrp="1"/>
          </p:cNvSpPr>
          <p:nvPr>
            <p:ph type="subTitle" idx="9"/>
          </p:nvPr>
        </p:nvSpPr>
        <p:spPr>
          <a:xfrm>
            <a:off x="6121126" y="1548625"/>
            <a:ext cx="222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3" name="Google Shape;943;p25"/>
          <p:cNvSpPr txBox="1">
            <a:spLocks noGrp="1"/>
          </p:cNvSpPr>
          <p:nvPr>
            <p:ph type="subTitle" idx="13"/>
          </p:nvPr>
        </p:nvSpPr>
        <p:spPr>
          <a:xfrm>
            <a:off x="789425" y="3261127"/>
            <a:ext cx="222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4" name="Google Shape;944;p25"/>
          <p:cNvSpPr txBox="1">
            <a:spLocks noGrp="1"/>
          </p:cNvSpPr>
          <p:nvPr>
            <p:ph type="subTitle" idx="14"/>
          </p:nvPr>
        </p:nvSpPr>
        <p:spPr>
          <a:xfrm>
            <a:off x="3455275" y="3261127"/>
            <a:ext cx="222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5" name="Google Shape;945;p25"/>
          <p:cNvSpPr txBox="1">
            <a:spLocks noGrp="1"/>
          </p:cNvSpPr>
          <p:nvPr>
            <p:ph type="subTitle" idx="15"/>
          </p:nvPr>
        </p:nvSpPr>
        <p:spPr>
          <a:xfrm>
            <a:off x="6121126" y="3261127"/>
            <a:ext cx="222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6" name="Google Shape;946;p25"/>
          <p:cNvSpPr/>
          <p:nvPr/>
        </p:nvSpPr>
        <p:spPr>
          <a:xfrm rot="10800000">
            <a:off x="9" y="2"/>
            <a:ext cx="694139" cy="1445788"/>
          </a:xfrm>
          <a:custGeom>
            <a:avLst/>
            <a:gdLst/>
            <a:ahLst/>
            <a:cxnLst/>
            <a:rect l="l" t="t" r="r" b="b"/>
            <a:pathLst>
              <a:path w="40205" h="83741" extrusionOk="0">
                <a:moveTo>
                  <a:pt x="33992" y="1"/>
                </a:moveTo>
                <a:cubicBezTo>
                  <a:pt x="31125" y="1"/>
                  <a:pt x="28582" y="1805"/>
                  <a:pt x="27208" y="5180"/>
                </a:cubicBezTo>
                <a:cubicBezTo>
                  <a:pt x="27060" y="5424"/>
                  <a:pt x="26963" y="5665"/>
                  <a:pt x="26917" y="5909"/>
                </a:cubicBezTo>
                <a:cubicBezTo>
                  <a:pt x="26141" y="8283"/>
                  <a:pt x="26090" y="10708"/>
                  <a:pt x="26238" y="13183"/>
                </a:cubicBezTo>
                <a:cubicBezTo>
                  <a:pt x="26478" y="16527"/>
                  <a:pt x="26575" y="19876"/>
                  <a:pt x="26044" y="23220"/>
                </a:cubicBezTo>
                <a:cubicBezTo>
                  <a:pt x="24538" y="32822"/>
                  <a:pt x="20174" y="40825"/>
                  <a:pt x="12706" y="47129"/>
                </a:cubicBezTo>
                <a:cubicBezTo>
                  <a:pt x="10816" y="48778"/>
                  <a:pt x="8826" y="50280"/>
                  <a:pt x="6840" y="51882"/>
                </a:cubicBezTo>
                <a:cubicBezTo>
                  <a:pt x="3833" y="54256"/>
                  <a:pt x="1940" y="57313"/>
                  <a:pt x="1117" y="61096"/>
                </a:cubicBezTo>
                <a:cubicBezTo>
                  <a:pt x="97" y="65507"/>
                  <a:pt x="0" y="69968"/>
                  <a:pt x="535" y="74430"/>
                </a:cubicBezTo>
                <a:cubicBezTo>
                  <a:pt x="970" y="77728"/>
                  <a:pt x="1746" y="80882"/>
                  <a:pt x="3492" y="83741"/>
                </a:cubicBezTo>
                <a:lnTo>
                  <a:pt x="40204" y="83741"/>
                </a:lnTo>
                <a:lnTo>
                  <a:pt x="40204" y="2708"/>
                </a:lnTo>
                <a:cubicBezTo>
                  <a:pt x="39766" y="2367"/>
                  <a:pt x="39378" y="2030"/>
                  <a:pt x="38893" y="1688"/>
                </a:cubicBezTo>
                <a:cubicBezTo>
                  <a:pt x="37255" y="550"/>
                  <a:pt x="35574" y="1"/>
                  <a:pt x="3399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25"/>
          <p:cNvSpPr/>
          <p:nvPr/>
        </p:nvSpPr>
        <p:spPr>
          <a:xfrm rot="10800000" flipH="1">
            <a:off x="8015367" y="4624875"/>
            <a:ext cx="1174533" cy="749761"/>
          </a:xfrm>
          <a:custGeom>
            <a:avLst/>
            <a:gdLst/>
            <a:ahLst/>
            <a:cxnLst/>
            <a:rect l="l" t="t" r="r" b="b"/>
            <a:pathLst>
              <a:path w="108527" h="69278" extrusionOk="0">
                <a:moveTo>
                  <a:pt x="30712" y="0"/>
                </a:moveTo>
                <a:cubicBezTo>
                  <a:pt x="25186" y="0"/>
                  <a:pt x="19514" y="320"/>
                  <a:pt x="14687" y="1993"/>
                </a:cubicBezTo>
                <a:cubicBezTo>
                  <a:pt x="12274" y="2880"/>
                  <a:pt x="11237" y="4457"/>
                  <a:pt x="9660" y="6330"/>
                </a:cubicBezTo>
                <a:cubicBezTo>
                  <a:pt x="7196" y="9287"/>
                  <a:pt x="4093" y="11700"/>
                  <a:pt x="2366" y="15150"/>
                </a:cubicBezTo>
                <a:cubicBezTo>
                  <a:pt x="0" y="19933"/>
                  <a:pt x="789" y="25796"/>
                  <a:pt x="3253" y="30480"/>
                </a:cubicBezTo>
                <a:cubicBezTo>
                  <a:pt x="5670" y="35211"/>
                  <a:pt x="9562" y="39055"/>
                  <a:pt x="13457" y="42604"/>
                </a:cubicBezTo>
                <a:cubicBezTo>
                  <a:pt x="20996" y="49504"/>
                  <a:pt x="28980" y="55958"/>
                  <a:pt x="37903" y="60840"/>
                </a:cubicBezTo>
                <a:cubicBezTo>
                  <a:pt x="46873" y="65717"/>
                  <a:pt x="56828" y="69021"/>
                  <a:pt x="66981" y="69265"/>
                </a:cubicBezTo>
                <a:cubicBezTo>
                  <a:pt x="67351" y="69274"/>
                  <a:pt x="67720" y="69278"/>
                  <a:pt x="68090" y="69278"/>
                </a:cubicBezTo>
                <a:cubicBezTo>
                  <a:pt x="80979" y="69278"/>
                  <a:pt x="93866" y="64281"/>
                  <a:pt x="103303" y="55466"/>
                </a:cubicBezTo>
                <a:cubicBezTo>
                  <a:pt x="104734" y="54086"/>
                  <a:pt x="106114" y="52607"/>
                  <a:pt x="107001" y="50833"/>
                </a:cubicBezTo>
                <a:cubicBezTo>
                  <a:pt x="108034" y="48861"/>
                  <a:pt x="108330" y="46547"/>
                  <a:pt x="108381" y="44327"/>
                </a:cubicBezTo>
                <a:cubicBezTo>
                  <a:pt x="108527" y="40976"/>
                  <a:pt x="108184" y="37577"/>
                  <a:pt x="107837" y="34225"/>
                </a:cubicBezTo>
                <a:cubicBezTo>
                  <a:pt x="107001" y="25598"/>
                  <a:pt x="106114" y="16975"/>
                  <a:pt x="105274" y="8349"/>
                </a:cubicBezTo>
                <a:cubicBezTo>
                  <a:pt x="105128" y="7067"/>
                  <a:pt x="104931" y="5589"/>
                  <a:pt x="103894" y="4800"/>
                </a:cubicBezTo>
                <a:cubicBezTo>
                  <a:pt x="103204" y="4307"/>
                  <a:pt x="102368" y="4209"/>
                  <a:pt x="101528" y="4110"/>
                </a:cubicBezTo>
                <a:cubicBezTo>
                  <a:pt x="81026" y="1646"/>
                  <a:pt x="60377" y="266"/>
                  <a:pt x="39724" y="120"/>
                </a:cubicBezTo>
                <a:cubicBezTo>
                  <a:pt x="36885" y="101"/>
                  <a:pt x="33822" y="0"/>
                  <a:pt x="307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25"/>
          <p:cNvGrpSpPr/>
          <p:nvPr/>
        </p:nvGrpSpPr>
        <p:grpSpPr>
          <a:xfrm rot="5400000">
            <a:off x="8441416" y="4227896"/>
            <a:ext cx="1017262" cy="479701"/>
            <a:chOff x="2772675" y="3209200"/>
            <a:chExt cx="2642925" cy="1246625"/>
          </a:xfrm>
        </p:grpSpPr>
        <p:sp>
          <p:nvSpPr>
            <p:cNvPr id="949" name="Google Shape;949;p25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25"/>
          <p:cNvGrpSpPr/>
          <p:nvPr/>
        </p:nvGrpSpPr>
        <p:grpSpPr>
          <a:xfrm>
            <a:off x="311747" y="344824"/>
            <a:ext cx="616291" cy="457411"/>
            <a:chOff x="7371599" y="1417781"/>
            <a:chExt cx="952389" cy="706864"/>
          </a:xfrm>
        </p:grpSpPr>
        <p:sp>
          <p:nvSpPr>
            <p:cNvPr id="962" name="Google Shape;962;p25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25"/>
          <p:cNvGrpSpPr/>
          <p:nvPr/>
        </p:nvGrpSpPr>
        <p:grpSpPr>
          <a:xfrm rot="-8264951">
            <a:off x="8297569" y="-48091"/>
            <a:ext cx="869117" cy="1175199"/>
            <a:chOff x="3964050" y="1010200"/>
            <a:chExt cx="1718750" cy="2324050"/>
          </a:xfrm>
        </p:grpSpPr>
        <p:sp>
          <p:nvSpPr>
            <p:cNvPr id="971" name="Google Shape;971;p25"/>
            <p:cNvSpPr/>
            <p:nvPr/>
          </p:nvSpPr>
          <p:spPr>
            <a:xfrm>
              <a:off x="3964050" y="1010200"/>
              <a:ext cx="1718750" cy="2324050"/>
            </a:xfrm>
            <a:custGeom>
              <a:avLst/>
              <a:gdLst/>
              <a:ahLst/>
              <a:cxnLst/>
              <a:rect l="l" t="t" r="r" b="b"/>
              <a:pathLst>
                <a:path w="68750" h="92962" extrusionOk="0">
                  <a:moveTo>
                    <a:pt x="17510" y="1381"/>
                  </a:moveTo>
                  <a:cubicBezTo>
                    <a:pt x="17609" y="1579"/>
                    <a:pt x="17755" y="1776"/>
                    <a:pt x="17854" y="1973"/>
                  </a:cubicBezTo>
                  <a:cubicBezTo>
                    <a:pt x="19235" y="5078"/>
                    <a:pt x="21010" y="7939"/>
                    <a:pt x="22884" y="10799"/>
                  </a:cubicBezTo>
                  <a:cubicBezTo>
                    <a:pt x="24364" y="13020"/>
                    <a:pt x="25745" y="15336"/>
                    <a:pt x="27224" y="17656"/>
                  </a:cubicBezTo>
                  <a:cubicBezTo>
                    <a:pt x="28755" y="20071"/>
                    <a:pt x="30333" y="22489"/>
                    <a:pt x="31860" y="24955"/>
                  </a:cubicBezTo>
                  <a:cubicBezTo>
                    <a:pt x="34622" y="29342"/>
                    <a:pt x="36298" y="34128"/>
                    <a:pt x="36890" y="39257"/>
                  </a:cubicBezTo>
                  <a:cubicBezTo>
                    <a:pt x="36890" y="39403"/>
                    <a:pt x="36890" y="39553"/>
                    <a:pt x="36843" y="39699"/>
                  </a:cubicBezTo>
                  <a:cubicBezTo>
                    <a:pt x="36792" y="39553"/>
                    <a:pt x="36744" y="39403"/>
                    <a:pt x="36693" y="39304"/>
                  </a:cubicBezTo>
                  <a:cubicBezTo>
                    <a:pt x="35509" y="34621"/>
                    <a:pt x="33339" y="30427"/>
                    <a:pt x="30578" y="26533"/>
                  </a:cubicBezTo>
                  <a:cubicBezTo>
                    <a:pt x="28656" y="23870"/>
                    <a:pt x="26632" y="21254"/>
                    <a:pt x="24660" y="18591"/>
                  </a:cubicBezTo>
                  <a:cubicBezTo>
                    <a:pt x="23673" y="17309"/>
                    <a:pt x="22785" y="15928"/>
                    <a:pt x="21850" y="14598"/>
                  </a:cubicBezTo>
                  <a:cubicBezTo>
                    <a:pt x="21752" y="14448"/>
                    <a:pt x="21700" y="14302"/>
                    <a:pt x="21602" y="14204"/>
                  </a:cubicBezTo>
                  <a:cubicBezTo>
                    <a:pt x="21554" y="14204"/>
                    <a:pt x="21503" y="14251"/>
                    <a:pt x="21503" y="14251"/>
                  </a:cubicBezTo>
                  <a:cubicBezTo>
                    <a:pt x="21653" y="14894"/>
                    <a:pt x="21996" y="15435"/>
                    <a:pt x="22391" y="15979"/>
                  </a:cubicBezTo>
                  <a:cubicBezTo>
                    <a:pt x="24068" y="18295"/>
                    <a:pt x="25796" y="20615"/>
                    <a:pt x="27520" y="22931"/>
                  </a:cubicBezTo>
                  <a:cubicBezTo>
                    <a:pt x="29741" y="25941"/>
                    <a:pt x="31911" y="28900"/>
                    <a:pt x="33588" y="32203"/>
                  </a:cubicBezTo>
                  <a:cubicBezTo>
                    <a:pt x="34819" y="34668"/>
                    <a:pt x="35805" y="37186"/>
                    <a:pt x="36448" y="39849"/>
                  </a:cubicBezTo>
                  <a:cubicBezTo>
                    <a:pt x="36547" y="40389"/>
                    <a:pt x="36646" y="40934"/>
                    <a:pt x="36693" y="41474"/>
                  </a:cubicBezTo>
                  <a:cubicBezTo>
                    <a:pt x="36646" y="41376"/>
                    <a:pt x="36547" y="41328"/>
                    <a:pt x="36547" y="41230"/>
                  </a:cubicBezTo>
                  <a:cubicBezTo>
                    <a:pt x="35805" y="39060"/>
                    <a:pt x="34673" y="37134"/>
                    <a:pt x="33438" y="35260"/>
                  </a:cubicBezTo>
                  <a:cubicBezTo>
                    <a:pt x="31959" y="33043"/>
                    <a:pt x="30136" y="31070"/>
                    <a:pt x="28459" y="28999"/>
                  </a:cubicBezTo>
                  <a:cubicBezTo>
                    <a:pt x="26289" y="26336"/>
                    <a:pt x="24068" y="23771"/>
                    <a:pt x="22292" y="20812"/>
                  </a:cubicBezTo>
                  <a:cubicBezTo>
                    <a:pt x="21160" y="18887"/>
                    <a:pt x="20320" y="16867"/>
                    <a:pt x="19680" y="14744"/>
                  </a:cubicBezTo>
                  <a:cubicBezTo>
                    <a:pt x="19235" y="13415"/>
                    <a:pt x="18840" y="12081"/>
                    <a:pt x="18497" y="10700"/>
                  </a:cubicBezTo>
                  <a:cubicBezTo>
                    <a:pt x="18051" y="9075"/>
                    <a:pt x="17806" y="7398"/>
                    <a:pt x="17708" y="5721"/>
                  </a:cubicBezTo>
                  <a:cubicBezTo>
                    <a:pt x="17656" y="4486"/>
                    <a:pt x="17510" y="3255"/>
                    <a:pt x="17412" y="2020"/>
                  </a:cubicBezTo>
                  <a:cubicBezTo>
                    <a:pt x="17412" y="1823"/>
                    <a:pt x="17412" y="1626"/>
                    <a:pt x="17510" y="1381"/>
                  </a:cubicBezTo>
                  <a:close/>
                  <a:moveTo>
                    <a:pt x="55177" y="14181"/>
                  </a:moveTo>
                  <a:cubicBezTo>
                    <a:pt x="56111" y="14181"/>
                    <a:pt x="56653" y="14762"/>
                    <a:pt x="56519" y="15782"/>
                  </a:cubicBezTo>
                  <a:cubicBezTo>
                    <a:pt x="56471" y="16374"/>
                    <a:pt x="56274" y="17013"/>
                    <a:pt x="56077" y="17605"/>
                  </a:cubicBezTo>
                  <a:cubicBezTo>
                    <a:pt x="55386" y="19629"/>
                    <a:pt x="54696" y="21601"/>
                    <a:pt x="54053" y="23621"/>
                  </a:cubicBezTo>
                  <a:cubicBezTo>
                    <a:pt x="53019" y="27026"/>
                    <a:pt x="52131" y="30478"/>
                    <a:pt x="51094" y="33931"/>
                  </a:cubicBezTo>
                  <a:cubicBezTo>
                    <a:pt x="50009" y="37580"/>
                    <a:pt x="48036" y="40736"/>
                    <a:pt x="45274" y="43348"/>
                  </a:cubicBezTo>
                  <a:cubicBezTo>
                    <a:pt x="43846" y="44729"/>
                    <a:pt x="42414" y="46063"/>
                    <a:pt x="40986" y="47444"/>
                  </a:cubicBezTo>
                  <a:cubicBezTo>
                    <a:pt x="40591" y="47787"/>
                    <a:pt x="40197" y="48181"/>
                    <a:pt x="39751" y="48627"/>
                  </a:cubicBezTo>
                  <a:cubicBezTo>
                    <a:pt x="39703" y="48477"/>
                    <a:pt x="39703" y="48430"/>
                    <a:pt x="39703" y="48379"/>
                  </a:cubicBezTo>
                  <a:cubicBezTo>
                    <a:pt x="40638" y="45372"/>
                    <a:pt x="41033" y="42216"/>
                    <a:pt x="41577" y="39158"/>
                  </a:cubicBezTo>
                  <a:cubicBezTo>
                    <a:pt x="42118" y="35852"/>
                    <a:pt x="42662" y="32550"/>
                    <a:pt x="43499" y="29295"/>
                  </a:cubicBezTo>
                  <a:cubicBezTo>
                    <a:pt x="44142" y="27026"/>
                    <a:pt x="44832" y="24805"/>
                    <a:pt x="46063" y="22785"/>
                  </a:cubicBezTo>
                  <a:cubicBezTo>
                    <a:pt x="47050" y="21156"/>
                    <a:pt x="48383" y="19873"/>
                    <a:pt x="49666" y="18591"/>
                  </a:cubicBezTo>
                  <a:lnTo>
                    <a:pt x="53066" y="15190"/>
                  </a:lnTo>
                  <a:cubicBezTo>
                    <a:pt x="53315" y="14942"/>
                    <a:pt x="53611" y="14697"/>
                    <a:pt x="53954" y="14500"/>
                  </a:cubicBezTo>
                  <a:cubicBezTo>
                    <a:pt x="54203" y="14350"/>
                    <a:pt x="54546" y="14251"/>
                    <a:pt x="54842" y="14204"/>
                  </a:cubicBezTo>
                  <a:cubicBezTo>
                    <a:pt x="54958" y="14188"/>
                    <a:pt x="55070" y="14181"/>
                    <a:pt x="55177" y="14181"/>
                  </a:cubicBezTo>
                  <a:close/>
                  <a:moveTo>
                    <a:pt x="1137" y="18098"/>
                  </a:moveTo>
                  <a:cubicBezTo>
                    <a:pt x="1579" y="18445"/>
                    <a:pt x="2025" y="18840"/>
                    <a:pt x="2467" y="19234"/>
                  </a:cubicBezTo>
                  <a:cubicBezTo>
                    <a:pt x="3997" y="20465"/>
                    <a:pt x="5524" y="21747"/>
                    <a:pt x="7055" y="22982"/>
                  </a:cubicBezTo>
                  <a:cubicBezTo>
                    <a:pt x="8385" y="24115"/>
                    <a:pt x="9718" y="25200"/>
                    <a:pt x="11099" y="26285"/>
                  </a:cubicBezTo>
                  <a:lnTo>
                    <a:pt x="16721" y="30427"/>
                  </a:lnTo>
                  <a:cubicBezTo>
                    <a:pt x="18544" y="31761"/>
                    <a:pt x="20418" y="33142"/>
                    <a:pt x="22194" y="34523"/>
                  </a:cubicBezTo>
                  <a:cubicBezTo>
                    <a:pt x="23377" y="35458"/>
                    <a:pt x="24514" y="36397"/>
                    <a:pt x="25599" y="37430"/>
                  </a:cubicBezTo>
                  <a:cubicBezTo>
                    <a:pt x="28163" y="39797"/>
                    <a:pt x="29986" y="42709"/>
                    <a:pt x="31418" y="45865"/>
                  </a:cubicBezTo>
                  <a:cubicBezTo>
                    <a:pt x="32404" y="47984"/>
                    <a:pt x="33095" y="50154"/>
                    <a:pt x="33635" y="52423"/>
                  </a:cubicBezTo>
                  <a:cubicBezTo>
                    <a:pt x="33687" y="52620"/>
                    <a:pt x="33734" y="52770"/>
                    <a:pt x="33785" y="52967"/>
                  </a:cubicBezTo>
                  <a:cubicBezTo>
                    <a:pt x="33785" y="53015"/>
                    <a:pt x="33734" y="53015"/>
                    <a:pt x="33734" y="53113"/>
                  </a:cubicBezTo>
                  <a:cubicBezTo>
                    <a:pt x="33339" y="52423"/>
                    <a:pt x="32996" y="51784"/>
                    <a:pt x="32602" y="51140"/>
                  </a:cubicBezTo>
                  <a:cubicBezTo>
                    <a:pt x="31465" y="49266"/>
                    <a:pt x="30037" y="47590"/>
                    <a:pt x="28360" y="46161"/>
                  </a:cubicBezTo>
                  <a:cubicBezTo>
                    <a:pt x="26190" y="44335"/>
                    <a:pt x="24068" y="42413"/>
                    <a:pt x="21898" y="40539"/>
                  </a:cubicBezTo>
                  <a:cubicBezTo>
                    <a:pt x="20371" y="39257"/>
                    <a:pt x="19089" y="37726"/>
                    <a:pt x="17755" y="36247"/>
                  </a:cubicBezTo>
                  <a:cubicBezTo>
                    <a:pt x="15636" y="33832"/>
                    <a:pt x="13415" y="31563"/>
                    <a:pt x="10949" y="29539"/>
                  </a:cubicBezTo>
                  <a:cubicBezTo>
                    <a:pt x="10880" y="29506"/>
                    <a:pt x="10836" y="29471"/>
                    <a:pt x="10763" y="29471"/>
                  </a:cubicBezTo>
                  <a:cubicBezTo>
                    <a:pt x="10733" y="29471"/>
                    <a:pt x="10698" y="29477"/>
                    <a:pt x="10653" y="29492"/>
                  </a:cubicBezTo>
                  <a:cubicBezTo>
                    <a:pt x="10752" y="29591"/>
                    <a:pt x="10803" y="29737"/>
                    <a:pt x="10902" y="29835"/>
                  </a:cubicBezTo>
                  <a:cubicBezTo>
                    <a:pt x="11691" y="30577"/>
                    <a:pt x="12527" y="31315"/>
                    <a:pt x="13316" y="32057"/>
                  </a:cubicBezTo>
                  <a:cubicBezTo>
                    <a:pt x="14895" y="33536"/>
                    <a:pt x="16374" y="35162"/>
                    <a:pt x="17806" y="36838"/>
                  </a:cubicBezTo>
                  <a:cubicBezTo>
                    <a:pt x="19136" y="38369"/>
                    <a:pt x="20517" y="39896"/>
                    <a:pt x="22095" y="41230"/>
                  </a:cubicBezTo>
                  <a:cubicBezTo>
                    <a:pt x="24020" y="42855"/>
                    <a:pt x="25942" y="44485"/>
                    <a:pt x="27816" y="46161"/>
                  </a:cubicBezTo>
                  <a:cubicBezTo>
                    <a:pt x="30037" y="48083"/>
                    <a:pt x="31860" y="50253"/>
                    <a:pt x="33193" y="52869"/>
                  </a:cubicBezTo>
                  <a:cubicBezTo>
                    <a:pt x="33292" y="53066"/>
                    <a:pt x="33391" y="53310"/>
                    <a:pt x="33391" y="53559"/>
                  </a:cubicBezTo>
                  <a:cubicBezTo>
                    <a:pt x="32996" y="53066"/>
                    <a:pt x="32649" y="52521"/>
                    <a:pt x="32207" y="52079"/>
                  </a:cubicBezTo>
                  <a:cubicBezTo>
                    <a:pt x="31221" y="51042"/>
                    <a:pt x="30234" y="49957"/>
                    <a:pt x="29098" y="49022"/>
                  </a:cubicBezTo>
                  <a:cubicBezTo>
                    <a:pt x="27473" y="47641"/>
                    <a:pt x="25745" y="46307"/>
                    <a:pt x="24020" y="45025"/>
                  </a:cubicBezTo>
                  <a:cubicBezTo>
                    <a:pt x="22344" y="43794"/>
                    <a:pt x="20568" y="42658"/>
                    <a:pt x="18840" y="41474"/>
                  </a:cubicBezTo>
                  <a:cubicBezTo>
                    <a:pt x="16228" y="39600"/>
                    <a:pt x="13762" y="37628"/>
                    <a:pt x="11640" y="35162"/>
                  </a:cubicBezTo>
                  <a:cubicBezTo>
                    <a:pt x="10606" y="33978"/>
                    <a:pt x="9766" y="32648"/>
                    <a:pt x="8878" y="31268"/>
                  </a:cubicBezTo>
                  <a:cubicBezTo>
                    <a:pt x="6365" y="27224"/>
                    <a:pt x="3800" y="23227"/>
                    <a:pt x="1532" y="19037"/>
                  </a:cubicBezTo>
                  <a:cubicBezTo>
                    <a:pt x="1334" y="18741"/>
                    <a:pt x="1184" y="18445"/>
                    <a:pt x="1038" y="18149"/>
                  </a:cubicBezTo>
                  <a:cubicBezTo>
                    <a:pt x="1086" y="18149"/>
                    <a:pt x="1137" y="18098"/>
                    <a:pt x="1137" y="18098"/>
                  </a:cubicBezTo>
                  <a:close/>
                  <a:moveTo>
                    <a:pt x="447" y="45767"/>
                  </a:moveTo>
                  <a:cubicBezTo>
                    <a:pt x="841" y="45865"/>
                    <a:pt x="1283" y="45964"/>
                    <a:pt x="1630" y="46110"/>
                  </a:cubicBezTo>
                  <a:cubicBezTo>
                    <a:pt x="2565" y="46457"/>
                    <a:pt x="3453" y="46852"/>
                    <a:pt x="4341" y="47195"/>
                  </a:cubicBezTo>
                  <a:cubicBezTo>
                    <a:pt x="7943" y="48773"/>
                    <a:pt x="11691" y="50008"/>
                    <a:pt x="15439" y="51290"/>
                  </a:cubicBezTo>
                  <a:cubicBezTo>
                    <a:pt x="18595" y="52324"/>
                    <a:pt x="21700" y="53559"/>
                    <a:pt x="24561" y="55236"/>
                  </a:cubicBezTo>
                  <a:cubicBezTo>
                    <a:pt x="26040" y="56072"/>
                    <a:pt x="27421" y="57059"/>
                    <a:pt x="28755" y="58195"/>
                  </a:cubicBezTo>
                  <a:cubicBezTo>
                    <a:pt x="30432" y="59576"/>
                    <a:pt x="31714" y="61252"/>
                    <a:pt x="33095" y="62929"/>
                  </a:cubicBezTo>
                  <a:cubicBezTo>
                    <a:pt x="33193" y="63075"/>
                    <a:pt x="33292" y="63225"/>
                    <a:pt x="33339" y="63324"/>
                  </a:cubicBezTo>
                  <a:cubicBezTo>
                    <a:pt x="31761" y="62436"/>
                    <a:pt x="30234" y="61497"/>
                    <a:pt x="28605" y="60661"/>
                  </a:cubicBezTo>
                  <a:cubicBezTo>
                    <a:pt x="25745" y="59181"/>
                    <a:pt x="22687" y="58242"/>
                    <a:pt x="19530" y="57504"/>
                  </a:cubicBezTo>
                  <a:cubicBezTo>
                    <a:pt x="17905" y="57110"/>
                    <a:pt x="16228" y="56763"/>
                    <a:pt x="14551" y="56321"/>
                  </a:cubicBezTo>
                  <a:cubicBezTo>
                    <a:pt x="11837" y="55630"/>
                    <a:pt x="9371" y="54348"/>
                    <a:pt x="7102" y="52671"/>
                  </a:cubicBezTo>
                  <a:cubicBezTo>
                    <a:pt x="5280" y="51290"/>
                    <a:pt x="3504" y="49811"/>
                    <a:pt x="1973" y="48134"/>
                  </a:cubicBezTo>
                  <a:cubicBezTo>
                    <a:pt x="1532" y="47641"/>
                    <a:pt x="1086" y="47096"/>
                    <a:pt x="691" y="46556"/>
                  </a:cubicBezTo>
                  <a:cubicBezTo>
                    <a:pt x="545" y="46359"/>
                    <a:pt x="447" y="46110"/>
                    <a:pt x="348" y="45913"/>
                  </a:cubicBezTo>
                  <a:cubicBezTo>
                    <a:pt x="395" y="45865"/>
                    <a:pt x="447" y="45814"/>
                    <a:pt x="447" y="45767"/>
                  </a:cubicBezTo>
                  <a:close/>
                  <a:moveTo>
                    <a:pt x="68026" y="42448"/>
                  </a:moveTo>
                  <a:cubicBezTo>
                    <a:pt x="68069" y="42448"/>
                    <a:pt x="68112" y="42452"/>
                    <a:pt x="68158" y="42461"/>
                  </a:cubicBezTo>
                  <a:cubicBezTo>
                    <a:pt x="67862" y="42855"/>
                    <a:pt x="67617" y="43250"/>
                    <a:pt x="67270" y="43597"/>
                  </a:cubicBezTo>
                  <a:cubicBezTo>
                    <a:pt x="65494" y="45913"/>
                    <a:pt x="63080" y="47542"/>
                    <a:pt x="60713" y="49219"/>
                  </a:cubicBezTo>
                  <a:cubicBezTo>
                    <a:pt x="59182" y="50304"/>
                    <a:pt x="57702" y="51338"/>
                    <a:pt x="56223" y="52474"/>
                  </a:cubicBezTo>
                  <a:cubicBezTo>
                    <a:pt x="54301" y="53954"/>
                    <a:pt x="52672" y="55776"/>
                    <a:pt x="51094" y="57650"/>
                  </a:cubicBezTo>
                  <a:cubicBezTo>
                    <a:pt x="50257" y="58688"/>
                    <a:pt x="49370" y="59722"/>
                    <a:pt x="48431" y="60661"/>
                  </a:cubicBezTo>
                  <a:cubicBezTo>
                    <a:pt x="47642" y="61548"/>
                    <a:pt x="46754" y="62286"/>
                    <a:pt x="45866" y="63075"/>
                  </a:cubicBezTo>
                  <a:cubicBezTo>
                    <a:pt x="43846" y="64851"/>
                    <a:pt x="41822" y="66626"/>
                    <a:pt x="39999" y="68599"/>
                  </a:cubicBezTo>
                  <a:cubicBezTo>
                    <a:pt x="39901" y="68650"/>
                    <a:pt x="39849" y="68697"/>
                    <a:pt x="39751" y="68796"/>
                  </a:cubicBezTo>
                  <a:cubicBezTo>
                    <a:pt x="39751" y="68749"/>
                    <a:pt x="39703" y="68749"/>
                    <a:pt x="39652" y="68697"/>
                  </a:cubicBezTo>
                  <a:cubicBezTo>
                    <a:pt x="39802" y="68354"/>
                    <a:pt x="39999" y="68007"/>
                    <a:pt x="40098" y="67664"/>
                  </a:cubicBezTo>
                  <a:cubicBezTo>
                    <a:pt x="40591" y="66283"/>
                    <a:pt x="41132" y="64902"/>
                    <a:pt x="41577" y="63521"/>
                  </a:cubicBezTo>
                  <a:cubicBezTo>
                    <a:pt x="42414" y="60708"/>
                    <a:pt x="43499" y="58045"/>
                    <a:pt x="45128" y="55630"/>
                  </a:cubicBezTo>
                  <a:cubicBezTo>
                    <a:pt x="47002" y="52967"/>
                    <a:pt x="49417" y="50845"/>
                    <a:pt x="52179" y="49168"/>
                  </a:cubicBezTo>
                  <a:cubicBezTo>
                    <a:pt x="55090" y="47392"/>
                    <a:pt x="58148" y="46110"/>
                    <a:pt x="61352" y="45025"/>
                  </a:cubicBezTo>
                  <a:cubicBezTo>
                    <a:pt x="63474" y="44287"/>
                    <a:pt x="65546" y="43546"/>
                    <a:pt x="67566" y="42559"/>
                  </a:cubicBezTo>
                  <a:cubicBezTo>
                    <a:pt x="67688" y="42521"/>
                    <a:pt x="67841" y="42448"/>
                    <a:pt x="68026" y="42448"/>
                  </a:cubicBezTo>
                  <a:close/>
                  <a:moveTo>
                    <a:pt x="16966" y="0"/>
                  </a:moveTo>
                  <a:cubicBezTo>
                    <a:pt x="16966" y="344"/>
                    <a:pt x="16919" y="541"/>
                    <a:pt x="16919" y="790"/>
                  </a:cubicBezTo>
                  <a:cubicBezTo>
                    <a:pt x="17065" y="2514"/>
                    <a:pt x="17262" y="4289"/>
                    <a:pt x="17361" y="6064"/>
                  </a:cubicBezTo>
                  <a:cubicBezTo>
                    <a:pt x="17459" y="7595"/>
                    <a:pt x="17708" y="9122"/>
                    <a:pt x="18102" y="10653"/>
                  </a:cubicBezTo>
                  <a:cubicBezTo>
                    <a:pt x="18300" y="11489"/>
                    <a:pt x="18544" y="12330"/>
                    <a:pt x="18793" y="13217"/>
                  </a:cubicBezTo>
                  <a:cubicBezTo>
                    <a:pt x="19925" y="17755"/>
                    <a:pt x="22146" y="21799"/>
                    <a:pt x="25054" y="25397"/>
                  </a:cubicBezTo>
                  <a:cubicBezTo>
                    <a:pt x="26979" y="27764"/>
                    <a:pt x="28901" y="30131"/>
                    <a:pt x="30874" y="32451"/>
                  </a:cubicBezTo>
                  <a:cubicBezTo>
                    <a:pt x="32156" y="34029"/>
                    <a:pt x="33339" y="35706"/>
                    <a:pt x="34377" y="37430"/>
                  </a:cubicBezTo>
                  <a:cubicBezTo>
                    <a:pt x="36496" y="40981"/>
                    <a:pt x="37435" y="44729"/>
                    <a:pt x="36989" y="48825"/>
                  </a:cubicBezTo>
                  <a:cubicBezTo>
                    <a:pt x="36792" y="50600"/>
                    <a:pt x="36496" y="52375"/>
                    <a:pt x="36101" y="54099"/>
                  </a:cubicBezTo>
                  <a:cubicBezTo>
                    <a:pt x="35857" y="55236"/>
                    <a:pt x="35659" y="56321"/>
                    <a:pt x="35411" y="57453"/>
                  </a:cubicBezTo>
                  <a:cubicBezTo>
                    <a:pt x="35411" y="57552"/>
                    <a:pt x="35363" y="57603"/>
                    <a:pt x="35265" y="57749"/>
                  </a:cubicBezTo>
                  <a:cubicBezTo>
                    <a:pt x="34969" y="56664"/>
                    <a:pt x="34622" y="55678"/>
                    <a:pt x="34424" y="54644"/>
                  </a:cubicBezTo>
                  <a:cubicBezTo>
                    <a:pt x="34030" y="52225"/>
                    <a:pt x="33391" y="49910"/>
                    <a:pt x="32550" y="47641"/>
                  </a:cubicBezTo>
                  <a:cubicBezTo>
                    <a:pt x="30775" y="42757"/>
                    <a:pt x="27966" y="38614"/>
                    <a:pt x="23922" y="35410"/>
                  </a:cubicBezTo>
                  <a:cubicBezTo>
                    <a:pt x="21259" y="33288"/>
                    <a:pt x="18497" y="31216"/>
                    <a:pt x="15735" y="29196"/>
                  </a:cubicBezTo>
                  <a:cubicBezTo>
                    <a:pt x="13021" y="27224"/>
                    <a:pt x="10259" y="25298"/>
                    <a:pt x="7694" y="23128"/>
                  </a:cubicBezTo>
                  <a:lnTo>
                    <a:pt x="742" y="17210"/>
                  </a:lnTo>
                  <a:cubicBezTo>
                    <a:pt x="644" y="17112"/>
                    <a:pt x="494" y="17064"/>
                    <a:pt x="395" y="17013"/>
                  </a:cubicBezTo>
                  <a:cubicBezTo>
                    <a:pt x="348" y="17013"/>
                    <a:pt x="297" y="17064"/>
                    <a:pt x="249" y="17064"/>
                  </a:cubicBezTo>
                  <a:cubicBezTo>
                    <a:pt x="297" y="17309"/>
                    <a:pt x="348" y="17506"/>
                    <a:pt x="447" y="17703"/>
                  </a:cubicBezTo>
                  <a:cubicBezTo>
                    <a:pt x="691" y="18248"/>
                    <a:pt x="940" y="18788"/>
                    <a:pt x="1236" y="19282"/>
                  </a:cubicBezTo>
                  <a:cubicBezTo>
                    <a:pt x="3650" y="23278"/>
                    <a:pt x="6069" y="27271"/>
                    <a:pt x="8483" y="31315"/>
                  </a:cubicBezTo>
                  <a:cubicBezTo>
                    <a:pt x="9963" y="33733"/>
                    <a:pt x="11691" y="36002"/>
                    <a:pt x="13810" y="37876"/>
                  </a:cubicBezTo>
                  <a:cubicBezTo>
                    <a:pt x="14157" y="38219"/>
                    <a:pt x="14500" y="38515"/>
                    <a:pt x="14847" y="38811"/>
                  </a:cubicBezTo>
                  <a:cubicBezTo>
                    <a:pt x="16327" y="39947"/>
                    <a:pt x="17755" y="41080"/>
                    <a:pt x="19235" y="42165"/>
                  </a:cubicBezTo>
                  <a:cubicBezTo>
                    <a:pt x="20911" y="43348"/>
                    <a:pt x="22687" y="44433"/>
                    <a:pt x="24316" y="45668"/>
                  </a:cubicBezTo>
                  <a:cubicBezTo>
                    <a:pt x="25796" y="46702"/>
                    <a:pt x="27177" y="47886"/>
                    <a:pt x="28605" y="49069"/>
                  </a:cubicBezTo>
                  <a:cubicBezTo>
                    <a:pt x="30037" y="50304"/>
                    <a:pt x="31418" y="51586"/>
                    <a:pt x="32602" y="53066"/>
                  </a:cubicBezTo>
                  <a:cubicBezTo>
                    <a:pt x="33785" y="54593"/>
                    <a:pt x="34720" y="56171"/>
                    <a:pt x="35016" y="58096"/>
                  </a:cubicBezTo>
                  <a:cubicBezTo>
                    <a:pt x="35115" y="58538"/>
                    <a:pt x="35213" y="58933"/>
                    <a:pt x="35213" y="59327"/>
                  </a:cubicBezTo>
                  <a:cubicBezTo>
                    <a:pt x="35213" y="61103"/>
                    <a:pt x="35166" y="62831"/>
                    <a:pt x="35115" y="64555"/>
                  </a:cubicBezTo>
                  <a:lnTo>
                    <a:pt x="35115" y="65198"/>
                  </a:lnTo>
                  <a:lnTo>
                    <a:pt x="34918" y="65001"/>
                  </a:lnTo>
                  <a:cubicBezTo>
                    <a:pt x="34081" y="63864"/>
                    <a:pt x="33292" y="62633"/>
                    <a:pt x="32404" y="61497"/>
                  </a:cubicBezTo>
                  <a:cubicBezTo>
                    <a:pt x="30282" y="58834"/>
                    <a:pt x="27816" y="56617"/>
                    <a:pt x="24857" y="54940"/>
                  </a:cubicBezTo>
                  <a:cubicBezTo>
                    <a:pt x="21949" y="53263"/>
                    <a:pt x="18891" y="52028"/>
                    <a:pt x="15735" y="50943"/>
                  </a:cubicBezTo>
                  <a:cubicBezTo>
                    <a:pt x="11198" y="49464"/>
                    <a:pt x="6708" y="47937"/>
                    <a:pt x="2321" y="46011"/>
                  </a:cubicBezTo>
                  <a:cubicBezTo>
                    <a:pt x="1776" y="45767"/>
                    <a:pt x="1236" y="45617"/>
                    <a:pt x="644" y="45471"/>
                  </a:cubicBezTo>
                  <a:cubicBezTo>
                    <a:pt x="594" y="45454"/>
                    <a:pt x="539" y="45448"/>
                    <a:pt x="476" y="45448"/>
                  </a:cubicBezTo>
                  <a:cubicBezTo>
                    <a:pt x="351" y="45448"/>
                    <a:pt x="198" y="45471"/>
                    <a:pt x="1" y="45471"/>
                  </a:cubicBezTo>
                  <a:cubicBezTo>
                    <a:pt x="52" y="45767"/>
                    <a:pt x="52" y="46011"/>
                    <a:pt x="151" y="46260"/>
                  </a:cubicBezTo>
                  <a:cubicBezTo>
                    <a:pt x="249" y="46505"/>
                    <a:pt x="395" y="46753"/>
                    <a:pt x="593" y="46998"/>
                  </a:cubicBezTo>
                  <a:cubicBezTo>
                    <a:pt x="1334" y="47838"/>
                    <a:pt x="2025" y="48726"/>
                    <a:pt x="2861" y="49515"/>
                  </a:cubicBezTo>
                  <a:cubicBezTo>
                    <a:pt x="3800" y="50403"/>
                    <a:pt x="4787" y="51239"/>
                    <a:pt x="5820" y="52079"/>
                  </a:cubicBezTo>
                  <a:cubicBezTo>
                    <a:pt x="8633" y="54447"/>
                    <a:pt x="11837" y="56171"/>
                    <a:pt x="15486" y="56960"/>
                  </a:cubicBezTo>
                  <a:lnTo>
                    <a:pt x="19333" y="57848"/>
                  </a:lnTo>
                  <a:cubicBezTo>
                    <a:pt x="23575" y="58834"/>
                    <a:pt x="27571" y="60313"/>
                    <a:pt x="31268" y="62535"/>
                  </a:cubicBezTo>
                  <a:cubicBezTo>
                    <a:pt x="32156" y="63075"/>
                    <a:pt x="33095" y="63620"/>
                    <a:pt x="33833" y="64409"/>
                  </a:cubicBezTo>
                  <a:cubicBezTo>
                    <a:pt x="34720" y="65344"/>
                    <a:pt x="35213" y="66381"/>
                    <a:pt x="35166" y="67711"/>
                  </a:cubicBezTo>
                  <a:cubicBezTo>
                    <a:pt x="35068" y="73531"/>
                    <a:pt x="33734" y="79054"/>
                    <a:pt x="31122" y="84234"/>
                  </a:cubicBezTo>
                  <a:cubicBezTo>
                    <a:pt x="29741" y="86996"/>
                    <a:pt x="28262" y="89659"/>
                    <a:pt x="26684" y="92224"/>
                  </a:cubicBezTo>
                  <a:cubicBezTo>
                    <a:pt x="26585" y="92421"/>
                    <a:pt x="26486" y="92666"/>
                    <a:pt x="26388" y="92863"/>
                  </a:cubicBezTo>
                  <a:cubicBezTo>
                    <a:pt x="26435" y="92914"/>
                    <a:pt x="26486" y="92914"/>
                    <a:pt x="26534" y="92962"/>
                  </a:cubicBezTo>
                  <a:cubicBezTo>
                    <a:pt x="26684" y="92764"/>
                    <a:pt x="26829" y="92618"/>
                    <a:pt x="26928" y="92468"/>
                  </a:cubicBezTo>
                  <a:cubicBezTo>
                    <a:pt x="28999" y="89213"/>
                    <a:pt x="30874" y="85812"/>
                    <a:pt x="32404" y="82309"/>
                  </a:cubicBezTo>
                  <a:cubicBezTo>
                    <a:pt x="32898" y="81177"/>
                    <a:pt x="33241" y="80040"/>
                    <a:pt x="33734" y="78908"/>
                  </a:cubicBezTo>
                  <a:cubicBezTo>
                    <a:pt x="35213" y="75700"/>
                    <a:pt x="36942" y="72643"/>
                    <a:pt x="39309" y="69980"/>
                  </a:cubicBezTo>
                  <a:cubicBezTo>
                    <a:pt x="40591" y="68500"/>
                    <a:pt x="41972" y="67119"/>
                    <a:pt x="43400" y="65790"/>
                  </a:cubicBezTo>
                  <a:cubicBezTo>
                    <a:pt x="44734" y="64507"/>
                    <a:pt x="46115" y="63371"/>
                    <a:pt x="47496" y="62140"/>
                  </a:cubicBezTo>
                  <a:cubicBezTo>
                    <a:pt x="49417" y="60412"/>
                    <a:pt x="50995" y="58341"/>
                    <a:pt x="52672" y="56419"/>
                  </a:cubicBezTo>
                  <a:cubicBezTo>
                    <a:pt x="54005" y="54841"/>
                    <a:pt x="55485" y="53460"/>
                    <a:pt x="57162" y="52277"/>
                  </a:cubicBezTo>
                  <a:cubicBezTo>
                    <a:pt x="59134" y="50797"/>
                    <a:pt x="61206" y="49365"/>
                    <a:pt x="63226" y="47886"/>
                  </a:cubicBezTo>
                  <a:cubicBezTo>
                    <a:pt x="65001" y="46603"/>
                    <a:pt x="66631" y="45124"/>
                    <a:pt x="68012" y="43348"/>
                  </a:cubicBezTo>
                  <a:cubicBezTo>
                    <a:pt x="68209" y="43052"/>
                    <a:pt x="68454" y="42709"/>
                    <a:pt x="68651" y="42413"/>
                  </a:cubicBezTo>
                  <a:cubicBezTo>
                    <a:pt x="68702" y="42263"/>
                    <a:pt x="68702" y="42066"/>
                    <a:pt x="68749" y="41869"/>
                  </a:cubicBezTo>
                  <a:cubicBezTo>
                    <a:pt x="68640" y="41833"/>
                    <a:pt x="68542" y="41818"/>
                    <a:pt x="68453" y="41818"/>
                  </a:cubicBezTo>
                  <a:cubicBezTo>
                    <a:pt x="68181" y="41818"/>
                    <a:pt x="67986" y="41956"/>
                    <a:pt x="67763" y="42066"/>
                  </a:cubicBezTo>
                  <a:cubicBezTo>
                    <a:pt x="65546" y="43104"/>
                    <a:pt x="63226" y="43940"/>
                    <a:pt x="60910" y="44729"/>
                  </a:cubicBezTo>
                  <a:cubicBezTo>
                    <a:pt x="56373" y="46359"/>
                    <a:pt x="51981" y="48280"/>
                    <a:pt x="48285" y="51488"/>
                  </a:cubicBezTo>
                  <a:cubicBezTo>
                    <a:pt x="47050" y="52620"/>
                    <a:pt x="45917" y="53804"/>
                    <a:pt x="44978" y="55184"/>
                  </a:cubicBezTo>
                  <a:cubicBezTo>
                    <a:pt x="43254" y="57650"/>
                    <a:pt x="42019" y="60313"/>
                    <a:pt x="41230" y="63225"/>
                  </a:cubicBezTo>
                  <a:cubicBezTo>
                    <a:pt x="40591" y="65494"/>
                    <a:pt x="39751" y="67711"/>
                    <a:pt x="38717" y="69834"/>
                  </a:cubicBezTo>
                  <a:cubicBezTo>
                    <a:pt x="38618" y="70078"/>
                    <a:pt x="38520" y="70276"/>
                    <a:pt x="38322" y="70473"/>
                  </a:cubicBezTo>
                  <a:cubicBezTo>
                    <a:pt x="36942" y="72300"/>
                    <a:pt x="35659" y="74272"/>
                    <a:pt x="34622" y="76344"/>
                  </a:cubicBezTo>
                  <a:cubicBezTo>
                    <a:pt x="34622" y="76442"/>
                    <a:pt x="34523" y="76490"/>
                    <a:pt x="34476" y="76588"/>
                  </a:cubicBezTo>
                  <a:cubicBezTo>
                    <a:pt x="34424" y="76442"/>
                    <a:pt x="34476" y="76292"/>
                    <a:pt x="34476" y="76194"/>
                  </a:cubicBezTo>
                  <a:cubicBezTo>
                    <a:pt x="34673" y="75061"/>
                    <a:pt x="34918" y="73976"/>
                    <a:pt x="35115" y="72840"/>
                  </a:cubicBezTo>
                  <a:cubicBezTo>
                    <a:pt x="35608" y="69932"/>
                    <a:pt x="35561" y="66973"/>
                    <a:pt x="35509" y="63963"/>
                  </a:cubicBezTo>
                  <a:cubicBezTo>
                    <a:pt x="35462" y="61694"/>
                    <a:pt x="35509" y="59426"/>
                    <a:pt x="35857" y="57110"/>
                  </a:cubicBezTo>
                  <a:cubicBezTo>
                    <a:pt x="35904" y="56763"/>
                    <a:pt x="35955" y="56368"/>
                    <a:pt x="36101" y="56025"/>
                  </a:cubicBezTo>
                  <a:cubicBezTo>
                    <a:pt x="36890" y="54151"/>
                    <a:pt x="37731" y="52277"/>
                    <a:pt x="38863" y="50549"/>
                  </a:cubicBezTo>
                  <a:cubicBezTo>
                    <a:pt x="39455" y="49661"/>
                    <a:pt x="40047" y="48773"/>
                    <a:pt x="40836" y="48083"/>
                  </a:cubicBezTo>
                  <a:cubicBezTo>
                    <a:pt x="41676" y="47294"/>
                    <a:pt x="42564" y="46556"/>
                    <a:pt x="43400" y="45767"/>
                  </a:cubicBezTo>
                  <a:cubicBezTo>
                    <a:pt x="44387" y="44781"/>
                    <a:pt x="45424" y="43794"/>
                    <a:pt x="46359" y="42757"/>
                  </a:cubicBezTo>
                  <a:cubicBezTo>
                    <a:pt x="47642" y="41427"/>
                    <a:pt x="48778" y="39947"/>
                    <a:pt x="49666" y="38318"/>
                  </a:cubicBezTo>
                  <a:cubicBezTo>
                    <a:pt x="50652" y="36444"/>
                    <a:pt x="51342" y="34471"/>
                    <a:pt x="51934" y="32400"/>
                  </a:cubicBezTo>
                  <a:cubicBezTo>
                    <a:pt x="53512" y="27271"/>
                    <a:pt x="54645" y="22043"/>
                    <a:pt x="56617" y="17064"/>
                  </a:cubicBezTo>
                  <a:cubicBezTo>
                    <a:pt x="56815" y="16571"/>
                    <a:pt x="56913" y="15979"/>
                    <a:pt x="56913" y="15435"/>
                  </a:cubicBezTo>
                  <a:cubicBezTo>
                    <a:pt x="56913" y="14500"/>
                    <a:pt x="56274" y="13857"/>
                    <a:pt x="55288" y="13809"/>
                  </a:cubicBezTo>
                  <a:cubicBezTo>
                    <a:pt x="55220" y="13805"/>
                    <a:pt x="55153" y="13803"/>
                    <a:pt x="55086" y="13803"/>
                  </a:cubicBezTo>
                  <a:cubicBezTo>
                    <a:pt x="54373" y="13803"/>
                    <a:pt x="53711" y="14053"/>
                    <a:pt x="53216" y="14547"/>
                  </a:cubicBezTo>
                  <a:cubicBezTo>
                    <a:pt x="51342" y="16421"/>
                    <a:pt x="49516" y="18295"/>
                    <a:pt x="47642" y="20122"/>
                  </a:cubicBezTo>
                  <a:cubicBezTo>
                    <a:pt x="46805" y="20958"/>
                    <a:pt x="46162" y="21897"/>
                    <a:pt x="45570" y="22884"/>
                  </a:cubicBezTo>
                  <a:cubicBezTo>
                    <a:pt x="44485" y="24706"/>
                    <a:pt x="43846" y="26730"/>
                    <a:pt x="43254" y="28750"/>
                  </a:cubicBezTo>
                  <a:cubicBezTo>
                    <a:pt x="42268" y="32353"/>
                    <a:pt x="41723" y="36101"/>
                    <a:pt x="41084" y="39797"/>
                  </a:cubicBezTo>
                  <a:cubicBezTo>
                    <a:pt x="40690" y="41869"/>
                    <a:pt x="40343" y="43940"/>
                    <a:pt x="39999" y="46011"/>
                  </a:cubicBezTo>
                  <a:cubicBezTo>
                    <a:pt x="39506" y="48825"/>
                    <a:pt x="38027" y="51140"/>
                    <a:pt x="36646" y="53559"/>
                  </a:cubicBezTo>
                  <a:cubicBezTo>
                    <a:pt x="36744" y="52916"/>
                    <a:pt x="36890" y="52277"/>
                    <a:pt x="36989" y="51634"/>
                  </a:cubicBezTo>
                  <a:cubicBezTo>
                    <a:pt x="37581" y="48529"/>
                    <a:pt x="37533" y="45372"/>
                    <a:pt x="37435" y="42216"/>
                  </a:cubicBezTo>
                  <a:cubicBezTo>
                    <a:pt x="37285" y="36101"/>
                    <a:pt x="35659" y="30380"/>
                    <a:pt x="32404" y="25152"/>
                  </a:cubicBezTo>
                  <a:cubicBezTo>
                    <a:pt x="30775" y="22536"/>
                    <a:pt x="29098" y="19925"/>
                    <a:pt x="27473" y="17309"/>
                  </a:cubicBezTo>
                  <a:cubicBezTo>
                    <a:pt x="25942" y="14942"/>
                    <a:pt x="24514" y="12574"/>
                    <a:pt x="22983" y="10258"/>
                  </a:cubicBezTo>
                  <a:cubicBezTo>
                    <a:pt x="21160" y="7544"/>
                    <a:pt x="19483" y="4782"/>
                    <a:pt x="18102" y="1776"/>
                  </a:cubicBezTo>
                  <a:cubicBezTo>
                    <a:pt x="17905" y="1283"/>
                    <a:pt x="17609" y="790"/>
                    <a:pt x="17313" y="296"/>
                  </a:cubicBezTo>
                  <a:cubicBezTo>
                    <a:pt x="17262" y="245"/>
                    <a:pt x="17163" y="198"/>
                    <a:pt x="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5109500" y="2268975"/>
              <a:ext cx="202225" cy="197300"/>
            </a:xfrm>
            <a:custGeom>
              <a:avLst/>
              <a:gdLst/>
              <a:ahLst/>
              <a:cxnLst/>
              <a:rect l="l" t="t" r="r" b="b"/>
              <a:pathLst>
                <a:path w="8089" h="7892" extrusionOk="0">
                  <a:moveTo>
                    <a:pt x="8089" y="0"/>
                  </a:moveTo>
                  <a:cubicBezTo>
                    <a:pt x="4783" y="1973"/>
                    <a:pt x="2072" y="4636"/>
                    <a:pt x="1" y="7891"/>
                  </a:cubicBezTo>
                  <a:cubicBezTo>
                    <a:pt x="2218" y="4735"/>
                    <a:pt x="4932" y="2123"/>
                    <a:pt x="8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4271100" y="2335550"/>
              <a:ext cx="208350" cy="70350"/>
            </a:xfrm>
            <a:custGeom>
              <a:avLst/>
              <a:gdLst/>
              <a:ahLst/>
              <a:cxnLst/>
              <a:rect l="l" t="t" r="r" b="b"/>
              <a:pathLst>
                <a:path w="8334" h="2814" extrusionOk="0">
                  <a:moveTo>
                    <a:pt x="1" y="1"/>
                  </a:moveTo>
                  <a:lnTo>
                    <a:pt x="1" y="1"/>
                  </a:lnTo>
                  <a:cubicBezTo>
                    <a:pt x="2810" y="987"/>
                    <a:pt x="5524" y="1875"/>
                    <a:pt x="8333" y="2814"/>
                  </a:cubicBezTo>
                  <a:cubicBezTo>
                    <a:pt x="7398" y="2222"/>
                    <a:pt x="888" y="5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4929500" y="1364000"/>
              <a:ext cx="457400" cy="902525"/>
            </a:xfrm>
            <a:custGeom>
              <a:avLst/>
              <a:gdLst/>
              <a:ahLst/>
              <a:cxnLst/>
              <a:rect l="l" t="t" r="r" b="b"/>
              <a:pathLst>
                <a:path w="18296" h="36101" extrusionOk="0">
                  <a:moveTo>
                    <a:pt x="13857" y="9126"/>
                  </a:moveTo>
                  <a:cubicBezTo>
                    <a:pt x="13758" y="9422"/>
                    <a:pt x="13612" y="9667"/>
                    <a:pt x="13513" y="9963"/>
                  </a:cubicBezTo>
                  <a:cubicBezTo>
                    <a:pt x="12428" y="12381"/>
                    <a:pt x="11738" y="14894"/>
                    <a:pt x="10996" y="17411"/>
                  </a:cubicBezTo>
                  <a:cubicBezTo>
                    <a:pt x="10207" y="20272"/>
                    <a:pt x="8925" y="22935"/>
                    <a:pt x="7248" y="25401"/>
                  </a:cubicBezTo>
                  <a:cubicBezTo>
                    <a:pt x="6313" y="26829"/>
                    <a:pt x="5374" y="28261"/>
                    <a:pt x="4388" y="29642"/>
                  </a:cubicBezTo>
                  <a:cubicBezTo>
                    <a:pt x="3796" y="30530"/>
                    <a:pt x="3105" y="31319"/>
                    <a:pt x="2415" y="32108"/>
                  </a:cubicBezTo>
                  <a:cubicBezTo>
                    <a:pt x="2711" y="31366"/>
                    <a:pt x="3007" y="30676"/>
                    <a:pt x="3303" y="29985"/>
                  </a:cubicBezTo>
                  <a:cubicBezTo>
                    <a:pt x="4979" y="26237"/>
                    <a:pt x="6708" y="22489"/>
                    <a:pt x="8333" y="18741"/>
                  </a:cubicBezTo>
                  <a:cubicBezTo>
                    <a:pt x="9667" y="15585"/>
                    <a:pt x="11343" y="12626"/>
                    <a:pt x="13265" y="9817"/>
                  </a:cubicBezTo>
                  <a:cubicBezTo>
                    <a:pt x="13415" y="9568"/>
                    <a:pt x="13612" y="9323"/>
                    <a:pt x="13758" y="9126"/>
                  </a:cubicBezTo>
                  <a:close/>
                  <a:moveTo>
                    <a:pt x="15533" y="1"/>
                  </a:moveTo>
                  <a:lnTo>
                    <a:pt x="15533" y="1"/>
                  </a:lnTo>
                  <a:cubicBezTo>
                    <a:pt x="15238" y="99"/>
                    <a:pt x="14993" y="296"/>
                    <a:pt x="14796" y="494"/>
                  </a:cubicBezTo>
                  <a:cubicBezTo>
                    <a:pt x="13265" y="2072"/>
                    <a:pt x="11983" y="3800"/>
                    <a:pt x="10996" y="5773"/>
                  </a:cubicBezTo>
                  <a:cubicBezTo>
                    <a:pt x="9963" y="7694"/>
                    <a:pt x="8976" y="9568"/>
                    <a:pt x="7840" y="11395"/>
                  </a:cubicBezTo>
                  <a:cubicBezTo>
                    <a:pt x="6459" y="13612"/>
                    <a:pt x="5228" y="15932"/>
                    <a:pt x="4538" y="18445"/>
                  </a:cubicBezTo>
                  <a:cubicBezTo>
                    <a:pt x="3749" y="21207"/>
                    <a:pt x="3105" y="24020"/>
                    <a:pt x="2368" y="26829"/>
                  </a:cubicBezTo>
                  <a:lnTo>
                    <a:pt x="2368" y="27125"/>
                  </a:lnTo>
                  <a:cubicBezTo>
                    <a:pt x="2466" y="27078"/>
                    <a:pt x="2466" y="27026"/>
                    <a:pt x="2514" y="26928"/>
                  </a:cubicBezTo>
                  <a:cubicBezTo>
                    <a:pt x="3007" y="25006"/>
                    <a:pt x="3500" y="23132"/>
                    <a:pt x="3993" y="21207"/>
                  </a:cubicBezTo>
                  <a:cubicBezTo>
                    <a:pt x="4782" y="18149"/>
                    <a:pt x="5820" y="15242"/>
                    <a:pt x="7497" y="12578"/>
                  </a:cubicBezTo>
                  <a:cubicBezTo>
                    <a:pt x="8925" y="10310"/>
                    <a:pt x="10207" y="7943"/>
                    <a:pt x="11442" y="5575"/>
                  </a:cubicBezTo>
                  <a:cubicBezTo>
                    <a:pt x="12132" y="4194"/>
                    <a:pt x="13020" y="2912"/>
                    <a:pt x="14054" y="1677"/>
                  </a:cubicBezTo>
                  <a:lnTo>
                    <a:pt x="14054" y="1677"/>
                  </a:lnTo>
                  <a:cubicBezTo>
                    <a:pt x="13612" y="2814"/>
                    <a:pt x="13119" y="3899"/>
                    <a:pt x="12724" y="4984"/>
                  </a:cubicBezTo>
                  <a:cubicBezTo>
                    <a:pt x="12330" y="6116"/>
                    <a:pt x="12034" y="7252"/>
                    <a:pt x="11639" y="8384"/>
                  </a:cubicBezTo>
                  <a:cubicBezTo>
                    <a:pt x="10898" y="10653"/>
                    <a:pt x="10160" y="12922"/>
                    <a:pt x="9371" y="15143"/>
                  </a:cubicBezTo>
                  <a:cubicBezTo>
                    <a:pt x="7741" y="19581"/>
                    <a:pt x="5769" y="23823"/>
                    <a:pt x="3796" y="28111"/>
                  </a:cubicBezTo>
                  <a:cubicBezTo>
                    <a:pt x="2664" y="30676"/>
                    <a:pt x="1626" y="33339"/>
                    <a:pt x="146" y="35758"/>
                  </a:cubicBezTo>
                  <a:cubicBezTo>
                    <a:pt x="99" y="35856"/>
                    <a:pt x="48" y="36002"/>
                    <a:pt x="0" y="36101"/>
                  </a:cubicBezTo>
                  <a:cubicBezTo>
                    <a:pt x="146" y="36053"/>
                    <a:pt x="296" y="35955"/>
                    <a:pt x="344" y="35856"/>
                  </a:cubicBezTo>
                  <a:cubicBezTo>
                    <a:pt x="1527" y="33931"/>
                    <a:pt x="2861" y="32155"/>
                    <a:pt x="4190" y="30380"/>
                  </a:cubicBezTo>
                  <a:cubicBezTo>
                    <a:pt x="5275" y="28900"/>
                    <a:pt x="6313" y="27374"/>
                    <a:pt x="7347" y="25843"/>
                  </a:cubicBezTo>
                  <a:cubicBezTo>
                    <a:pt x="8728" y="23724"/>
                    <a:pt x="10010" y="21554"/>
                    <a:pt x="10752" y="19136"/>
                  </a:cubicBezTo>
                  <a:cubicBezTo>
                    <a:pt x="11343" y="17360"/>
                    <a:pt x="11837" y="15585"/>
                    <a:pt x="12377" y="13809"/>
                  </a:cubicBezTo>
                  <a:cubicBezTo>
                    <a:pt x="13316" y="10752"/>
                    <a:pt x="14598" y="7891"/>
                    <a:pt x="16323" y="5228"/>
                  </a:cubicBezTo>
                  <a:cubicBezTo>
                    <a:pt x="16966" y="4242"/>
                    <a:pt x="17557" y="3208"/>
                    <a:pt x="18149" y="2222"/>
                  </a:cubicBezTo>
                  <a:cubicBezTo>
                    <a:pt x="18197" y="2072"/>
                    <a:pt x="18248" y="1875"/>
                    <a:pt x="18295" y="1729"/>
                  </a:cubicBezTo>
                  <a:lnTo>
                    <a:pt x="18248" y="1729"/>
                  </a:lnTo>
                  <a:cubicBezTo>
                    <a:pt x="15533" y="5820"/>
                    <a:pt x="12870" y="9915"/>
                    <a:pt x="10207" y="14007"/>
                  </a:cubicBezTo>
                  <a:cubicBezTo>
                    <a:pt x="10357" y="13367"/>
                    <a:pt x="10602" y="12776"/>
                    <a:pt x="10799" y="12184"/>
                  </a:cubicBezTo>
                  <a:cubicBezTo>
                    <a:pt x="11588" y="9718"/>
                    <a:pt x="12330" y="7299"/>
                    <a:pt x="13119" y="4834"/>
                  </a:cubicBezTo>
                  <a:cubicBezTo>
                    <a:pt x="13561" y="3405"/>
                    <a:pt x="14204" y="2024"/>
                    <a:pt x="15040" y="742"/>
                  </a:cubicBezTo>
                  <a:cubicBezTo>
                    <a:pt x="15238" y="494"/>
                    <a:pt x="15387" y="249"/>
                    <a:pt x="15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4924575" y="2206150"/>
              <a:ext cx="535100" cy="562225"/>
            </a:xfrm>
            <a:custGeom>
              <a:avLst/>
              <a:gdLst/>
              <a:ahLst/>
              <a:cxnLst/>
              <a:rect l="l" t="t" r="r" b="b"/>
              <a:pathLst>
                <a:path w="21404" h="22489" extrusionOk="0">
                  <a:moveTo>
                    <a:pt x="21404" y="0"/>
                  </a:moveTo>
                  <a:lnTo>
                    <a:pt x="20662" y="296"/>
                  </a:lnTo>
                  <a:cubicBezTo>
                    <a:pt x="19530" y="935"/>
                    <a:pt x="18394" y="1578"/>
                    <a:pt x="17309" y="2269"/>
                  </a:cubicBezTo>
                  <a:cubicBezTo>
                    <a:pt x="14941" y="3598"/>
                    <a:pt x="12771" y="5177"/>
                    <a:pt x="10799" y="7051"/>
                  </a:cubicBezTo>
                  <a:cubicBezTo>
                    <a:pt x="8877" y="8925"/>
                    <a:pt x="7398" y="11095"/>
                    <a:pt x="6064" y="13363"/>
                  </a:cubicBezTo>
                  <a:cubicBezTo>
                    <a:pt x="4585" y="15829"/>
                    <a:pt x="3006" y="18196"/>
                    <a:pt x="1282" y="20516"/>
                  </a:cubicBezTo>
                  <a:cubicBezTo>
                    <a:pt x="837" y="21155"/>
                    <a:pt x="442" y="21798"/>
                    <a:pt x="0" y="22390"/>
                  </a:cubicBezTo>
                  <a:cubicBezTo>
                    <a:pt x="0" y="22438"/>
                    <a:pt x="47" y="22438"/>
                    <a:pt x="99" y="22489"/>
                  </a:cubicBezTo>
                  <a:cubicBezTo>
                    <a:pt x="197" y="22438"/>
                    <a:pt x="296" y="22339"/>
                    <a:pt x="395" y="22240"/>
                  </a:cubicBezTo>
                  <a:cubicBezTo>
                    <a:pt x="935" y="21451"/>
                    <a:pt x="1527" y="20662"/>
                    <a:pt x="2119" y="19873"/>
                  </a:cubicBezTo>
                  <a:cubicBezTo>
                    <a:pt x="3500" y="18050"/>
                    <a:pt x="4782" y="16078"/>
                    <a:pt x="5966" y="14105"/>
                  </a:cubicBezTo>
                  <a:cubicBezTo>
                    <a:pt x="7051" y="12329"/>
                    <a:pt x="8136" y="10503"/>
                    <a:pt x="9516" y="8925"/>
                  </a:cubicBezTo>
                  <a:cubicBezTo>
                    <a:pt x="11095" y="7102"/>
                    <a:pt x="12870" y="5472"/>
                    <a:pt x="14941" y="4143"/>
                  </a:cubicBezTo>
                  <a:cubicBezTo>
                    <a:pt x="16421" y="3204"/>
                    <a:pt x="17952" y="2316"/>
                    <a:pt x="19431" y="1428"/>
                  </a:cubicBezTo>
                  <a:cubicBezTo>
                    <a:pt x="20122" y="987"/>
                    <a:pt x="20859" y="639"/>
                    <a:pt x="2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4264900" y="2320750"/>
              <a:ext cx="551200" cy="297225"/>
            </a:xfrm>
            <a:custGeom>
              <a:avLst/>
              <a:gdLst/>
              <a:ahLst/>
              <a:cxnLst/>
              <a:rect l="l" t="t" r="r" b="b"/>
              <a:pathLst>
                <a:path w="22048" h="11889" extrusionOk="0">
                  <a:moveTo>
                    <a:pt x="52" y="1"/>
                  </a:moveTo>
                  <a:cubicBezTo>
                    <a:pt x="52" y="52"/>
                    <a:pt x="0" y="99"/>
                    <a:pt x="0" y="151"/>
                  </a:cubicBezTo>
                  <a:cubicBezTo>
                    <a:pt x="789" y="395"/>
                    <a:pt x="1578" y="593"/>
                    <a:pt x="2320" y="841"/>
                  </a:cubicBezTo>
                  <a:cubicBezTo>
                    <a:pt x="6167" y="2025"/>
                    <a:pt x="9962" y="3453"/>
                    <a:pt x="13513" y="5378"/>
                  </a:cubicBezTo>
                  <a:cubicBezTo>
                    <a:pt x="15439" y="6412"/>
                    <a:pt x="17313" y="7596"/>
                    <a:pt x="19037" y="8976"/>
                  </a:cubicBezTo>
                  <a:cubicBezTo>
                    <a:pt x="19925" y="9667"/>
                    <a:pt x="20714" y="10456"/>
                    <a:pt x="21404" y="11344"/>
                  </a:cubicBezTo>
                  <a:cubicBezTo>
                    <a:pt x="21554" y="11541"/>
                    <a:pt x="21751" y="11691"/>
                    <a:pt x="21949" y="11888"/>
                  </a:cubicBezTo>
                  <a:cubicBezTo>
                    <a:pt x="21949" y="11837"/>
                    <a:pt x="21996" y="11837"/>
                    <a:pt x="22047" y="11790"/>
                  </a:cubicBezTo>
                  <a:cubicBezTo>
                    <a:pt x="21700" y="11344"/>
                    <a:pt x="21404" y="10902"/>
                    <a:pt x="21010" y="10456"/>
                  </a:cubicBezTo>
                  <a:cubicBezTo>
                    <a:pt x="19779" y="9075"/>
                    <a:pt x="18299" y="7943"/>
                    <a:pt x="16721" y="6905"/>
                  </a:cubicBezTo>
                  <a:cubicBezTo>
                    <a:pt x="11738" y="3701"/>
                    <a:pt x="6266" y="1579"/>
                    <a:pt x="545" y="99"/>
                  </a:cubicBezTo>
                  <a:cubicBezTo>
                    <a:pt x="395" y="52"/>
                    <a:pt x="197" y="52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4575600" y="1508300"/>
              <a:ext cx="239200" cy="343975"/>
            </a:xfrm>
            <a:custGeom>
              <a:avLst/>
              <a:gdLst/>
              <a:ahLst/>
              <a:cxnLst/>
              <a:rect l="l" t="t" r="r" b="b"/>
              <a:pathLst>
                <a:path w="9568" h="13759" extrusionOk="0">
                  <a:moveTo>
                    <a:pt x="0" y="1"/>
                  </a:moveTo>
                  <a:cubicBezTo>
                    <a:pt x="1728" y="2218"/>
                    <a:pt x="3405" y="4388"/>
                    <a:pt x="5082" y="6609"/>
                  </a:cubicBezTo>
                  <a:cubicBezTo>
                    <a:pt x="6759" y="8826"/>
                    <a:pt x="8140" y="11245"/>
                    <a:pt x="9521" y="13758"/>
                  </a:cubicBezTo>
                  <a:cubicBezTo>
                    <a:pt x="9568" y="13612"/>
                    <a:pt x="9568" y="13612"/>
                    <a:pt x="9568" y="13561"/>
                  </a:cubicBezTo>
                  <a:cubicBezTo>
                    <a:pt x="9469" y="13316"/>
                    <a:pt x="9323" y="13119"/>
                    <a:pt x="9225" y="12870"/>
                  </a:cubicBezTo>
                  <a:cubicBezTo>
                    <a:pt x="7646" y="9667"/>
                    <a:pt x="5622" y="6806"/>
                    <a:pt x="3405" y="4045"/>
                  </a:cubicBezTo>
                  <a:cubicBezTo>
                    <a:pt x="2813" y="3354"/>
                    <a:pt x="2269" y="2612"/>
                    <a:pt x="1728" y="1922"/>
                  </a:cubicBezTo>
                  <a:cubicBezTo>
                    <a:pt x="1184" y="1283"/>
                    <a:pt x="592" y="640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4314200" y="1800450"/>
              <a:ext cx="265175" cy="271275"/>
            </a:xfrm>
            <a:custGeom>
              <a:avLst/>
              <a:gdLst/>
              <a:ahLst/>
              <a:cxnLst/>
              <a:rect l="l" t="t" r="r" b="b"/>
              <a:pathLst>
                <a:path w="10607" h="10851" extrusionOk="0">
                  <a:moveTo>
                    <a:pt x="1" y="1"/>
                  </a:moveTo>
                  <a:cubicBezTo>
                    <a:pt x="3603" y="3552"/>
                    <a:pt x="6807" y="7497"/>
                    <a:pt x="10606" y="10851"/>
                  </a:cubicBezTo>
                  <a:cubicBezTo>
                    <a:pt x="7004" y="7300"/>
                    <a:pt x="3800" y="335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4084875" y="1585925"/>
              <a:ext cx="107350" cy="120850"/>
            </a:xfrm>
            <a:custGeom>
              <a:avLst/>
              <a:gdLst/>
              <a:ahLst/>
              <a:cxnLst/>
              <a:rect l="l" t="t" r="r" b="b"/>
              <a:pathLst>
                <a:path w="4294" h="4834" extrusionOk="0">
                  <a:moveTo>
                    <a:pt x="99" y="1"/>
                  </a:moveTo>
                  <a:cubicBezTo>
                    <a:pt x="52" y="1"/>
                    <a:pt x="52" y="52"/>
                    <a:pt x="1" y="99"/>
                  </a:cubicBezTo>
                  <a:cubicBezTo>
                    <a:pt x="1283" y="1776"/>
                    <a:pt x="2715" y="3307"/>
                    <a:pt x="4195" y="4834"/>
                  </a:cubicBezTo>
                  <a:cubicBezTo>
                    <a:pt x="4242" y="4834"/>
                    <a:pt x="4293" y="4786"/>
                    <a:pt x="4293" y="4735"/>
                  </a:cubicBezTo>
                  <a:cubicBezTo>
                    <a:pt x="2913" y="3157"/>
                    <a:pt x="1480" y="1579"/>
                    <a:pt x="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5504050" y="2125950"/>
              <a:ext cx="86325" cy="53100"/>
            </a:xfrm>
            <a:custGeom>
              <a:avLst/>
              <a:gdLst/>
              <a:ahLst/>
              <a:cxnLst/>
              <a:rect l="l" t="t" r="r" b="b"/>
              <a:pathLst>
                <a:path w="3453" h="2124" extrusionOk="0">
                  <a:moveTo>
                    <a:pt x="3354" y="1"/>
                  </a:moveTo>
                  <a:cubicBezTo>
                    <a:pt x="2269" y="644"/>
                    <a:pt x="1133" y="1334"/>
                    <a:pt x="0" y="1973"/>
                  </a:cubicBezTo>
                  <a:cubicBezTo>
                    <a:pt x="0" y="2025"/>
                    <a:pt x="48" y="2072"/>
                    <a:pt x="48" y="2123"/>
                  </a:cubicBezTo>
                  <a:cubicBezTo>
                    <a:pt x="1184" y="1480"/>
                    <a:pt x="2415" y="940"/>
                    <a:pt x="3453" y="151"/>
                  </a:cubicBezTo>
                  <a:cubicBezTo>
                    <a:pt x="3401" y="99"/>
                    <a:pt x="3401" y="52"/>
                    <a:pt x="3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26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26"/>
          <p:cNvSpPr/>
          <p:nvPr/>
        </p:nvSpPr>
        <p:spPr>
          <a:xfrm rot="10800000">
            <a:off x="7491899" y="3597091"/>
            <a:ext cx="1652101" cy="1546409"/>
          </a:xfrm>
          <a:custGeom>
            <a:avLst/>
            <a:gdLst/>
            <a:ahLst/>
            <a:cxnLst/>
            <a:rect l="l" t="t" r="r" b="b"/>
            <a:pathLst>
              <a:path w="67474" h="111856" extrusionOk="0">
                <a:moveTo>
                  <a:pt x="0" y="0"/>
                </a:moveTo>
                <a:lnTo>
                  <a:pt x="0" y="1972"/>
                </a:lnTo>
                <a:lnTo>
                  <a:pt x="0" y="55740"/>
                </a:lnTo>
                <a:lnTo>
                  <a:pt x="0" y="106603"/>
                </a:lnTo>
                <a:cubicBezTo>
                  <a:pt x="0" y="107246"/>
                  <a:pt x="99" y="108034"/>
                  <a:pt x="446" y="108429"/>
                </a:cubicBezTo>
                <a:cubicBezTo>
                  <a:pt x="2593" y="110522"/>
                  <a:pt x="5325" y="111856"/>
                  <a:pt x="8117" y="111856"/>
                </a:cubicBezTo>
                <a:cubicBezTo>
                  <a:pt x="10451" y="111856"/>
                  <a:pt x="12826" y="110924"/>
                  <a:pt x="14936" y="108724"/>
                </a:cubicBezTo>
                <a:cubicBezTo>
                  <a:pt x="17104" y="106457"/>
                  <a:pt x="18433" y="103646"/>
                  <a:pt x="18977" y="100590"/>
                </a:cubicBezTo>
                <a:cubicBezTo>
                  <a:pt x="19667" y="96352"/>
                  <a:pt x="19911" y="92113"/>
                  <a:pt x="20700" y="87926"/>
                </a:cubicBezTo>
                <a:cubicBezTo>
                  <a:pt x="23906" y="71662"/>
                  <a:pt x="32726" y="59387"/>
                  <a:pt x="47070" y="51159"/>
                </a:cubicBezTo>
                <a:cubicBezTo>
                  <a:pt x="49778" y="49629"/>
                  <a:pt x="52393" y="48103"/>
                  <a:pt x="55054" y="46526"/>
                </a:cubicBezTo>
                <a:cubicBezTo>
                  <a:pt x="58898" y="44160"/>
                  <a:pt x="61560" y="40809"/>
                  <a:pt x="63283" y="36669"/>
                </a:cubicBezTo>
                <a:cubicBezTo>
                  <a:pt x="65305" y="31886"/>
                  <a:pt x="66390" y="26859"/>
                  <a:pt x="66883" y="21733"/>
                </a:cubicBezTo>
                <a:cubicBezTo>
                  <a:pt x="67474" y="14687"/>
                  <a:pt x="66981" y="7788"/>
                  <a:pt x="63531" y="1380"/>
                </a:cubicBezTo>
                <a:cubicBezTo>
                  <a:pt x="62940" y="343"/>
                  <a:pt x="62348" y="0"/>
                  <a:pt x="611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6"/>
          <p:cNvSpPr/>
          <p:nvPr/>
        </p:nvSpPr>
        <p:spPr>
          <a:xfrm rot="-5400000">
            <a:off x="7422641" y="4146576"/>
            <a:ext cx="349264" cy="1264136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6"/>
          <p:cNvSpPr/>
          <p:nvPr/>
        </p:nvSpPr>
        <p:spPr>
          <a:xfrm rot="10800000" flipH="1">
            <a:off x="8316650" y="32"/>
            <a:ext cx="827374" cy="859120"/>
          </a:xfrm>
          <a:custGeom>
            <a:avLst/>
            <a:gdLst/>
            <a:ahLst/>
            <a:cxnLst/>
            <a:rect l="l" t="t" r="r" b="b"/>
            <a:pathLst>
              <a:path w="47448" h="74142" extrusionOk="0">
                <a:moveTo>
                  <a:pt x="13685" y="0"/>
                </a:moveTo>
                <a:cubicBezTo>
                  <a:pt x="10072" y="0"/>
                  <a:pt x="7003" y="1437"/>
                  <a:pt x="4661" y="4630"/>
                </a:cubicBezTo>
                <a:cubicBezTo>
                  <a:pt x="3372" y="6363"/>
                  <a:pt x="2531" y="8398"/>
                  <a:pt x="1885" y="10480"/>
                </a:cubicBezTo>
                <a:cubicBezTo>
                  <a:pt x="845" y="14049"/>
                  <a:pt x="449" y="17766"/>
                  <a:pt x="251" y="21486"/>
                </a:cubicBezTo>
                <a:cubicBezTo>
                  <a:pt x="1" y="27681"/>
                  <a:pt x="151" y="33927"/>
                  <a:pt x="1936" y="39976"/>
                </a:cubicBezTo>
                <a:cubicBezTo>
                  <a:pt x="6795" y="56832"/>
                  <a:pt x="17352" y="68234"/>
                  <a:pt x="34307" y="73442"/>
                </a:cubicBezTo>
                <a:cubicBezTo>
                  <a:pt x="35812" y="73897"/>
                  <a:pt x="37313" y="74141"/>
                  <a:pt x="38854" y="74141"/>
                </a:cubicBezTo>
                <a:cubicBezTo>
                  <a:pt x="38990" y="74141"/>
                  <a:pt x="39128" y="74139"/>
                  <a:pt x="39265" y="74136"/>
                </a:cubicBezTo>
                <a:cubicBezTo>
                  <a:pt x="40175" y="74118"/>
                  <a:pt x="41084" y="74113"/>
                  <a:pt x="41993" y="74113"/>
                </a:cubicBezTo>
                <a:cubicBezTo>
                  <a:pt x="43811" y="74113"/>
                  <a:pt x="45628" y="74136"/>
                  <a:pt x="47447" y="74136"/>
                </a:cubicBezTo>
                <a:lnTo>
                  <a:pt x="47447" y="24310"/>
                </a:lnTo>
                <a:cubicBezTo>
                  <a:pt x="47249" y="24210"/>
                  <a:pt x="47051" y="24163"/>
                  <a:pt x="46852" y="24064"/>
                </a:cubicBezTo>
                <a:cubicBezTo>
                  <a:pt x="44619" y="22723"/>
                  <a:pt x="42339" y="21486"/>
                  <a:pt x="40110" y="20098"/>
                </a:cubicBezTo>
                <a:cubicBezTo>
                  <a:pt x="36144" y="17619"/>
                  <a:pt x="32721" y="14446"/>
                  <a:pt x="29897" y="10678"/>
                </a:cubicBezTo>
                <a:cubicBezTo>
                  <a:pt x="28457" y="8743"/>
                  <a:pt x="26871" y="6910"/>
                  <a:pt x="25138" y="5173"/>
                </a:cubicBezTo>
                <a:cubicBezTo>
                  <a:pt x="22508" y="2449"/>
                  <a:pt x="19335" y="565"/>
                  <a:pt x="15520" y="116"/>
                </a:cubicBezTo>
                <a:cubicBezTo>
                  <a:pt x="14894" y="39"/>
                  <a:pt x="14282" y="0"/>
                  <a:pt x="136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6"/>
          <p:cNvSpPr/>
          <p:nvPr/>
        </p:nvSpPr>
        <p:spPr>
          <a:xfrm rot="-8100000">
            <a:off x="7718446" y="-384431"/>
            <a:ext cx="1641456" cy="1628034"/>
          </a:xfrm>
          <a:custGeom>
            <a:avLst/>
            <a:gdLst/>
            <a:ahLst/>
            <a:cxnLst/>
            <a:rect l="l" t="t" r="r" b="b"/>
            <a:pathLst>
              <a:path w="60413" h="59919" extrusionOk="0">
                <a:moveTo>
                  <a:pt x="837" y="8483"/>
                </a:moveTo>
                <a:cubicBezTo>
                  <a:pt x="1085" y="8530"/>
                  <a:pt x="1330" y="8629"/>
                  <a:pt x="1527" y="8728"/>
                </a:cubicBezTo>
                <a:cubicBezTo>
                  <a:pt x="3599" y="9813"/>
                  <a:pt x="5623" y="10850"/>
                  <a:pt x="7694" y="11884"/>
                </a:cubicBezTo>
                <a:cubicBezTo>
                  <a:pt x="9418" y="12823"/>
                  <a:pt x="11193" y="13659"/>
                  <a:pt x="12922" y="14598"/>
                </a:cubicBezTo>
                <a:cubicBezTo>
                  <a:pt x="14153" y="15289"/>
                  <a:pt x="15289" y="16125"/>
                  <a:pt x="16374" y="17013"/>
                </a:cubicBezTo>
                <a:cubicBezTo>
                  <a:pt x="20268" y="20122"/>
                  <a:pt x="22292" y="24312"/>
                  <a:pt x="23377" y="29098"/>
                </a:cubicBezTo>
                <a:cubicBezTo>
                  <a:pt x="23622" y="30183"/>
                  <a:pt x="23771" y="31315"/>
                  <a:pt x="23969" y="32400"/>
                </a:cubicBezTo>
                <a:cubicBezTo>
                  <a:pt x="23969" y="32451"/>
                  <a:pt x="23917" y="32451"/>
                  <a:pt x="23870" y="32451"/>
                </a:cubicBezTo>
                <a:cubicBezTo>
                  <a:pt x="23819" y="32301"/>
                  <a:pt x="23720" y="32104"/>
                  <a:pt x="23622" y="31907"/>
                </a:cubicBezTo>
                <a:cubicBezTo>
                  <a:pt x="22635" y="29591"/>
                  <a:pt x="21601" y="27271"/>
                  <a:pt x="20122" y="25200"/>
                </a:cubicBezTo>
                <a:cubicBezTo>
                  <a:pt x="19380" y="24115"/>
                  <a:pt x="18591" y="23081"/>
                  <a:pt x="17755" y="22095"/>
                </a:cubicBezTo>
                <a:cubicBezTo>
                  <a:pt x="17013" y="21207"/>
                  <a:pt x="16275" y="20366"/>
                  <a:pt x="15533" y="19530"/>
                </a:cubicBezTo>
                <a:cubicBezTo>
                  <a:pt x="15336" y="19282"/>
                  <a:pt x="15139" y="19037"/>
                  <a:pt x="14942" y="18887"/>
                </a:cubicBezTo>
                <a:cubicBezTo>
                  <a:pt x="13513" y="17605"/>
                  <a:pt x="12081" y="16374"/>
                  <a:pt x="10653" y="15139"/>
                </a:cubicBezTo>
                <a:cubicBezTo>
                  <a:pt x="10061" y="14646"/>
                  <a:pt x="9371" y="14153"/>
                  <a:pt x="8680" y="13711"/>
                </a:cubicBezTo>
                <a:lnTo>
                  <a:pt x="8680" y="13711"/>
                </a:lnTo>
                <a:cubicBezTo>
                  <a:pt x="9319" y="14251"/>
                  <a:pt x="9963" y="14843"/>
                  <a:pt x="10653" y="15387"/>
                </a:cubicBezTo>
                <a:cubicBezTo>
                  <a:pt x="11489" y="16125"/>
                  <a:pt x="12377" y="16867"/>
                  <a:pt x="13217" y="17656"/>
                </a:cubicBezTo>
                <a:cubicBezTo>
                  <a:pt x="13955" y="18295"/>
                  <a:pt x="14646" y="18938"/>
                  <a:pt x="15289" y="19676"/>
                </a:cubicBezTo>
                <a:cubicBezTo>
                  <a:pt x="16125" y="20564"/>
                  <a:pt x="16867" y="21451"/>
                  <a:pt x="17656" y="22390"/>
                </a:cubicBezTo>
                <a:cubicBezTo>
                  <a:pt x="18445" y="23377"/>
                  <a:pt x="19234" y="24312"/>
                  <a:pt x="19925" y="25350"/>
                </a:cubicBezTo>
                <a:cubicBezTo>
                  <a:pt x="21306" y="27322"/>
                  <a:pt x="22339" y="29492"/>
                  <a:pt x="23278" y="31709"/>
                </a:cubicBezTo>
                <a:lnTo>
                  <a:pt x="23278" y="31907"/>
                </a:lnTo>
                <a:cubicBezTo>
                  <a:pt x="22884" y="31216"/>
                  <a:pt x="22489" y="30479"/>
                  <a:pt x="22095" y="29788"/>
                </a:cubicBezTo>
                <a:cubicBezTo>
                  <a:pt x="20911" y="27863"/>
                  <a:pt x="19629" y="26040"/>
                  <a:pt x="18149" y="24265"/>
                </a:cubicBezTo>
                <a:cubicBezTo>
                  <a:pt x="16618" y="22390"/>
                  <a:pt x="15092" y="20564"/>
                  <a:pt x="13265" y="18887"/>
                </a:cubicBezTo>
                <a:cubicBezTo>
                  <a:pt x="11935" y="17703"/>
                  <a:pt x="10554" y="16520"/>
                  <a:pt x="9122" y="15336"/>
                </a:cubicBezTo>
                <a:cubicBezTo>
                  <a:pt x="8037" y="14401"/>
                  <a:pt x="6952" y="13513"/>
                  <a:pt x="5820" y="12626"/>
                </a:cubicBezTo>
                <a:cubicBezTo>
                  <a:pt x="4684" y="11687"/>
                  <a:pt x="3500" y="10799"/>
                  <a:pt x="2316" y="9864"/>
                </a:cubicBezTo>
                <a:cubicBezTo>
                  <a:pt x="1823" y="9418"/>
                  <a:pt x="1330" y="8976"/>
                  <a:pt x="789" y="8530"/>
                </a:cubicBezTo>
                <a:cubicBezTo>
                  <a:pt x="837" y="8530"/>
                  <a:pt x="837" y="8483"/>
                  <a:pt x="837" y="8483"/>
                </a:cubicBezTo>
                <a:close/>
                <a:moveTo>
                  <a:pt x="59280" y="1034"/>
                </a:moveTo>
                <a:cubicBezTo>
                  <a:pt x="59327" y="1085"/>
                  <a:pt x="59379" y="1085"/>
                  <a:pt x="59379" y="1133"/>
                </a:cubicBezTo>
                <a:cubicBezTo>
                  <a:pt x="59130" y="1480"/>
                  <a:pt x="58886" y="1823"/>
                  <a:pt x="58590" y="2170"/>
                </a:cubicBezTo>
                <a:cubicBezTo>
                  <a:pt x="57947" y="3007"/>
                  <a:pt x="57307" y="3847"/>
                  <a:pt x="56664" y="4636"/>
                </a:cubicBezTo>
                <a:cubicBezTo>
                  <a:pt x="56124" y="5327"/>
                  <a:pt x="55579" y="5966"/>
                  <a:pt x="54988" y="6609"/>
                </a:cubicBezTo>
                <a:cubicBezTo>
                  <a:pt x="54052" y="7595"/>
                  <a:pt x="53113" y="8582"/>
                  <a:pt x="52080" y="9517"/>
                </a:cubicBezTo>
                <a:cubicBezTo>
                  <a:pt x="50896" y="10700"/>
                  <a:pt x="49614" y="11785"/>
                  <a:pt x="48379" y="12870"/>
                </a:cubicBezTo>
                <a:lnTo>
                  <a:pt x="46012" y="14942"/>
                </a:lnTo>
                <a:cubicBezTo>
                  <a:pt x="45124" y="15683"/>
                  <a:pt x="44236" y="16374"/>
                  <a:pt x="43400" y="17112"/>
                </a:cubicBezTo>
                <a:cubicBezTo>
                  <a:pt x="42512" y="17853"/>
                  <a:pt x="41573" y="18591"/>
                  <a:pt x="40685" y="19380"/>
                </a:cubicBezTo>
                <a:cubicBezTo>
                  <a:pt x="39206" y="20615"/>
                  <a:pt x="37778" y="21945"/>
                  <a:pt x="36444" y="23377"/>
                </a:cubicBezTo>
                <a:cubicBezTo>
                  <a:pt x="33189" y="26876"/>
                  <a:pt x="30625" y="30873"/>
                  <a:pt x="28900" y="35312"/>
                </a:cubicBezTo>
                <a:cubicBezTo>
                  <a:pt x="28060" y="37482"/>
                  <a:pt x="27271" y="39699"/>
                  <a:pt x="26482" y="41920"/>
                </a:cubicBezTo>
                <a:cubicBezTo>
                  <a:pt x="26435" y="42019"/>
                  <a:pt x="26383" y="42117"/>
                  <a:pt x="26285" y="42216"/>
                </a:cubicBezTo>
                <a:cubicBezTo>
                  <a:pt x="26285" y="42066"/>
                  <a:pt x="26285" y="41920"/>
                  <a:pt x="26336" y="41723"/>
                </a:cubicBezTo>
                <a:cubicBezTo>
                  <a:pt x="27468" y="37430"/>
                  <a:pt x="28605" y="33090"/>
                  <a:pt x="29788" y="28750"/>
                </a:cubicBezTo>
                <a:cubicBezTo>
                  <a:pt x="30380" y="26580"/>
                  <a:pt x="31465" y="24659"/>
                  <a:pt x="32696" y="22734"/>
                </a:cubicBezTo>
                <a:cubicBezTo>
                  <a:pt x="34373" y="20169"/>
                  <a:pt x="36397" y="17901"/>
                  <a:pt x="38665" y="15829"/>
                </a:cubicBezTo>
                <a:cubicBezTo>
                  <a:pt x="39849" y="14744"/>
                  <a:pt x="41131" y="13758"/>
                  <a:pt x="42461" y="12870"/>
                </a:cubicBezTo>
                <a:cubicBezTo>
                  <a:pt x="44828" y="11292"/>
                  <a:pt x="47247" y="9864"/>
                  <a:pt x="49661" y="8333"/>
                </a:cubicBezTo>
                <a:cubicBezTo>
                  <a:pt x="50699" y="7694"/>
                  <a:pt x="51685" y="6952"/>
                  <a:pt x="52719" y="6313"/>
                </a:cubicBezTo>
                <a:cubicBezTo>
                  <a:pt x="52770" y="6262"/>
                  <a:pt x="52869" y="6163"/>
                  <a:pt x="52869" y="6064"/>
                </a:cubicBezTo>
                <a:lnTo>
                  <a:pt x="52869" y="6064"/>
                </a:lnTo>
                <a:lnTo>
                  <a:pt x="50797" y="7398"/>
                </a:lnTo>
                <a:cubicBezTo>
                  <a:pt x="49168" y="8333"/>
                  <a:pt x="47491" y="9319"/>
                  <a:pt x="45866" y="10258"/>
                </a:cubicBezTo>
                <a:cubicBezTo>
                  <a:pt x="43893" y="11442"/>
                  <a:pt x="41920" y="12724"/>
                  <a:pt x="40145" y="14204"/>
                </a:cubicBezTo>
                <a:cubicBezTo>
                  <a:pt x="38468" y="15533"/>
                  <a:pt x="36890" y="17013"/>
                  <a:pt x="35509" y="18642"/>
                </a:cubicBezTo>
                <a:cubicBezTo>
                  <a:pt x="34274" y="20122"/>
                  <a:pt x="33090" y="21649"/>
                  <a:pt x="32057" y="23278"/>
                </a:cubicBezTo>
                <a:cubicBezTo>
                  <a:pt x="31611" y="24016"/>
                  <a:pt x="31169" y="24805"/>
                  <a:pt x="30723" y="25594"/>
                </a:cubicBezTo>
                <a:cubicBezTo>
                  <a:pt x="30723" y="25547"/>
                  <a:pt x="30676" y="25547"/>
                  <a:pt x="30676" y="25547"/>
                </a:cubicBezTo>
                <a:cubicBezTo>
                  <a:pt x="30822" y="25002"/>
                  <a:pt x="30972" y="24411"/>
                  <a:pt x="31169" y="23870"/>
                </a:cubicBezTo>
                <a:cubicBezTo>
                  <a:pt x="31860" y="21550"/>
                  <a:pt x="32747" y="19333"/>
                  <a:pt x="34128" y="17261"/>
                </a:cubicBezTo>
                <a:cubicBezTo>
                  <a:pt x="35162" y="15731"/>
                  <a:pt x="36444" y="14350"/>
                  <a:pt x="37876" y="13119"/>
                </a:cubicBezTo>
                <a:cubicBezTo>
                  <a:pt x="41770" y="9714"/>
                  <a:pt x="46359" y="7445"/>
                  <a:pt x="51141" y="5473"/>
                </a:cubicBezTo>
                <a:cubicBezTo>
                  <a:pt x="53607" y="4486"/>
                  <a:pt x="55974" y="3303"/>
                  <a:pt x="58144" y="1823"/>
                </a:cubicBezTo>
                <a:cubicBezTo>
                  <a:pt x="58538" y="1579"/>
                  <a:pt x="58933" y="1330"/>
                  <a:pt x="59280" y="1034"/>
                </a:cubicBezTo>
                <a:close/>
                <a:moveTo>
                  <a:pt x="60412" y="0"/>
                </a:moveTo>
                <a:cubicBezTo>
                  <a:pt x="59623" y="494"/>
                  <a:pt x="58933" y="1034"/>
                  <a:pt x="58195" y="1480"/>
                </a:cubicBezTo>
                <a:cubicBezTo>
                  <a:pt x="55974" y="2959"/>
                  <a:pt x="53658" y="4092"/>
                  <a:pt x="51192" y="5078"/>
                </a:cubicBezTo>
                <a:cubicBezTo>
                  <a:pt x="46308" y="7051"/>
                  <a:pt x="41672" y="9371"/>
                  <a:pt x="37628" y="12870"/>
                </a:cubicBezTo>
                <a:cubicBezTo>
                  <a:pt x="36444" y="13955"/>
                  <a:pt x="35312" y="15092"/>
                  <a:pt x="34325" y="16374"/>
                </a:cubicBezTo>
                <a:cubicBezTo>
                  <a:pt x="32992" y="18149"/>
                  <a:pt x="32006" y="20122"/>
                  <a:pt x="31315" y="22241"/>
                </a:cubicBezTo>
                <a:cubicBezTo>
                  <a:pt x="30775" y="23969"/>
                  <a:pt x="30230" y="25693"/>
                  <a:pt x="29788" y="27421"/>
                </a:cubicBezTo>
                <a:cubicBezTo>
                  <a:pt x="28605" y="31662"/>
                  <a:pt x="27520" y="35903"/>
                  <a:pt x="26383" y="40145"/>
                </a:cubicBezTo>
                <a:cubicBezTo>
                  <a:pt x="26285" y="40441"/>
                  <a:pt x="26237" y="40685"/>
                  <a:pt x="26139" y="40981"/>
                </a:cubicBezTo>
                <a:lnTo>
                  <a:pt x="26040" y="40981"/>
                </a:lnTo>
                <a:cubicBezTo>
                  <a:pt x="25989" y="40737"/>
                  <a:pt x="25989" y="40539"/>
                  <a:pt x="25941" y="40342"/>
                </a:cubicBezTo>
                <a:cubicBezTo>
                  <a:pt x="25744" y="38910"/>
                  <a:pt x="25594" y="37482"/>
                  <a:pt x="25152" y="36049"/>
                </a:cubicBezTo>
                <a:cubicBezTo>
                  <a:pt x="24856" y="34964"/>
                  <a:pt x="24608" y="33832"/>
                  <a:pt x="24411" y="32747"/>
                </a:cubicBezTo>
                <a:cubicBezTo>
                  <a:pt x="24067" y="31268"/>
                  <a:pt x="23870" y="29788"/>
                  <a:pt x="23523" y="28309"/>
                </a:cubicBezTo>
                <a:cubicBezTo>
                  <a:pt x="22438" y="23819"/>
                  <a:pt x="20418" y="19925"/>
                  <a:pt x="16768" y="16914"/>
                </a:cubicBezTo>
                <a:cubicBezTo>
                  <a:pt x="15782" y="16125"/>
                  <a:pt x="14744" y="15289"/>
                  <a:pt x="13612" y="14646"/>
                </a:cubicBezTo>
                <a:cubicBezTo>
                  <a:pt x="11983" y="13711"/>
                  <a:pt x="10306" y="12922"/>
                  <a:pt x="8680" y="12034"/>
                </a:cubicBezTo>
                <a:cubicBezTo>
                  <a:pt x="6360" y="10850"/>
                  <a:pt x="4092" y="9667"/>
                  <a:pt x="1776" y="8530"/>
                </a:cubicBezTo>
                <a:cubicBezTo>
                  <a:pt x="1381" y="8333"/>
                  <a:pt x="935" y="8136"/>
                  <a:pt x="494" y="7990"/>
                </a:cubicBezTo>
                <a:cubicBezTo>
                  <a:pt x="435" y="7951"/>
                  <a:pt x="361" y="7920"/>
                  <a:pt x="288" y="7920"/>
                </a:cubicBezTo>
                <a:cubicBezTo>
                  <a:pt x="174" y="7920"/>
                  <a:pt x="60" y="7995"/>
                  <a:pt x="0" y="8234"/>
                </a:cubicBezTo>
                <a:lnTo>
                  <a:pt x="442" y="8680"/>
                </a:lnTo>
                <a:cubicBezTo>
                  <a:pt x="1283" y="9371"/>
                  <a:pt x="2119" y="10061"/>
                  <a:pt x="2908" y="10752"/>
                </a:cubicBezTo>
                <a:cubicBezTo>
                  <a:pt x="3303" y="11048"/>
                  <a:pt x="3650" y="11343"/>
                  <a:pt x="4044" y="11639"/>
                </a:cubicBezTo>
                <a:cubicBezTo>
                  <a:pt x="4782" y="12231"/>
                  <a:pt x="5571" y="12823"/>
                  <a:pt x="6313" y="13415"/>
                </a:cubicBezTo>
                <a:cubicBezTo>
                  <a:pt x="7149" y="14054"/>
                  <a:pt x="7939" y="14744"/>
                  <a:pt x="8728" y="15387"/>
                </a:cubicBezTo>
                <a:cubicBezTo>
                  <a:pt x="9963" y="16421"/>
                  <a:pt x="11193" y="17459"/>
                  <a:pt x="12377" y="18492"/>
                </a:cubicBezTo>
                <a:cubicBezTo>
                  <a:pt x="14204" y="20169"/>
                  <a:pt x="15881" y="21996"/>
                  <a:pt x="17459" y="23917"/>
                </a:cubicBezTo>
                <a:cubicBezTo>
                  <a:pt x="18741" y="25448"/>
                  <a:pt x="19972" y="27074"/>
                  <a:pt x="21057" y="28750"/>
                </a:cubicBezTo>
                <a:cubicBezTo>
                  <a:pt x="23622" y="32794"/>
                  <a:pt x="25448" y="37036"/>
                  <a:pt x="25744" y="41869"/>
                </a:cubicBezTo>
                <a:cubicBezTo>
                  <a:pt x="25744" y="42263"/>
                  <a:pt x="25744" y="42658"/>
                  <a:pt x="25693" y="43052"/>
                </a:cubicBezTo>
                <a:cubicBezTo>
                  <a:pt x="25547" y="44090"/>
                  <a:pt x="25350" y="45076"/>
                  <a:pt x="25251" y="46110"/>
                </a:cubicBezTo>
                <a:cubicBezTo>
                  <a:pt x="25054" y="48576"/>
                  <a:pt x="25101" y="51093"/>
                  <a:pt x="25200" y="53559"/>
                </a:cubicBezTo>
                <a:cubicBezTo>
                  <a:pt x="25298" y="55433"/>
                  <a:pt x="25397" y="57354"/>
                  <a:pt x="25547" y="59229"/>
                </a:cubicBezTo>
                <a:cubicBezTo>
                  <a:pt x="25547" y="59477"/>
                  <a:pt x="25646" y="59674"/>
                  <a:pt x="25693" y="59919"/>
                </a:cubicBezTo>
                <a:lnTo>
                  <a:pt x="25843" y="59919"/>
                </a:lnTo>
                <a:cubicBezTo>
                  <a:pt x="25843" y="59773"/>
                  <a:pt x="25890" y="59674"/>
                  <a:pt x="25890" y="59576"/>
                </a:cubicBezTo>
                <a:cubicBezTo>
                  <a:pt x="25791" y="57406"/>
                  <a:pt x="25744" y="55236"/>
                  <a:pt x="25646" y="53113"/>
                </a:cubicBezTo>
                <a:cubicBezTo>
                  <a:pt x="25594" y="51535"/>
                  <a:pt x="25547" y="50008"/>
                  <a:pt x="25496" y="48430"/>
                </a:cubicBezTo>
                <a:cubicBezTo>
                  <a:pt x="25448" y="47195"/>
                  <a:pt x="25646" y="45964"/>
                  <a:pt x="25989" y="44729"/>
                </a:cubicBezTo>
                <a:cubicBezTo>
                  <a:pt x="26928" y="41328"/>
                  <a:pt x="28111" y="38022"/>
                  <a:pt x="29492" y="34767"/>
                </a:cubicBezTo>
                <a:cubicBezTo>
                  <a:pt x="31315" y="30427"/>
                  <a:pt x="33832" y="26533"/>
                  <a:pt x="37135" y="23180"/>
                </a:cubicBezTo>
                <a:cubicBezTo>
                  <a:pt x="38369" y="21945"/>
                  <a:pt x="39652" y="20761"/>
                  <a:pt x="40934" y="19629"/>
                </a:cubicBezTo>
                <a:cubicBezTo>
                  <a:pt x="41770" y="18840"/>
                  <a:pt x="42658" y="18149"/>
                  <a:pt x="43546" y="17407"/>
                </a:cubicBezTo>
                <a:lnTo>
                  <a:pt x="46209" y="15190"/>
                </a:lnTo>
                <a:cubicBezTo>
                  <a:pt x="46998" y="14547"/>
                  <a:pt x="47838" y="13857"/>
                  <a:pt x="48576" y="13119"/>
                </a:cubicBezTo>
                <a:cubicBezTo>
                  <a:pt x="49910" y="11983"/>
                  <a:pt x="51192" y="10850"/>
                  <a:pt x="52423" y="9667"/>
                </a:cubicBezTo>
                <a:cubicBezTo>
                  <a:pt x="54100" y="8037"/>
                  <a:pt x="55729" y="6412"/>
                  <a:pt x="57110" y="4585"/>
                </a:cubicBezTo>
                <a:cubicBezTo>
                  <a:pt x="57998" y="3401"/>
                  <a:pt x="58886" y="2269"/>
                  <a:pt x="59773" y="1085"/>
                </a:cubicBezTo>
                <a:cubicBezTo>
                  <a:pt x="60018" y="738"/>
                  <a:pt x="60215" y="344"/>
                  <a:pt x="60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26"/>
          <p:cNvGrpSpPr/>
          <p:nvPr/>
        </p:nvGrpSpPr>
        <p:grpSpPr>
          <a:xfrm rot="7186391">
            <a:off x="7708857" y="4231197"/>
            <a:ext cx="621797" cy="461498"/>
            <a:chOff x="7371599" y="1417781"/>
            <a:chExt cx="952389" cy="706864"/>
          </a:xfrm>
        </p:grpSpPr>
        <p:sp>
          <p:nvSpPr>
            <p:cNvPr id="988" name="Google Shape;988;p26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26"/>
          <p:cNvSpPr/>
          <p:nvPr/>
        </p:nvSpPr>
        <p:spPr>
          <a:xfrm>
            <a:off x="0" y="25"/>
            <a:ext cx="1489216" cy="1283046"/>
          </a:xfrm>
          <a:custGeom>
            <a:avLst/>
            <a:gdLst/>
            <a:ahLst/>
            <a:cxnLst/>
            <a:rect l="l" t="t" r="r" b="b"/>
            <a:pathLst>
              <a:path w="102422" h="98867" extrusionOk="0">
                <a:moveTo>
                  <a:pt x="0" y="0"/>
                </a:moveTo>
                <a:lnTo>
                  <a:pt x="0" y="1164"/>
                </a:lnTo>
                <a:lnTo>
                  <a:pt x="0" y="47137"/>
                </a:lnTo>
                <a:lnTo>
                  <a:pt x="0" y="57755"/>
                </a:lnTo>
                <a:cubicBezTo>
                  <a:pt x="0" y="58143"/>
                  <a:pt x="0" y="58434"/>
                  <a:pt x="485" y="58628"/>
                </a:cubicBezTo>
                <a:cubicBezTo>
                  <a:pt x="3833" y="59986"/>
                  <a:pt x="6402" y="62364"/>
                  <a:pt x="8632" y="65127"/>
                </a:cubicBezTo>
                <a:cubicBezTo>
                  <a:pt x="11542" y="68812"/>
                  <a:pt x="13482" y="73033"/>
                  <a:pt x="15375" y="77250"/>
                </a:cubicBezTo>
                <a:cubicBezTo>
                  <a:pt x="17070" y="81130"/>
                  <a:pt x="18770" y="85009"/>
                  <a:pt x="21194" y="88501"/>
                </a:cubicBezTo>
                <a:cubicBezTo>
                  <a:pt x="25789" y="95155"/>
                  <a:pt x="32937" y="98866"/>
                  <a:pt x="40687" y="98866"/>
                </a:cubicBezTo>
                <a:cubicBezTo>
                  <a:pt x="42426" y="98866"/>
                  <a:pt x="44196" y="98679"/>
                  <a:pt x="45973" y="98297"/>
                </a:cubicBezTo>
                <a:cubicBezTo>
                  <a:pt x="49224" y="97571"/>
                  <a:pt x="52278" y="96311"/>
                  <a:pt x="54702" y="93932"/>
                </a:cubicBezTo>
                <a:cubicBezTo>
                  <a:pt x="56254" y="92381"/>
                  <a:pt x="57030" y="90441"/>
                  <a:pt x="56499" y="88260"/>
                </a:cubicBezTo>
                <a:cubicBezTo>
                  <a:pt x="56111" y="86612"/>
                  <a:pt x="55381" y="85009"/>
                  <a:pt x="54702" y="83508"/>
                </a:cubicBezTo>
                <a:cubicBezTo>
                  <a:pt x="53829" y="81712"/>
                  <a:pt x="52716" y="80016"/>
                  <a:pt x="51940" y="78220"/>
                </a:cubicBezTo>
                <a:cubicBezTo>
                  <a:pt x="50000" y="73906"/>
                  <a:pt x="50920" y="69976"/>
                  <a:pt x="54508" y="66872"/>
                </a:cubicBezTo>
                <a:cubicBezTo>
                  <a:pt x="57321" y="64448"/>
                  <a:pt x="60619" y="63187"/>
                  <a:pt x="64304" y="62946"/>
                </a:cubicBezTo>
                <a:cubicBezTo>
                  <a:pt x="64917" y="62908"/>
                  <a:pt x="65527" y="62891"/>
                  <a:pt x="66135" y="62891"/>
                </a:cubicBezTo>
                <a:cubicBezTo>
                  <a:pt x="70149" y="62891"/>
                  <a:pt x="74078" y="63645"/>
                  <a:pt x="78077" y="64110"/>
                </a:cubicBezTo>
                <a:cubicBezTo>
                  <a:pt x="79490" y="64275"/>
                  <a:pt x="80903" y="64370"/>
                  <a:pt x="82313" y="64370"/>
                </a:cubicBezTo>
                <a:cubicBezTo>
                  <a:pt x="84630" y="64370"/>
                  <a:pt x="86939" y="64112"/>
                  <a:pt x="89231" y="63478"/>
                </a:cubicBezTo>
                <a:cubicBezTo>
                  <a:pt x="95100" y="61879"/>
                  <a:pt x="99317" y="58485"/>
                  <a:pt x="101257" y="52568"/>
                </a:cubicBezTo>
                <a:cubicBezTo>
                  <a:pt x="102421" y="48980"/>
                  <a:pt x="102324" y="45294"/>
                  <a:pt x="101354" y="41706"/>
                </a:cubicBezTo>
                <a:cubicBezTo>
                  <a:pt x="100241" y="37388"/>
                  <a:pt x="98929" y="33074"/>
                  <a:pt x="97331" y="28903"/>
                </a:cubicBezTo>
                <a:cubicBezTo>
                  <a:pt x="94518" y="21435"/>
                  <a:pt x="93692" y="13870"/>
                  <a:pt x="95585" y="6111"/>
                </a:cubicBezTo>
                <a:cubicBezTo>
                  <a:pt x="96070" y="4074"/>
                  <a:pt x="96505" y="2084"/>
                  <a:pt x="969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26"/>
          <p:cNvGrpSpPr/>
          <p:nvPr/>
        </p:nvGrpSpPr>
        <p:grpSpPr>
          <a:xfrm rot="10800000">
            <a:off x="1225881" y="-174"/>
            <a:ext cx="415857" cy="572847"/>
            <a:chOff x="4153450" y="2187950"/>
            <a:chExt cx="1609975" cy="2086875"/>
          </a:xfrm>
        </p:grpSpPr>
        <p:sp>
          <p:nvSpPr>
            <p:cNvPr id="998" name="Google Shape;998;p26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26"/>
          <p:cNvGrpSpPr/>
          <p:nvPr/>
        </p:nvGrpSpPr>
        <p:grpSpPr>
          <a:xfrm>
            <a:off x="138586" y="3597112"/>
            <a:ext cx="1212063" cy="1638920"/>
            <a:chOff x="3964050" y="1010200"/>
            <a:chExt cx="1718750" cy="2324050"/>
          </a:xfrm>
        </p:grpSpPr>
        <p:sp>
          <p:nvSpPr>
            <p:cNvPr id="1003" name="Google Shape;1003;p26"/>
            <p:cNvSpPr/>
            <p:nvPr/>
          </p:nvSpPr>
          <p:spPr>
            <a:xfrm>
              <a:off x="3964050" y="1010200"/>
              <a:ext cx="1718750" cy="2324050"/>
            </a:xfrm>
            <a:custGeom>
              <a:avLst/>
              <a:gdLst/>
              <a:ahLst/>
              <a:cxnLst/>
              <a:rect l="l" t="t" r="r" b="b"/>
              <a:pathLst>
                <a:path w="68750" h="92962" extrusionOk="0">
                  <a:moveTo>
                    <a:pt x="17510" y="1381"/>
                  </a:moveTo>
                  <a:cubicBezTo>
                    <a:pt x="17609" y="1579"/>
                    <a:pt x="17755" y="1776"/>
                    <a:pt x="17854" y="1973"/>
                  </a:cubicBezTo>
                  <a:cubicBezTo>
                    <a:pt x="19235" y="5078"/>
                    <a:pt x="21010" y="7939"/>
                    <a:pt x="22884" y="10799"/>
                  </a:cubicBezTo>
                  <a:cubicBezTo>
                    <a:pt x="24364" y="13020"/>
                    <a:pt x="25745" y="15336"/>
                    <a:pt x="27224" y="17656"/>
                  </a:cubicBezTo>
                  <a:cubicBezTo>
                    <a:pt x="28755" y="20071"/>
                    <a:pt x="30333" y="22489"/>
                    <a:pt x="31860" y="24955"/>
                  </a:cubicBezTo>
                  <a:cubicBezTo>
                    <a:pt x="34622" y="29342"/>
                    <a:pt x="36298" y="34128"/>
                    <a:pt x="36890" y="39257"/>
                  </a:cubicBezTo>
                  <a:cubicBezTo>
                    <a:pt x="36890" y="39403"/>
                    <a:pt x="36890" y="39553"/>
                    <a:pt x="36843" y="39699"/>
                  </a:cubicBezTo>
                  <a:cubicBezTo>
                    <a:pt x="36792" y="39553"/>
                    <a:pt x="36744" y="39403"/>
                    <a:pt x="36693" y="39304"/>
                  </a:cubicBezTo>
                  <a:cubicBezTo>
                    <a:pt x="35509" y="34621"/>
                    <a:pt x="33339" y="30427"/>
                    <a:pt x="30578" y="26533"/>
                  </a:cubicBezTo>
                  <a:cubicBezTo>
                    <a:pt x="28656" y="23870"/>
                    <a:pt x="26632" y="21254"/>
                    <a:pt x="24660" y="18591"/>
                  </a:cubicBezTo>
                  <a:cubicBezTo>
                    <a:pt x="23673" y="17309"/>
                    <a:pt x="22785" y="15928"/>
                    <a:pt x="21850" y="14598"/>
                  </a:cubicBezTo>
                  <a:cubicBezTo>
                    <a:pt x="21752" y="14448"/>
                    <a:pt x="21700" y="14302"/>
                    <a:pt x="21602" y="14204"/>
                  </a:cubicBezTo>
                  <a:cubicBezTo>
                    <a:pt x="21554" y="14204"/>
                    <a:pt x="21503" y="14251"/>
                    <a:pt x="21503" y="14251"/>
                  </a:cubicBezTo>
                  <a:cubicBezTo>
                    <a:pt x="21653" y="14894"/>
                    <a:pt x="21996" y="15435"/>
                    <a:pt x="22391" y="15979"/>
                  </a:cubicBezTo>
                  <a:cubicBezTo>
                    <a:pt x="24068" y="18295"/>
                    <a:pt x="25796" y="20615"/>
                    <a:pt x="27520" y="22931"/>
                  </a:cubicBezTo>
                  <a:cubicBezTo>
                    <a:pt x="29741" y="25941"/>
                    <a:pt x="31911" y="28900"/>
                    <a:pt x="33588" y="32203"/>
                  </a:cubicBezTo>
                  <a:cubicBezTo>
                    <a:pt x="34819" y="34668"/>
                    <a:pt x="35805" y="37186"/>
                    <a:pt x="36448" y="39849"/>
                  </a:cubicBezTo>
                  <a:cubicBezTo>
                    <a:pt x="36547" y="40389"/>
                    <a:pt x="36646" y="40934"/>
                    <a:pt x="36693" y="41474"/>
                  </a:cubicBezTo>
                  <a:cubicBezTo>
                    <a:pt x="36646" y="41376"/>
                    <a:pt x="36547" y="41328"/>
                    <a:pt x="36547" y="41230"/>
                  </a:cubicBezTo>
                  <a:cubicBezTo>
                    <a:pt x="35805" y="39060"/>
                    <a:pt x="34673" y="37134"/>
                    <a:pt x="33438" y="35260"/>
                  </a:cubicBezTo>
                  <a:cubicBezTo>
                    <a:pt x="31959" y="33043"/>
                    <a:pt x="30136" y="31070"/>
                    <a:pt x="28459" y="28999"/>
                  </a:cubicBezTo>
                  <a:cubicBezTo>
                    <a:pt x="26289" y="26336"/>
                    <a:pt x="24068" y="23771"/>
                    <a:pt x="22292" y="20812"/>
                  </a:cubicBezTo>
                  <a:cubicBezTo>
                    <a:pt x="21160" y="18887"/>
                    <a:pt x="20320" y="16867"/>
                    <a:pt x="19680" y="14744"/>
                  </a:cubicBezTo>
                  <a:cubicBezTo>
                    <a:pt x="19235" y="13415"/>
                    <a:pt x="18840" y="12081"/>
                    <a:pt x="18497" y="10700"/>
                  </a:cubicBezTo>
                  <a:cubicBezTo>
                    <a:pt x="18051" y="9075"/>
                    <a:pt x="17806" y="7398"/>
                    <a:pt x="17708" y="5721"/>
                  </a:cubicBezTo>
                  <a:cubicBezTo>
                    <a:pt x="17656" y="4486"/>
                    <a:pt x="17510" y="3255"/>
                    <a:pt x="17412" y="2020"/>
                  </a:cubicBezTo>
                  <a:cubicBezTo>
                    <a:pt x="17412" y="1823"/>
                    <a:pt x="17412" y="1626"/>
                    <a:pt x="17510" y="1381"/>
                  </a:cubicBezTo>
                  <a:close/>
                  <a:moveTo>
                    <a:pt x="55177" y="14181"/>
                  </a:moveTo>
                  <a:cubicBezTo>
                    <a:pt x="56111" y="14181"/>
                    <a:pt x="56653" y="14762"/>
                    <a:pt x="56519" y="15782"/>
                  </a:cubicBezTo>
                  <a:cubicBezTo>
                    <a:pt x="56471" y="16374"/>
                    <a:pt x="56274" y="17013"/>
                    <a:pt x="56077" y="17605"/>
                  </a:cubicBezTo>
                  <a:cubicBezTo>
                    <a:pt x="55386" y="19629"/>
                    <a:pt x="54696" y="21601"/>
                    <a:pt x="54053" y="23621"/>
                  </a:cubicBezTo>
                  <a:cubicBezTo>
                    <a:pt x="53019" y="27026"/>
                    <a:pt x="52131" y="30478"/>
                    <a:pt x="51094" y="33931"/>
                  </a:cubicBezTo>
                  <a:cubicBezTo>
                    <a:pt x="50009" y="37580"/>
                    <a:pt x="48036" y="40736"/>
                    <a:pt x="45274" y="43348"/>
                  </a:cubicBezTo>
                  <a:cubicBezTo>
                    <a:pt x="43846" y="44729"/>
                    <a:pt x="42414" y="46063"/>
                    <a:pt x="40986" y="47444"/>
                  </a:cubicBezTo>
                  <a:cubicBezTo>
                    <a:pt x="40591" y="47787"/>
                    <a:pt x="40197" y="48181"/>
                    <a:pt x="39751" y="48627"/>
                  </a:cubicBezTo>
                  <a:cubicBezTo>
                    <a:pt x="39703" y="48477"/>
                    <a:pt x="39703" y="48430"/>
                    <a:pt x="39703" y="48379"/>
                  </a:cubicBezTo>
                  <a:cubicBezTo>
                    <a:pt x="40638" y="45372"/>
                    <a:pt x="41033" y="42216"/>
                    <a:pt x="41577" y="39158"/>
                  </a:cubicBezTo>
                  <a:cubicBezTo>
                    <a:pt x="42118" y="35852"/>
                    <a:pt x="42662" y="32550"/>
                    <a:pt x="43499" y="29295"/>
                  </a:cubicBezTo>
                  <a:cubicBezTo>
                    <a:pt x="44142" y="27026"/>
                    <a:pt x="44832" y="24805"/>
                    <a:pt x="46063" y="22785"/>
                  </a:cubicBezTo>
                  <a:cubicBezTo>
                    <a:pt x="47050" y="21156"/>
                    <a:pt x="48383" y="19873"/>
                    <a:pt x="49666" y="18591"/>
                  </a:cubicBezTo>
                  <a:lnTo>
                    <a:pt x="53066" y="15190"/>
                  </a:lnTo>
                  <a:cubicBezTo>
                    <a:pt x="53315" y="14942"/>
                    <a:pt x="53611" y="14697"/>
                    <a:pt x="53954" y="14500"/>
                  </a:cubicBezTo>
                  <a:cubicBezTo>
                    <a:pt x="54203" y="14350"/>
                    <a:pt x="54546" y="14251"/>
                    <a:pt x="54842" y="14204"/>
                  </a:cubicBezTo>
                  <a:cubicBezTo>
                    <a:pt x="54958" y="14188"/>
                    <a:pt x="55070" y="14181"/>
                    <a:pt x="55177" y="14181"/>
                  </a:cubicBezTo>
                  <a:close/>
                  <a:moveTo>
                    <a:pt x="1137" y="18098"/>
                  </a:moveTo>
                  <a:cubicBezTo>
                    <a:pt x="1579" y="18445"/>
                    <a:pt x="2025" y="18840"/>
                    <a:pt x="2467" y="19234"/>
                  </a:cubicBezTo>
                  <a:cubicBezTo>
                    <a:pt x="3997" y="20465"/>
                    <a:pt x="5524" y="21747"/>
                    <a:pt x="7055" y="22982"/>
                  </a:cubicBezTo>
                  <a:cubicBezTo>
                    <a:pt x="8385" y="24115"/>
                    <a:pt x="9718" y="25200"/>
                    <a:pt x="11099" y="26285"/>
                  </a:cubicBezTo>
                  <a:lnTo>
                    <a:pt x="16721" y="30427"/>
                  </a:lnTo>
                  <a:cubicBezTo>
                    <a:pt x="18544" y="31761"/>
                    <a:pt x="20418" y="33142"/>
                    <a:pt x="22194" y="34523"/>
                  </a:cubicBezTo>
                  <a:cubicBezTo>
                    <a:pt x="23377" y="35458"/>
                    <a:pt x="24514" y="36397"/>
                    <a:pt x="25599" y="37430"/>
                  </a:cubicBezTo>
                  <a:cubicBezTo>
                    <a:pt x="28163" y="39797"/>
                    <a:pt x="29986" y="42709"/>
                    <a:pt x="31418" y="45865"/>
                  </a:cubicBezTo>
                  <a:cubicBezTo>
                    <a:pt x="32404" y="47984"/>
                    <a:pt x="33095" y="50154"/>
                    <a:pt x="33635" y="52423"/>
                  </a:cubicBezTo>
                  <a:cubicBezTo>
                    <a:pt x="33687" y="52620"/>
                    <a:pt x="33734" y="52770"/>
                    <a:pt x="33785" y="52967"/>
                  </a:cubicBezTo>
                  <a:cubicBezTo>
                    <a:pt x="33785" y="53015"/>
                    <a:pt x="33734" y="53015"/>
                    <a:pt x="33734" y="53113"/>
                  </a:cubicBezTo>
                  <a:cubicBezTo>
                    <a:pt x="33339" y="52423"/>
                    <a:pt x="32996" y="51784"/>
                    <a:pt x="32602" y="51140"/>
                  </a:cubicBezTo>
                  <a:cubicBezTo>
                    <a:pt x="31465" y="49266"/>
                    <a:pt x="30037" y="47590"/>
                    <a:pt x="28360" y="46161"/>
                  </a:cubicBezTo>
                  <a:cubicBezTo>
                    <a:pt x="26190" y="44335"/>
                    <a:pt x="24068" y="42413"/>
                    <a:pt x="21898" y="40539"/>
                  </a:cubicBezTo>
                  <a:cubicBezTo>
                    <a:pt x="20371" y="39257"/>
                    <a:pt x="19089" y="37726"/>
                    <a:pt x="17755" y="36247"/>
                  </a:cubicBezTo>
                  <a:cubicBezTo>
                    <a:pt x="15636" y="33832"/>
                    <a:pt x="13415" y="31563"/>
                    <a:pt x="10949" y="29539"/>
                  </a:cubicBezTo>
                  <a:cubicBezTo>
                    <a:pt x="10880" y="29506"/>
                    <a:pt x="10836" y="29471"/>
                    <a:pt x="10763" y="29471"/>
                  </a:cubicBezTo>
                  <a:cubicBezTo>
                    <a:pt x="10733" y="29471"/>
                    <a:pt x="10698" y="29477"/>
                    <a:pt x="10653" y="29492"/>
                  </a:cubicBezTo>
                  <a:cubicBezTo>
                    <a:pt x="10752" y="29591"/>
                    <a:pt x="10803" y="29737"/>
                    <a:pt x="10902" y="29835"/>
                  </a:cubicBezTo>
                  <a:cubicBezTo>
                    <a:pt x="11691" y="30577"/>
                    <a:pt x="12527" y="31315"/>
                    <a:pt x="13316" y="32057"/>
                  </a:cubicBezTo>
                  <a:cubicBezTo>
                    <a:pt x="14895" y="33536"/>
                    <a:pt x="16374" y="35162"/>
                    <a:pt x="17806" y="36838"/>
                  </a:cubicBezTo>
                  <a:cubicBezTo>
                    <a:pt x="19136" y="38369"/>
                    <a:pt x="20517" y="39896"/>
                    <a:pt x="22095" y="41230"/>
                  </a:cubicBezTo>
                  <a:cubicBezTo>
                    <a:pt x="24020" y="42855"/>
                    <a:pt x="25942" y="44485"/>
                    <a:pt x="27816" y="46161"/>
                  </a:cubicBezTo>
                  <a:cubicBezTo>
                    <a:pt x="30037" y="48083"/>
                    <a:pt x="31860" y="50253"/>
                    <a:pt x="33193" y="52869"/>
                  </a:cubicBezTo>
                  <a:cubicBezTo>
                    <a:pt x="33292" y="53066"/>
                    <a:pt x="33391" y="53310"/>
                    <a:pt x="33391" y="53559"/>
                  </a:cubicBezTo>
                  <a:cubicBezTo>
                    <a:pt x="32996" y="53066"/>
                    <a:pt x="32649" y="52521"/>
                    <a:pt x="32207" y="52079"/>
                  </a:cubicBezTo>
                  <a:cubicBezTo>
                    <a:pt x="31221" y="51042"/>
                    <a:pt x="30234" y="49957"/>
                    <a:pt x="29098" y="49022"/>
                  </a:cubicBezTo>
                  <a:cubicBezTo>
                    <a:pt x="27473" y="47641"/>
                    <a:pt x="25745" y="46307"/>
                    <a:pt x="24020" y="45025"/>
                  </a:cubicBezTo>
                  <a:cubicBezTo>
                    <a:pt x="22344" y="43794"/>
                    <a:pt x="20568" y="42658"/>
                    <a:pt x="18840" y="41474"/>
                  </a:cubicBezTo>
                  <a:cubicBezTo>
                    <a:pt x="16228" y="39600"/>
                    <a:pt x="13762" y="37628"/>
                    <a:pt x="11640" y="35162"/>
                  </a:cubicBezTo>
                  <a:cubicBezTo>
                    <a:pt x="10606" y="33978"/>
                    <a:pt x="9766" y="32648"/>
                    <a:pt x="8878" y="31268"/>
                  </a:cubicBezTo>
                  <a:cubicBezTo>
                    <a:pt x="6365" y="27224"/>
                    <a:pt x="3800" y="23227"/>
                    <a:pt x="1532" y="19037"/>
                  </a:cubicBezTo>
                  <a:cubicBezTo>
                    <a:pt x="1334" y="18741"/>
                    <a:pt x="1184" y="18445"/>
                    <a:pt x="1038" y="18149"/>
                  </a:cubicBezTo>
                  <a:cubicBezTo>
                    <a:pt x="1086" y="18149"/>
                    <a:pt x="1137" y="18098"/>
                    <a:pt x="1137" y="18098"/>
                  </a:cubicBezTo>
                  <a:close/>
                  <a:moveTo>
                    <a:pt x="447" y="45767"/>
                  </a:moveTo>
                  <a:cubicBezTo>
                    <a:pt x="841" y="45865"/>
                    <a:pt x="1283" y="45964"/>
                    <a:pt x="1630" y="46110"/>
                  </a:cubicBezTo>
                  <a:cubicBezTo>
                    <a:pt x="2565" y="46457"/>
                    <a:pt x="3453" y="46852"/>
                    <a:pt x="4341" y="47195"/>
                  </a:cubicBezTo>
                  <a:cubicBezTo>
                    <a:pt x="7943" y="48773"/>
                    <a:pt x="11691" y="50008"/>
                    <a:pt x="15439" y="51290"/>
                  </a:cubicBezTo>
                  <a:cubicBezTo>
                    <a:pt x="18595" y="52324"/>
                    <a:pt x="21700" y="53559"/>
                    <a:pt x="24561" y="55236"/>
                  </a:cubicBezTo>
                  <a:cubicBezTo>
                    <a:pt x="26040" y="56072"/>
                    <a:pt x="27421" y="57059"/>
                    <a:pt x="28755" y="58195"/>
                  </a:cubicBezTo>
                  <a:cubicBezTo>
                    <a:pt x="30432" y="59576"/>
                    <a:pt x="31714" y="61252"/>
                    <a:pt x="33095" y="62929"/>
                  </a:cubicBezTo>
                  <a:cubicBezTo>
                    <a:pt x="33193" y="63075"/>
                    <a:pt x="33292" y="63225"/>
                    <a:pt x="33339" y="63324"/>
                  </a:cubicBezTo>
                  <a:cubicBezTo>
                    <a:pt x="31761" y="62436"/>
                    <a:pt x="30234" y="61497"/>
                    <a:pt x="28605" y="60661"/>
                  </a:cubicBezTo>
                  <a:cubicBezTo>
                    <a:pt x="25745" y="59181"/>
                    <a:pt x="22687" y="58242"/>
                    <a:pt x="19530" y="57504"/>
                  </a:cubicBezTo>
                  <a:cubicBezTo>
                    <a:pt x="17905" y="57110"/>
                    <a:pt x="16228" y="56763"/>
                    <a:pt x="14551" y="56321"/>
                  </a:cubicBezTo>
                  <a:cubicBezTo>
                    <a:pt x="11837" y="55630"/>
                    <a:pt x="9371" y="54348"/>
                    <a:pt x="7102" y="52671"/>
                  </a:cubicBezTo>
                  <a:cubicBezTo>
                    <a:pt x="5280" y="51290"/>
                    <a:pt x="3504" y="49811"/>
                    <a:pt x="1973" y="48134"/>
                  </a:cubicBezTo>
                  <a:cubicBezTo>
                    <a:pt x="1532" y="47641"/>
                    <a:pt x="1086" y="47096"/>
                    <a:pt x="691" y="46556"/>
                  </a:cubicBezTo>
                  <a:cubicBezTo>
                    <a:pt x="545" y="46359"/>
                    <a:pt x="447" y="46110"/>
                    <a:pt x="348" y="45913"/>
                  </a:cubicBezTo>
                  <a:cubicBezTo>
                    <a:pt x="395" y="45865"/>
                    <a:pt x="447" y="45814"/>
                    <a:pt x="447" y="45767"/>
                  </a:cubicBezTo>
                  <a:close/>
                  <a:moveTo>
                    <a:pt x="68026" y="42448"/>
                  </a:moveTo>
                  <a:cubicBezTo>
                    <a:pt x="68069" y="42448"/>
                    <a:pt x="68112" y="42452"/>
                    <a:pt x="68158" y="42461"/>
                  </a:cubicBezTo>
                  <a:cubicBezTo>
                    <a:pt x="67862" y="42855"/>
                    <a:pt x="67617" y="43250"/>
                    <a:pt x="67270" y="43597"/>
                  </a:cubicBezTo>
                  <a:cubicBezTo>
                    <a:pt x="65494" y="45913"/>
                    <a:pt x="63080" y="47542"/>
                    <a:pt x="60713" y="49219"/>
                  </a:cubicBezTo>
                  <a:cubicBezTo>
                    <a:pt x="59182" y="50304"/>
                    <a:pt x="57702" y="51338"/>
                    <a:pt x="56223" y="52474"/>
                  </a:cubicBezTo>
                  <a:cubicBezTo>
                    <a:pt x="54301" y="53954"/>
                    <a:pt x="52672" y="55776"/>
                    <a:pt x="51094" y="57650"/>
                  </a:cubicBezTo>
                  <a:cubicBezTo>
                    <a:pt x="50257" y="58688"/>
                    <a:pt x="49370" y="59722"/>
                    <a:pt x="48431" y="60661"/>
                  </a:cubicBezTo>
                  <a:cubicBezTo>
                    <a:pt x="47642" y="61548"/>
                    <a:pt x="46754" y="62286"/>
                    <a:pt x="45866" y="63075"/>
                  </a:cubicBezTo>
                  <a:cubicBezTo>
                    <a:pt x="43846" y="64851"/>
                    <a:pt x="41822" y="66626"/>
                    <a:pt x="39999" y="68599"/>
                  </a:cubicBezTo>
                  <a:cubicBezTo>
                    <a:pt x="39901" y="68650"/>
                    <a:pt x="39849" y="68697"/>
                    <a:pt x="39751" y="68796"/>
                  </a:cubicBezTo>
                  <a:cubicBezTo>
                    <a:pt x="39751" y="68749"/>
                    <a:pt x="39703" y="68749"/>
                    <a:pt x="39652" y="68697"/>
                  </a:cubicBezTo>
                  <a:cubicBezTo>
                    <a:pt x="39802" y="68354"/>
                    <a:pt x="39999" y="68007"/>
                    <a:pt x="40098" y="67664"/>
                  </a:cubicBezTo>
                  <a:cubicBezTo>
                    <a:pt x="40591" y="66283"/>
                    <a:pt x="41132" y="64902"/>
                    <a:pt x="41577" y="63521"/>
                  </a:cubicBezTo>
                  <a:cubicBezTo>
                    <a:pt x="42414" y="60708"/>
                    <a:pt x="43499" y="58045"/>
                    <a:pt x="45128" y="55630"/>
                  </a:cubicBezTo>
                  <a:cubicBezTo>
                    <a:pt x="47002" y="52967"/>
                    <a:pt x="49417" y="50845"/>
                    <a:pt x="52179" y="49168"/>
                  </a:cubicBezTo>
                  <a:cubicBezTo>
                    <a:pt x="55090" y="47392"/>
                    <a:pt x="58148" y="46110"/>
                    <a:pt x="61352" y="45025"/>
                  </a:cubicBezTo>
                  <a:cubicBezTo>
                    <a:pt x="63474" y="44287"/>
                    <a:pt x="65546" y="43546"/>
                    <a:pt x="67566" y="42559"/>
                  </a:cubicBezTo>
                  <a:cubicBezTo>
                    <a:pt x="67688" y="42521"/>
                    <a:pt x="67841" y="42448"/>
                    <a:pt x="68026" y="42448"/>
                  </a:cubicBezTo>
                  <a:close/>
                  <a:moveTo>
                    <a:pt x="16966" y="0"/>
                  </a:moveTo>
                  <a:cubicBezTo>
                    <a:pt x="16966" y="344"/>
                    <a:pt x="16919" y="541"/>
                    <a:pt x="16919" y="790"/>
                  </a:cubicBezTo>
                  <a:cubicBezTo>
                    <a:pt x="17065" y="2514"/>
                    <a:pt x="17262" y="4289"/>
                    <a:pt x="17361" y="6064"/>
                  </a:cubicBezTo>
                  <a:cubicBezTo>
                    <a:pt x="17459" y="7595"/>
                    <a:pt x="17708" y="9122"/>
                    <a:pt x="18102" y="10653"/>
                  </a:cubicBezTo>
                  <a:cubicBezTo>
                    <a:pt x="18300" y="11489"/>
                    <a:pt x="18544" y="12330"/>
                    <a:pt x="18793" y="13217"/>
                  </a:cubicBezTo>
                  <a:cubicBezTo>
                    <a:pt x="19925" y="17755"/>
                    <a:pt x="22146" y="21799"/>
                    <a:pt x="25054" y="25397"/>
                  </a:cubicBezTo>
                  <a:cubicBezTo>
                    <a:pt x="26979" y="27764"/>
                    <a:pt x="28901" y="30131"/>
                    <a:pt x="30874" y="32451"/>
                  </a:cubicBezTo>
                  <a:cubicBezTo>
                    <a:pt x="32156" y="34029"/>
                    <a:pt x="33339" y="35706"/>
                    <a:pt x="34377" y="37430"/>
                  </a:cubicBezTo>
                  <a:cubicBezTo>
                    <a:pt x="36496" y="40981"/>
                    <a:pt x="37435" y="44729"/>
                    <a:pt x="36989" y="48825"/>
                  </a:cubicBezTo>
                  <a:cubicBezTo>
                    <a:pt x="36792" y="50600"/>
                    <a:pt x="36496" y="52375"/>
                    <a:pt x="36101" y="54099"/>
                  </a:cubicBezTo>
                  <a:cubicBezTo>
                    <a:pt x="35857" y="55236"/>
                    <a:pt x="35659" y="56321"/>
                    <a:pt x="35411" y="57453"/>
                  </a:cubicBezTo>
                  <a:cubicBezTo>
                    <a:pt x="35411" y="57552"/>
                    <a:pt x="35363" y="57603"/>
                    <a:pt x="35265" y="57749"/>
                  </a:cubicBezTo>
                  <a:cubicBezTo>
                    <a:pt x="34969" y="56664"/>
                    <a:pt x="34622" y="55678"/>
                    <a:pt x="34424" y="54644"/>
                  </a:cubicBezTo>
                  <a:cubicBezTo>
                    <a:pt x="34030" y="52225"/>
                    <a:pt x="33391" y="49910"/>
                    <a:pt x="32550" y="47641"/>
                  </a:cubicBezTo>
                  <a:cubicBezTo>
                    <a:pt x="30775" y="42757"/>
                    <a:pt x="27966" y="38614"/>
                    <a:pt x="23922" y="35410"/>
                  </a:cubicBezTo>
                  <a:cubicBezTo>
                    <a:pt x="21259" y="33288"/>
                    <a:pt x="18497" y="31216"/>
                    <a:pt x="15735" y="29196"/>
                  </a:cubicBezTo>
                  <a:cubicBezTo>
                    <a:pt x="13021" y="27224"/>
                    <a:pt x="10259" y="25298"/>
                    <a:pt x="7694" y="23128"/>
                  </a:cubicBezTo>
                  <a:lnTo>
                    <a:pt x="742" y="17210"/>
                  </a:lnTo>
                  <a:cubicBezTo>
                    <a:pt x="644" y="17112"/>
                    <a:pt x="494" y="17064"/>
                    <a:pt x="395" y="17013"/>
                  </a:cubicBezTo>
                  <a:cubicBezTo>
                    <a:pt x="348" y="17013"/>
                    <a:pt x="297" y="17064"/>
                    <a:pt x="249" y="17064"/>
                  </a:cubicBezTo>
                  <a:cubicBezTo>
                    <a:pt x="297" y="17309"/>
                    <a:pt x="348" y="17506"/>
                    <a:pt x="447" y="17703"/>
                  </a:cubicBezTo>
                  <a:cubicBezTo>
                    <a:pt x="691" y="18248"/>
                    <a:pt x="940" y="18788"/>
                    <a:pt x="1236" y="19282"/>
                  </a:cubicBezTo>
                  <a:cubicBezTo>
                    <a:pt x="3650" y="23278"/>
                    <a:pt x="6069" y="27271"/>
                    <a:pt x="8483" y="31315"/>
                  </a:cubicBezTo>
                  <a:cubicBezTo>
                    <a:pt x="9963" y="33733"/>
                    <a:pt x="11691" y="36002"/>
                    <a:pt x="13810" y="37876"/>
                  </a:cubicBezTo>
                  <a:cubicBezTo>
                    <a:pt x="14157" y="38219"/>
                    <a:pt x="14500" y="38515"/>
                    <a:pt x="14847" y="38811"/>
                  </a:cubicBezTo>
                  <a:cubicBezTo>
                    <a:pt x="16327" y="39947"/>
                    <a:pt x="17755" y="41080"/>
                    <a:pt x="19235" y="42165"/>
                  </a:cubicBezTo>
                  <a:cubicBezTo>
                    <a:pt x="20911" y="43348"/>
                    <a:pt x="22687" y="44433"/>
                    <a:pt x="24316" y="45668"/>
                  </a:cubicBezTo>
                  <a:cubicBezTo>
                    <a:pt x="25796" y="46702"/>
                    <a:pt x="27177" y="47886"/>
                    <a:pt x="28605" y="49069"/>
                  </a:cubicBezTo>
                  <a:cubicBezTo>
                    <a:pt x="30037" y="50304"/>
                    <a:pt x="31418" y="51586"/>
                    <a:pt x="32602" y="53066"/>
                  </a:cubicBezTo>
                  <a:cubicBezTo>
                    <a:pt x="33785" y="54593"/>
                    <a:pt x="34720" y="56171"/>
                    <a:pt x="35016" y="58096"/>
                  </a:cubicBezTo>
                  <a:cubicBezTo>
                    <a:pt x="35115" y="58538"/>
                    <a:pt x="35213" y="58933"/>
                    <a:pt x="35213" y="59327"/>
                  </a:cubicBezTo>
                  <a:cubicBezTo>
                    <a:pt x="35213" y="61103"/>
                    <a:pt x="35166" y="62831"/>
                    <a:pt x="35115" y="64555"/>
                  </a:cubicBezTo>
                  <a:lnTo>
                    <a:pt x="35115" y="65198"/>
                  </a:lnTo>
                  <a:lnTo>
                    <a:pt x="34918" y="65001"/>
                  </a:lnTo>
                  <a:cubicBezTo>
                    <a:pt x="34081" y="63864"/>
                    <a:pt x="33292" y="62633"/>
                    <a:pt x="32404" y="61497"/>
                  </a:cubicBezTo>
                  <a:cubicBezTo>
                    <a:pt x="30282" y="58834"/>
                    <a:pt x="27816" y="56617"/>
                    <a:pt x="24857" y="54940"/>
                  </a:cubicBezTo>
                  <a:cubicBezTo>
                    <a:pt x="21949" y="53263"/>
                    <a:pt x="18891" y="52028"/>
                    <a:pt x="15735" y="50943"/>
                  </a:cubicBezTo>
                  <a:cubicBezTo>
                    <a:pt x="11198" y="49464"/>
                    <a:pt x="6708" y="47937"/>
                    <a:pt x="2321" y="46011"/>
                  </a:cubicBezTo>
                  <a:cubicBezTo>
                    <a:pt x="1776" y="45767"/>
                    <a:pt x="1236" y="45617"/>
                    <a:pt x="644" y="45471"/>
                  </a:cubicBezTo>
                  <a:cubicBezTo>
                    <a:pt x="594" y="45454"/>
                    <a:pt x="539" y="45448"/>
                    <a:pt x="476" y="45448"/>
                  </a:cubicBezTo>
                  <a:cubicBezTo>
                    <a:pt x="351" y="45448"/>
                    <a:pt x="198" y="45471"/>
                    <a:pt x="1" y="45471"/>
                  </a:cubicBezTo>
                  <a:cubicBezTo>
                    <a:pt x="52" y="45767"/>
                    <a:pt x="52" y="46011"/>
                    <a:pt x="151" y="46260"/>
                  </a:cubicBezTo>
                  <a:cubicBezTo>
                    <a:pt x="249" y="46505"/>
                    <a:pt x="395" y="46753"/>
                    <a:pt x="593" y="46998"/>
                  </a:cubicBezTo>
                  <a:cubicBezTo>
                    <a:pt x="1334" y="47838"/>
                    <a:pt x="2025" y="48726"/>
                    <a:pt x="2861" y="49515"/>
                  </a:cubicBezTo>
                  <a:cubicBezTo>
                    <a:pt x="3800" y="50403"/>
                    <a:pt x="4787" y="51239"/>
                    <a:pt x="5820" y="52079"/>
                  </a:cubicBezTo>
                  <a:cubicBezTo>
                    <a:pt x="8633" y="54447"/>
                    <a:pt x="11837" y="56171"/>
                    <a:pt x="15486" y="56960"/>
                  </a:cubicBezTo>
                  <a:lnTo>
                    <a:pt x="19333" y="57848"/>
                  </a:lnTo>
                  <a:cubicBezTo>
                    <a:pt x="23575" y="58834"/>
                    <a:pt x="27571" y="60313"/>
                    <a:pt x="31268" y="62535"/>
                  </a:cubicBezTo>
                  <a:cubicBezTo>
                    <a:pt x="32156" y="63075"/>
                    <a:pt x="33095" y="63620"/>
                    <a:pt x="33833" y="64409"/>
                  </a:cubicBezTo>
                  <a:cubicBezTo>
                    <a:pt x="34720" y="65344"/>
                    <a:pt x="35213" y="66381"/>
                    <a:pt x="35166" y="67711"/>
                  </a:cubicBezTo>
                  <a:cubicBezTo>
                    <a:pt x="35068" y="73531"/>
                    <a:pt x="33734" y="79054"/>
                    <a:pt x="31122" y="84234"/>
                  </a:cubicBezTo>
                  <a:cubicBezTo>
                    <a:pt x="29741" y="86996"/>
                    <a:pt x="28262" y="89659"/>
                    <a:pt x="26684" y="92224"/>
                  </a:cubicBezTo>
                  <a:cubicBezTo>
                    <a:pt x="26585" y="92421"/>
                    <a:pt x="26486" y="92666"/>
                    <a:pt x="26388" y="92863"/>
                  </a:cubicBezTo>
                  <a:cubicBezTo>
                    <a:pt x="26435" y="92914"/>
                    <a:pt x="26486" y="92914"/>
                    <a:pt x="26534" y="92962"/>
                  </a:cubicBezTo>
                  <a:cubicBezTo>
                    <a:pt x="26684" y="92764"/>
                    <a:pt x="26829" y="92618"/>
                    <a:pt x="26928" y="92468"/>
                  </a:cubicBezTo>
                  <a:cubicBezTo>
                    <a:pt x="28999" y="89213"/>
                    <a:pt x="30874" y="85812"/>
                    <a:pt x="32404" y="82309"/>
                  </a:cubicBezTo>
                  <a:cubicBezTo>
                    <a:pt x="32898" y="81177"/>
                    <a:pt x="33241" y="80040"/>
                    <a:pt x="33734" y="78908"/>
                  </a:cubicBezTo>
                  <a:cubicBezTo>
                    <a:pt x="35213" y="75700"/>
                    <a:pt x="36942" y="72643"/>
                    <a:pt x="39309" y="69980"/>
                  </a:cubicBezTo>
                  <a:cubicBezTo>
                    <a:pt x="40591" y="68500"/>
                    <a:pt x="41972" y="67119"/>
                    <a:pt x="43400" y="65790"/>
                  </a:cubicBezTo>
                  <a:cubicBezTo>
                    <a:pt x="44734" y="64507"/>
                    <a:pt x="46115" y="63371"/>
                    <a:pt x="47496" y="62140"/>
                  </a:cubicBezTo>
                  <a:cubicBezTo>
                    <a:pt x="49417" y="60412"/>
                    <a:pt x="50995" y="58341"/>
                    <a:pt x="52672" y="56419"/>
                  </a:cubicBezTo>
                  <a:cubicBezTo>
                    <a:pt x="54005" y="54841"/>
                    <a:pt x="55485" y="53460"/>
                    <a:pt x="57162" y="52277"/>
                  </a:cubicBezTo>
                  <a:cubicBezTo>
                    <a:pt x="59134" y="50797"/>
                    <a:pt x="61206" y="49365"/>
                    <a:pt x="63226" y="47886"/>
                  </a:cubicBezTo>
                  <a:cubicBezTo>
                    <a:pt x="65001" y="46603"/>
                    <a:pt x="66631" y="45124"/>
                    <a:pt x="68012" y="43348"/>
                  </a:cubicBezTo>
                  <a:cubicBezTo>
                    <a:pt x="68209" y="43052"/>
                    <a:pt x="68454" y="42709"/>
                    <a:pt x="68651" y="42413"/>
                  </a:cubicBezTo>
                  <a:cubicBezTo>
                    <a:pt x="68702" y="42263"/>
                    <a:pt x="68702" y="42066"/>
                    <a:pt x="68749" y="41869"/>
                  </a:cubicBezTo>
                  <a:cubicBezTo>
                    <a:pt x="68640" y="41833"/>
                    <a:pt x="68542" y="41818"/>
                    <a:pt x="68453" y="41818"/>
                  </a:cubicBezTo>
                  <a:cubicBezTo>
                    <a:pt x="68181" y="41818"/>
                    <a:pt x="67986" y="41956"/>
                    <a:pt x="67763" y="42066"/>
                  </a:cubicBezTo>
                  <a:cubicBezTo>
                    <a:pt x="65546" y="43104"/>
                    <a:pt x="63226" y="43940"/>
                    <a:pt x="60910" y="44729"/>
                  </a:cubicBezTo>
                  <a:cubicBezTo>
                    <a:pt x="56373" y="46359"/>
                    <a:pt x="51981" y="48280"/>
                    <a:pt x="48285" y="51488"/>
                  </a:cubicBezTo>
                  <a:cubicBezTo>
                    <a:pt x="47050" y="52620"/>
                    <a:pt x="45917" y="53804"/>
                    <a:pt x="44978" y="55184"/>
                  </a:cubicBezTo>
                  <a:cubicBezTo>
                    <a:pt x="43254" y="57650"/>
                    <a:pt x="42019" y="60313"/>
                    <a:pt x="41230" y="63225"/>
                  </a:cubicBezTo>
                  <a:cubicBezTo>
                    <a:pt x="40591" y="65494"/>
                    <a:pt x="39751" y="67711"/>
                    <a:pt x="38717" y="69834"/>
                  </a:cubicBezTo>
                  <a:cubicBezTo>
                    <a:pt x="38618" y="70078"/>
                    <a:pt x="38520" y="70276"/>
                    <a:pt x="38322" y="70473"/>
                  </a:cubicBezTo>
                  <a:cubicBezTo>
                    <a:pt x="36942" y="72300"/>
                    <a:pt x="35659" y="74272"/>
                    <a:pt x="34622" y="76344"/>
                  </a:cubicBezTo>
                  <a:cubicBezTo>
                    <a:pt x="34622" y="76442"/>
                    <a:pt x="34523" y="76490"/>
                    <a:pt x="34476" y="76588"/>
                  </a:cubicBezTo>
                  <a:cubicBezTo>
                    <a:pt x="34424" y="76442"/>
                    <a:pt x="34476" y="76292"/>
                    <a:pt x="34476" y="76194"/>
                  </a:cubicBezTo>
                  <a:cubicBezTo>
                    <a:pt x="34673" y="75061"/>
                    <a:pt x="34918" y="73976"/>
                    <a:pt x="35115" y="72840"/>
                  </a:cubicBezTo>
                  <a:cubicBezTo>
                    <a:pt x="35608" y="69932"/>
                    <a:pt x="35561" y="66973"/>
                    <a:pt x="35509" y="63963"/>
                  </a:cubicBezTo>
                  <a:cubicBezTo>
                    <a:pt x="35462" y="61694"/>
                    <a:pt x="35509" y="59426"/>
                    <a:pt x="35857" y="57110"/>
                  </a:cubicBezTo>
                  <a:cubicBezTo>
                    <a:pt x="35904" y="56763"/>
                    <a:pt x="35955" y="56368"/>
                    <a:pt x="36101" y="56025"/>
                  </a:cubicBezTo>
                  <a:cubicBezTo>
                    <a:pt x="36890" y="54151"/>
                    <a:pt x="37731" y="52277"/>
                    <a:pt x="38863" y="50549"/>
                  </a:cubicBezTo>
                  <a:cubicBezTo>
                    <a:pt x="39455" y="49661"/>
                    <a:pt x="40047" y="48773"/>
                    <a:pt x="40836" y="48083"/>
                  </a:cubicBezTo>
                  <a:cubicBezTo>
                    <a:pt x="41676" y="47294"/>
                    <a:pt x="42564" y="46556"/>
                    <a:pt x="43400" y="45767"/>
                  </a:cubicBezTo>
                  <a:cubicBezTo>
                    <a:pt x="44387" y="44781"/>
                    <a:pt x="45424" y="43794"/>
                    <a:pt x="46359" y="42757"/>
                  </a:cubicBezTo>
                  <a:cubicBezTo>
                    <a:pt x="47642" y="41427"/>
                    <a:pt x="48778" y="39947"/>
                    <a:pt x="49666" y="38318"/>
                  </a:cubicBezTo>
                  <a:cubicBezTo>
                    <a:pt x="50652" y="36444"/>
                    <a:pt x="51342" y="34471"/>
                    <a:pt x="51934" y="32400"/>
                  </a:cubicBezTo>
                  <a:cubicBezTo>
                    <a:pt x="53512" y="27271"/>
                    <a:pt x="54645" y="22043"/>
                    <a:pt x="56617" y="17064"/>
                  </a:cubicBezTo>
                  <a:cubicBezTo>
                    <a:pt x="56815" y="16571"/>
                    <a:pt x="56913" y="15979"/>
                    <a:pt x="56913" y="15435"/>
                  </a:cubicBezTo>
                  <a:cubicBezTo>
                    <a:pt x="56913" y="14500"/>
                    <a:pt x="56274" y="13857"/>
                    <a:pt x="55288" y="13809"/>
                  </a:cubicBezTo>
                  <a:cubicBezTo>
                    <a:pt x="55220" y="13805"/>
                    <a:pt x="55153" y="13803"/>
                    <a:pt x="55086" y="13803"/>
                  </a:cubicBezTo>
                  <a:cubicBezTo>
                    <a:pt x="54373" y="13803"/>
                    <a:pt x="53711" y="14053"/>
                    <a:pt x="53216" y="14547"/>
                  </a:cubicBezTo>
                  <a:cubicBezTo>
                    <a:pt x="51342" y="16421"/>
                    <a:pt x="49516" y="18295"/>
                    <a:pt x="47642" y="20122"/>
                  </a:cubicBezTo>
                  <a:cubicBezTo>
                    <a:pt x="46805" y="20958"/>
                    <a:pt x="46162" y="21897"/>
                    <a:pt x="45570" y="22884"/>
                  </a:cubicBezTo>
                  <a:cubicBezTo>
                    <a:pt x="44485" y="24706"/>
                    <a:pt x="43846" y="26730"/>
                    <a:pt x="43254" y="28750"/>
                  </a:cubicBezTo>
                  <a:cubicBezTo>
                    <a:pt x="42268" y="32353"/>
                    <a:pt x="41723" y="36101"/>
                    <a:pt x="41084" y="39797"/>
                  </a:cubicBezTo>
                  <a:cubicBezTo>
                    <a:pt x="40690" y="41869"/>
                    <a:pt x="40343" y="43940"/>
                    <a:pt x="39999" y="46011"/>
                  </a:cubicBezTo>
                  <a:cubicBezTo>
                    <a:pt x="39506" y="48825"/>
                    <a:pt x="38027" y="51140"/>
                    <a:pt x="36646" y="53559"/>
                  </a:cubicBezTo>
                  <a:cubicBezTo>
                    <a:pt x="36744" y="52916"/>
                    <a:pt x="36890" y="52277"/>
                    <a:pt x="36989" y="51634"/>
                  </a:cubicBezTo>
                  <a:cubicBezTo>
                    <a:pt x="37581" y="48529"/>
                    <a:pt x="37533" y="45372"/>
                    <a:pt x="37435" y="42216"/>
                  </a:cubicBezTo>
                  <a:cubicBezTo>
                    <a:pt x="37285" y="36101"/>
                    <a:pt x="35659" y="30380"/>
                    <a:pt x="32404" y="25152"/>
                  </a:cubicBezTo>
                  <a:cubicBezTo>
                    <a:pt x="30775" y="22536"/>
                    <a:pt x="29098" y="19925"/>
                    <a:pt x="27473" y="17309"/>
                  </a:cubicBezTo>
                  <a:cubicBezTo>
                    <a:pt x="25942" y="14942"/>
                    <a:pt x="24514" y="12574"/>
                    <a:pt x="22983" y="10258"/>
                  </a:cubicBezTo>
                  <a:cubicBezTo>
                    <a:pt x="21160" y="7544"/>
                    <a:pt x="19483" y="4782"/>
                    <a:pt x="18102" y="1776"/>
                  </a:cubicBezTo>
                  <a:cubicBezTo>
                    <a:pt x="17905" y="1283"/>
                    <a:pt x="17609" y="790"/>
                    <a:pt x="17313" y="296"/>
                  </a:cubicBezTo>
                  <a:cubicBezTo>
                    <a:pt x="17262" y="245"/>
                    <a:pt x="17163" y="198"/>
                    <a:pt x="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5109500" y="2268975"/>
              <a:ext cx="202225" cy="197300"/>
            </a:xfrm>
            <a:custGeom>
              <a:avLst/>
              <a:gdLst/>
              <a:ahLst/>
              <a:cxnLst/>
              <a:rect l="l" t="t" r="r" b="b"/>
              <a:pathLst>
                <a:path w="8089" h="7892" extrusionOk="0">
                  <a:moveTo>
                    <a:pt x="8089" y="0"/>
                  </a:moveTo>
                  <a:cubicBezTo>
                    <a:pt x="4783" y="1973"/>
                    <a:pt x="2072" y="4636"/>
                    <a:pt x="1" y="7891"/>
                  </a:cubicBezTo>
                  <a:cubicBezTo>
                    <a:pt x="2218" y="4735"/>
                    <a:pt x="4932" y="2123"/>
                    <a:pt x="8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4271100" y="2335550"/>
              <a:ext cx="208350" cy="70350"/>
            </a:xfrm>
            <a:custGeom>
              <a:avLst/>
              <a:gdLst/>
              <a:ahLst/>
              <a:cxnLst/>
              <a:rect l="l" t="t" r="r" b="b"/>
              <a:pathLst>
                <a:path w="8334" h="2814" extrusionOk="0">
                  <a:moveTo>
                    <a:pt x="1" y="1"/>
                  </a:moveTo>
                  <a:lnTo>
                    <a:pt x="1" y="1"/>
                  </a:lnTo>
                  <a:cubicBezTo>
                    <a:pt x="2810" y="987"/>
                    <a:pt x="5524" y="1875"/>
                    <a:pt x="8333" y="2814"/>
                  </a:cubicBezTo>
                  <a:cubicBezTo>
                    <a:pt x="7398" y="2222"/>
                    <a:pt x="888" y="5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4929500" y="1364000"/>
              <a:ext cx="457400" cy="902525"/>
            </a:xfrm>
            <a:custGeom>
              <a:avLst/>
              <a:gdLst/>
              <a:ahLst/>
              <a:cxnLst/>
              <a:rect l="l" t="t" r="r" b="b"/>
              <a:pathLst>
                <a:path w="18296" h="36101" extrusionOk="0">
                  <a:moveTo>
                    <a:pt x="13857" y="9126"/>
                  </a:moveTo>
                  <a:cubicBezTo>
                    <a:pt x="13758" y="9422"/>
                    <a:pt x="13612" y="9667"/>
                    <a:pt x="13513" y="9963"/>
                  </a:cubicBezTo>
                  <a:cubicBezTo>
                    <a:pt x="12428" y="12381"/>
                    <a:pt x="11738" y="14894"/>
                    <a:pt x="10996" y="17411"/>
                  </a:cubicBezTo>
                  <a:cubicBezTo>
                    <a:pt x="10207" y="20272"/>
                    <a:pt x="8925" y="22935"/>
                    <a:pt x="7248" y="25401"/>
                  </a:cubicBezTo>
                  <a:cubicBezTo>
                    <a:pt x="6313" y="26829"/>
                    <a:pt x="5374" y="28261"/>
                    <a:pt x="4388" y="29642"/>
                  </a:cubicBezTo>
                  <a:cubicBezTo>
                    <a:pt x="3796" y="30530"/>
                    <a:pt x="3105" y="31319"/>
                    <a:pt x="2415" y="32108"/>
                  </a:cubicBezTo>
                  <a:cubicBezTo>
                    <a:pt x="2711" y="31366"/>
                    <a:pt x="3007" y="30676"/>
                    <a:pt x="3303" y="29985"/>
                  </a:cubicBezTo>
                  <a:cubicBezTo>
                    <a:pt x="4979" y="26237"/>
                    <a:pt x="6708" y="22489"/>
                    <a:pt x="8333" y="18741"/>
                  </a:cubicBezTo>
                  <a:cubicBezTo>
                    <a:pt x="9667" y="15585"/>
                    <a:pt x="11343" y="12626"/>
                    <a:pt x="13265" y="9817"/>
                  </a:cubicBezTo>
                  <a:cubicBezTo>
                    <a:pt x="13415" y="9568"/>
                    <a:pt x="13612" y="9323"/>
                    <a:pt x="13758" y="9126"/>
                  </a:cubicBezTo>
                  <a:close/>
                  <a:moveTo>
                    <a:pt x="15533" y="1"/>
                  </a:moveTo>
                  <a:lnTo>
                    <a:pt x="15533" y="1"/>
                  </a:lnTo>
                  <a:cubicBezTo>
                    <a:pt x="15238" y="99"/>
                    <a:pt x="14993" y="296"/>
                    <a:pt x="14796" y="494"/>
                  </a:cubicBezTo>
                  <a:cubicBezTo>
                    <a:pt x="13265" y="2072"/>
                    <a:pt x="11983" y="3800"/>
                    <a:pt x="10996" y="5773"/>
                  </a:cubicBezTo>
                  <a:cubicBezTo>
                    <a:pt x="9963" y="7694"/>
                    <a:pt x="8976" y="9568"/>
                    <a:pt x="7840" y="11395"/>
                  </a:cubicBezTo>
                  <a:cubicBezTo>
                    <a:pt x="6459" y="13612"/>
                    <a:pt x="5228" y="15932"/>
                    <a:pt x="4538" y="18445"/>
                  </a:cubicBezTo>
                  <a:cubicBezTo>
                    <a:pt x="3749" y="21207"/>
                    <a:pt x="3105" y="24020"/>
                    <a:pt x="2368" y="26829"/>
                  </a:cubicBezTo>
                  <a:lnTo>
                    <a:pt x="2368" y="27125"/>
                  </a:lnTo>
                  <a:cubicBezTo>
                    <a:pt x="2466" y="27078"/>
                    <a:pt x="2466" y="27026"/>
                    <a:pt x="2514" y="26928"/>
                  </a:cubicBezTo>
                  <a:cubicBezTo>
                    <a:pt x="3007" y="25006"/>
                    <a:pt x="3500" y="23132"/>
                    <a:pt x="3993" y="21207"/>
                  </a:cubicBezTo>
                  <a:cubicBezTo>
                    <a:pt x="4782" y="18149"/>
                    <a:pt x="5820" y="15242"/>
                    <a:pt x="7497" y="12578"/>
                  </a:cubicBezTo>
                  <a:cubicBezTo>
                    <a:pt x="8925" y="10310"/>
                    <a:pt x="10207" y="7943"/>
                    <a:pt x="11442" y="5575"/>
                  </a:cubicBezTo>
                  <a:cubicBezTo>
                    <a:pt x="12132" y="4194"/>
                    <a:pt x="13020" y="2912"/>
                    <a:pt x="14054" y="1677"/>
                  </a:cubicBezTo>
                  <a:lnTo>
                    <a:pt x="14054" y="1677"/>
                  </a:lnTo>
                  <a:cubicBezTo>
                    <a:pt x="13612" y="2814"/>
                    <a:pt x="13119" y="3899"/>
                    <a:pt x="12724" y="4984"/>
                  </a:cubicBezTo>
                  <a:cubicBezTo>
                    <a:pt x="12330" y="6116"/>
                    <a:pt x="12034" y="7252"/>
                    <a:pt x="11639" y="8384"/>
                  </a:cubicBezTo>
                  <a:cubicBezTo>
                    <a:pt x="10898" y="10653"/>
                    <a:pt x="10160" y="12922"/>
                    <a:pt x="9371" y="15143"/>
                  </a:cubicBezTo>
                  <a:cubicBezTo>
                    <a:pt x="7741" y="19581"/>
                    <a:pt x="5769" y="23823"/>
                    <a:pt x="3796" y="28111"/>
                  </a:cubicBezTo>
                  <a:cubicBezTo>
                    <a:pt x="2664" y="30676"/>
                    <a:pt x="1626" y="33339"/>
                    <a:pt x="146" y="35758"/>
                  </a:cubicBezTo>
                  <a:cubicBezTo>
                    <a:pt x="99" y="35856"/>
                    <a:pt x="48" y="36002"/>
                    <a:pt x="0" y="36101"/>
                  </a:cubicBezTo>
                  <a:cubicBezTo>
                    <a:pt x="146" y="36053"/>
                    <a:pt x="296" y="35955"/>
                    <a:pt x="344" y="35856"/>
                  </a:cubicBezTo>
                  <a:cubicBezTo>
                    <a:pt x="1527" y="33931"/>
                    <a:pt x="2861" y="32155"/>
                    <a:pt x="4190" y="30380"/>
                  </a:cubicBezTo>
                  <a:cubicBezTo>
                    <a:pt x="5275" y="28900"/>
                    <a:pt x="6313" y="27374"/>
                    <a:pt x="7347" y="25843"/>
                  </a:cubicBezTo>
                  <a:cubicBezTo>
                    <a:pt x="8728" y="23724"/>
                    <a:pt x="10010" y="21554"/>
                    <a:pt x="10752" y="19136"/>
                  </a:cubicBezTo>
                  <a:cubicBezTo>
                    <a:pt x="11343" y="17360"/>
                    <a:pt x="11837" y="15585"/>
                    <a:pt x="12377" y="13809"/>
                  </a:cubicBezTo>
                  <a:cubicBezTo>
                    <a:pt x="13316" y="10752"/>
                    <a:pt x="14598" y="7891"/>
                    <a:pt x="16323" y="5228"/>
                  </a:cubicBezTo>
                  <a:cubicBezTo>
                    <a:pt x="16966" y="4242"/>
                    <a:pt x="17557" y="3208"/>
                    <a:pt x="18149" y="2222"/>
                  </a:cubicBezTo>
                  <a:cubicBezTo>
                    <a:pt x="18197" y="2072"/>
                    <a:pt x="18248" y="1875"/>
                    <a:pt x="18295" y="1729"/>
                  </a:cubicBezTo>
                  <a:lnTo>
                    <a:pt x="18248" y="1729"/>
                  </a:lnTo>
                  <a:cubicBezTo>
                    <a:pt x="15533" y="5820"/>
                    <a:pt x="12870" y="9915"/>
                    <a:pt x="10207" y="14007"/>
                  </a:cubicBezTo>
                  <a:cubicBezTo>
                    <a:pt x="10357" y="13367"/>
                    <a:pt x="10602" y="12776"/>
                    <a:pt x="10799" y="12184"/>
                  </a:cubicBezTo>
                  <a:cubicBezTo>
                    <a:pt x="11588" y="9718"/>
                    <a:pt x="12330" y="7299"/>
                    <a:pt x="13119" y="4834"/>
                  </a:cubicBezTo>
                  <a:cubicBezTo>
                    <a:pt x="13561" y="3405"/>
                    <a:pt x="14204" y="2024"/>
                    <a:pt x="15040" y="742"/>
                  </a:cubicBezTo>
                  <a:cubicBezTo>
                    <a:pt x="15238" y="494"/>
                    <a:pt x="15387" y="249"/>
                    <a:pt x="15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4924575" y="2206150"/>
              <a:ext cx="535100" cy="562225"/>
            </a:xfrm>
            <a:custGeom>
              <a:avLst/>
              <a:gdLst/>
              <a:ahLst/>
              <a:cxnLst/>
              <a:rect l="l" t="t" r="r" b="b"/>
              <a:pathLst>
                <a:path w="21404" h="22489" extrusionOk="0">
                  <a:moveTo>
                    <a:pt x="21404" y="0"/>
                  </a:moveTo>
                  <a:lnTo>
                    <a:pt x="20662" y="296"/>
                  </a:lnTo>
                  <a:cubicBezTo>
                    <a:pt x="19530" y="935"/>
                    <a:pt x="18394" y="1578"/>
                    <a:pt x="17309" y="2269"/>
                  </a:cubicBezTo>
                  <a:cubicBezTo>
                    <a:pt x="14941" y="3598"/>
                    <a:pt x="12771" y="5177"/>
                    <a:pt x="10799" y="7051"/>
                  </a:cubicBezTo>
                  <a:cubicBezTo>
                    <a:pt x="8877" y="8925"/>
                    <a:pt x="7398" y="11095"/>
                    <a:pt x="6064" y="13363"/>
                  </a:cubicBezTo>
                  <a:cubicBezTo>
                    <a:pt x="4585" y="15829"/>
                    <a:pt x="3006" y="18196"/>
                    <a:pt x="1282" y="20516"/>
                  </a:cubicBezTo>
                  <a:cubicBezTo>
                    <a:pt x="837" y="21155"/>
                    <a:pt x="442" y="21798"/>
                    <a:pt x="0" y="22390"/>
                  </a:cubicBezTo>
                  <a:cubicBezTo>
                    <a:pt x="0" y="22438"/>
                    <a:pt x="47" y="22438"/>
                    <a:pt x="99" y="22489"/>
                  </a:cubicBezTo>
                  <a:cubicBezTo>
                    <a:pt x="197" y="22438"/>
                    <a:pt x="296" y="22339"/>
                    <a:pt x="395" y="22240"/>
                  </a:cubicBezTo>
                  <a:cubicBezTo>
                    <a:pt x="935" y="21451"/>
                    <a:pt x="1527" y="20662"/>
                    <a:pt x="2119" y="19873"/>
                  </a:cubicBezTo>
                  <a:cubicBezTo>
                    <a:pt x="3500" y="18050"/>
                    <a:pt x="4782" y="16078"/>
                    <a:pt x="5966" y="14105"/>
                  </a:cubicBezTo>
                  <a:cubicBezTo>
                    <a:pt x="7051" y="12329"/>
                    <a:pt x="8136" y="10503"/>
                    <a:pt x="9516" y="8925"/>
                  </a:cubicBezTo>
                  <a:cubicBezTo>
                    <a:pt x="11095" y="7102"/>
                    <a:pt x="12870" y="5472"/>
                    <a:pt x="14941" y="4143"/>
                  </a:cubicBezTo>
                  <a:cubicBezTo>
                    <a:pt x="16421" y="3204"/>
                    <a:pt x="17952" y="2316"/>
                    <a:pt x="19431" y="1428"/>
                  </a:cubicBezTo>
                  <a:cubicBezTo>
                    <a:pt x="20122" y="987"/>
                    <a:pt x="20859" y="639"/>
                    <a:pt x="2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4264900" y="2320750"/>
              <a:ext cx="551200" cy="297225"/>
            </a:xfrm>
            <a:custGeom>
              <a:avLst/>
              <a:gdLst/>
              <a:ahLst/>
              <a:cxnLst/>
              <a:rect l="l" t="t" r="r" b="b"/>
              <a:pathLst>
                <a:path w="22048" h="11889" extrusionOk="0">
                  <a:moveTo>
                    <a:pt x="52" y="1"/>
                  </a:moveTo>
                  <a:cubicBezTo>
                    <a:pt x="52" y="52"/>
                    <a:pt x="0" y="99"/>
                    <a:pt x="0" y="151"/>
                  </a:cubicBezTo>
                  <a:cubicBezTo>
                    <a:pt x="789" y="395"/>
                    <a:pt x="1578" y="593"/>
                    <a:pt x="2320" y="841"/>
                  </a:cubicBezTo>
                  <a:cubicBezTo>
                    <a:pt x="6167" y="2025"/>
                    <a:pt x="9962" y="3453"/>
                    <a:pt x="13513" y="5378"/>
                  </a:cubicBezTo>
                  <a:cubicBezTo>
                    <a:pt x="15439" y="6412"/>
                    <a:pt x="17313" y="7596"/>
                    <a:pt x="19037" y="8976"/>
                  </a:cubicBezTo>
                  <a:cubicBezTo>
                    <a:pt x="19925" y="9667"/>
                    <a:pt x="20714" y="10456"/>
                    <a:pt x="21404" y="11344"/>
                  </a:cubicBezTo>
                  <a:cubicBezTo>
                    <a:pt x="21554" y="11541"/>
                    <a:pt x="21751" y="11691"/>
                    <a:pt x="21949" y="11888"/>
                  </a:cubicBezTo>
                  <a:cubicBezTo>
                    <a:pt x="21949" y="11837"/>
                    <a:pt x="21996" y="11837"/>
                    <a:pt x="22047" y="11790"/>
                  </a:cubicBezTo>
                  <a:cubicBezTo>
                    <a:pt x="21700" y="11344"/>
                    <a:pt x="21404" y="10902"/>
                    <a:pt x="21010" y="10456"/>
                  </a:cubicBezTo>
                  <a:cubicBezTo>
                    <a:pt x="19779" y="9075"/>
                    <a:pt x="18299" y="7943"/>
                    <a:pt x="16721" y="6905"/>
                  </a:cubicBezTo>
                  <a:cubicBezTo>
                    <a:pt x="11738" y="3701"/>
                    <a:pt x="6266" y="1579"/>
                    <a:pt x="545" y="99"/>
                  </a:cubicBezTo>
                  <a:cubicBezTo>
                    <a:pt x="395" y="52"/>
                    <a:pt x="197" y="52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4575600" y="1508300"/>
              <a:ext cx="239200" cy="343975"/>
            </a:xfrm>
            <a:custGeom>
              <a:avLst/>
              <a:gdLst/>
              <a:ahLst/>
              <a:cxnLst/>
              <a:rect l="l" t="t" r="r" b="b"/>
              <a:pathLst>
                <a:path w="9568" h="13759" extrusionOk="0">
                  <a:moveTo>
                    <a:pt x="0" y="1"/>
                  </a:moveTo>
                  <a:cubicBezTo>
                    <a:pt x="1728" y="2218"/>
                    <a:pt x="3405" y="4388"/>
                    <a:pt x="5082" y="6609"/>
                  </a:cubicBezTo>
                  <a:cubicBezTo>
                    <a:pt x="6759" y="8826"/>
                    <a:pt x="8140" y="11245"/>
                    <a:pt x="9521" y="13758"/>
                  </a:cubicBezTo>
                  <a:cubicBezTo>
                    <a:pt x="9568" y="13612"/>
                    <a:pt x="9568" y="13612"/>
                    <a:pt x="9568" y="13561"/>
                  </a:cubicBezTo>
                  <a:cubicBezTo>
                    <a:pt x="9469" y="13316"/>
                    <a:pt x="9323" y="13119"/>
                    <a:pt x="9225" y="12870"/>
                  </a:cubicBezTo>
                  <a:cubicBezTo>
                    <a:pt x="7646" y="9667"/>
                    <a:pt x="5622" y="6806"/>
                    <a:pt x="3405" y="4045"/>
                  </a:cubicBezTo>
                  <a:cubicBezTo>
                    <a:pt x="2813" y="3354"/>
                    <a:pt x="2269" y="2612"/>
                    <a:pt x="1728" y="1922"/>
                  </a:cubicBezTo>
                  <a:cubicBezTo>
                    <a:pt x="1184" y="1283"/>
                    <a:pt x="592" y="640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4314200" y="1800450"/>
              <a:ext cx="265175" cy="271275"/>
            </a:xfrm>
            <a:custGeom>
              <a:avLst/>
              <a:gdLst/>
              <a:ahLst/>
              <a:cxnLst/>
              <a:rect l="l" t="t" r="r" b="b"/>
              <a:pathLst>
                <a:path w="10607" h="10851" extrusionOk="0">
                  <a:moveTo>
                    <a:pt x="1" y="1"/>
                  </a:moveTo>
                  <a:cubicBezTo>
                    <a:pt x="3603" y="3552"/>
                    <a:pt x="6807" y="7497"/>
                    <a:pt x="10606" y="10851"/>
                  </a:cubicBezTo>
                  <a:cubicBezTo>
                    <a:pt x="7004" y="7300"/>
                    <a:pt x="3800" y="335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4084875" y="1585925"/>
              <a:ext cx="107350" cy="120850"/>
            </a:xfrm>
            <a:custGeom>
              <a:avLst/>
              <a:gdLst/>
              <a:ahLst/>
              <a:cxnLst/>
              <a:rect l="l" t="t" r="r" b="b"/>
              <a:pathLst>
                <a:path w="4294" h="4834" extrusionOk="0">
                  <a:moveTo>
                    <a:pt x="99" y="1"/>
                  </a:moveTo>
                  <a:cubicBezTo>
                    <a:pt x="52" y="1"/>
                    <a:pt x="52" y="52"/>
                    <a:pt x="1" y="99"/>
                  </a:cubicBezTo>
                  <a:cubicBezTo>
                    <a:pt x="1283" y="1776"/>
                    <a:pt x="2715" y="3307"/>
                    <a:pt x="4195" y="4834"/>
                  </a:cubicBezTo>
                  <a:cubicBezTo>
                    <a:pt x="4242" y="4834"/>
                    <a:pt x="4293" y="4786"/>
                    <a:pt x="4293" y="4735"/>
                  </a:cubicBezTo>
                  <a:cubicBezTo>
                    <a:pt x="2913" y="3157"/>
                    <a:pt x="1480" y="1579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5504050" y="2125950"/>
              <a:ext cx="86325" cy="53100"/>
            </a:xfrm>
            <a:custGeom>
              <a:avLst/>
              <a:gdLst/>
              <a:ahLst/>
              <a:cxnLst/>
              <a:rect l="l" t="t" r="r" b="b"/>
              <a:pathLst>
                <a:path w="3453" h="2124" extrusionOk="0">
                  <a:moveTo>
                    <a:pt x="3354" y="1"/>
                  </a:moveTo>
                  <a:cubicBezTo>
                    <a:pt x="2269" y="644"/>
                    <a:pt x="1133" y="1334"/>
                    <a:pt x="0" y="1973"/>
                  </a:cubicBezTo>
                  <a:cubicBezTo>
                    <a:pt x="0" y="2025"/>
                    <a:pt x="48" y="2072"/>
                    <a:pt x="48" y="2123"/>
                  </a:cubicBezTo>
                  <a:cubicBezTo>
                    <a:pt x="1184" y="1480"/>
                    <a:pt x="2415" y="940"/>
                    <a:pt x="3453" y="151"/>
                  </a:cubicBezTo>
                  <a:cubicBezTo>
                    <a:pt x="3401" y="99"/>
                    <a:pt x="3401" y="52"/>
                    <a:pt x="3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26"/>
          <p:cNvSpPr txBox="1">
            <a:spLocks noGrp="1"/>
          </p:cNvSpPr>
          <p:nvPr>
            <p:ph type="title" hasCustomPrompt="1"/>
          </p:nvPr>
        </p:nvSpPr>
        <p:spPr>
          <a:xfrm>
            <a:off x="1236025" y="1206400"/>
            <a:ext cx="267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4" name="Google Shape;1014;p26"/>
          <p:cNvSpPr txBox="1">
            <a:spLocks noGrp="1"/>
          </p:cNvSpPr>
          <p:nvPr>
            <p:ph type="subTitle" idx="1"/>
          </p:nvPr>
        </p:nvSpPr>
        <p:spPr>
          <a:xfrm>
            <a:off x="3988175" y="1339900"/>
            <a:ext cx="3919800" cy="45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15" name="Google Shape;1015;p26"/>
          <p:cNvSpPr txBox="1">
            <a:spLocks noGrp="1"/>
          </p:cNvSpPr>
          <p:nvPr>
            <p:ph type="title" idx="2" hasCustomPrompt="1"/>
          </p:nvPr>
        </p:nvSpPr>
        <p:spPr>
          <a:xfrm>
            <a:off x="1236027" y="2187300"/>
            <a:ext cx="267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6" name="Google Shape;1016;p26"/>
          <p:cNvSpPr txBox="1">
            <a:spLocks noGrp="1"/>
          </p:cNvSpPr>
          <p:nvPr>
            <p:ph type="subTitle" idx="3"/>
          </p:nvPr>
        </p:nvSpPr>
        <p:spPr>
          <a:xfrm>
            <a:off x="3988175" y="2320800"/>
            <a:ext cx="3919800" cy="45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17" name="Google Shape;1017;p26"/>
          <p:cNvSpPr txBox="1">
            <a:spLocks noGrp="1"/>
          </p:cNvSpPr>
          <p:nvPr>
            <p:ph type="title" idx="4" hasCustomPrompt="1"/>
          </p:nvPr>
        </p:nvSpPr>
        <p:spPr>
          <a:xfrm>
            <a:off x="1236028" y="3168200"/>
            <a:ext cx="267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8" name="Google Shape;1018;p26"/>
          <p:cNvSpPr txBox="1">
            <a:spLocks noGrp="1"/>
          </p:cNvSpPr>
          <p:nvPr>
            <p:ph type="subTitle" idx="5"/>
          </p:nvPr>
        </p:nvSpPr>
        <p:spPr>
          <a:xfrm>
            <a:off x="3988175" y="3301700"/>
            <a:ext cx="3919800" cy="45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Google Shape;1020;p27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27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Jost"/>
                <a:ea typeface="Jost"/>
                <a:cs typeface="Jost"/>
                <a:sym typeface="Jost"/>
                <a:hlinkClick r:id="rId3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endParaRPr sz="1200" b="1" u="sng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023" name="Google Shape;1023;p27"/>
          <p:cNvSpPr txBox="1">
            <a:spLocks noGrp="1"/>
          </p:cNvSpPr>
          <p:nvPr>
            <p:ph type="title"/>
          </p:nvPr>
        </p:nvSpPr>
        <p:spPr>
          <a:xfrm>
            <a:off x="2347938" y="7142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024" name="Google Shape;1024;p27"/>
          <p:cNvGrpSpPr/>
          <p:nvPr/>
        </p:nvGrpSpPr>
        <p:grpSpPr>
          <a:xfrm rot="-3672737">
            <a:off x="7872930" y="3513638"/>
            <a:ext cx="953303" cy="1289032"/>
            <a:chOff x="3964050" y="1010200"/>
            <a:chExt cx="1718750" cy="2324050"/>
          </a:xfrm>
        </p:grpSpPr>
        <p:sp>
          <p:nvSpPr>
            <p:cNvPr id="1025" name="Google Shape;1025;p27"/>
            <p:cNvSpPr/>
            <p:nvPr/>
          </p:nvSpPr>
          <p:spPr>
            <a:xfrm>
              <a:off x="3964050" y="1010200"/>
              <a:ext cx="1718750" cy="2324050"/>
            </a:xfrm>
            <a:custGeom>
              <a:avLst/>
              <a:gdLst/>
              <a:ahLst/>
              <a:cxnLst/>
              <a:rect l="l" t="t" r="r" b="b"/>
              <a:pathLst>
                <a:path w="68750" h="92962" extrusionOk="0">
                  <a:moveTo>
                    <a:pt x="17510" y="1381"/>
                  </a:moveTo>
                  <a:cubicBezTo>
                    <a:pt x="17609" y="1579"/>
                    <a:pt x="17755" y="1776"/>
                    <a:pt x="17854" y="1973"/>
                  </a:cubicBezTo>
                  <a:cubicBezTo>
                    <a:pt x="19235" y="5078"/>
                    <a:pt x="21010" y="7939"/>
                    <a:pt x="22884" y="10799"/>
                  </a:cubicBezTo>
                  <a:cubicBezTo>
                    <a:pt x="24364" y="13020"/>
                    <a:pt x="25745" y="15336"/>
                    <a:pt x="27224" y="17656"/>
                  </a:cubicBezTo>
                  <a:cubicBezTo>
                    <a:pt x="28755" y="20071"/>
                    <a:pt x="30333" y="22489"/>
                    <a:pt x="31860" y="24955"/>
                  </a:cubicBezTo>
                  <a:cubicBezTo>
                    <a:pt x="34622" y="29342"/>
                    <a:pt x="36298" y="34128"/>
                    <a:pt x="36890" y="39257"/>
                  </a:cubicBezTo>
                  <a:cubicBezTo>
                    <a:pt x="36890" y="39403"/>
                    <a:pt x="36890" y="39553"/>
                    <a:pt x="36843" y="39699"/>
                  </a:cubicBezTo>
                  <a:cubicBezTo>
                    <a:pt x="36792" y="39553"/>
                    <a:pt x="36744" y="39403"/>
                    <a:pt x="36693" y="39304"/>
                  </a:cubicBezTo>
                  <a:cubicBezTo>
                    <a:pt x="35509" y="34621"/>
                    <a:pt x="33339" y="30427"/>
                    <a:pt x="30578" y="26533"/>
                  </a:cubicBezTo>
                  <a:cubicBezTo>
                    <a:pt x="28656" y="23870"/>
                    <a:pt x="26632" y="21254"/>
                    <a:pt x="24660" y="18591"/>
                  </a:cubicBezTo>
                  <a:cubicBezTo>
                    <a:pt x="23673" y="17309"/>
                    <a:pt x="22785" y="15928"/>
                    <a:pt x="21850" y="14598"/>
                  </a:cubicBezTo>
                  <a:cubicBezTo>
                    <a:pt x="21752" y="14448"/>
                    <a:pt x="21700" y="14302"/>
                    <a:pt x="21602" y="14204"/>
                  </a:cubicBezTo>
                  <a:cubicBezTo>
                    <a:pt x="21554" y="14204"/>
                    <a:pt x="21503" y="14251"/>
                    <a:pt x="21503" y="14251"/>
                  </a:cubicBezTo>
                  <a:cubicBezTo>
                    <a:pt x="21653" y="14894"/>
                    <a:pt x="21996" y="15435"/>
                    <a:pt x="22391" y="15979"/>
                  </a:cubicBezTo>
                  <a:cubicBezTo>
                    <a:pt x="24068" y="18295"/>
                    <a:pt x="25796" y="20615"/>
                    <a:pt x="27520" y="22931"/>
                  </a:cubicBezTo>
                  <a:cubicBezTo>
                    <a:pt x="29741" y="25941"/>
                    <a:pt x="31911" y="28900"/>
                    <a:pt x="33588" y="32203"/>
                  </a:cubicBezTo>
                  <a:cubicBezTo>
                    <a:pt x="34819" y="34668"/>
                    <a:pt x="35805" y="37186"/>
                    <a:pt x="36448" y="39849"/>
                  </a:cubicBezTo>
                  <a:cubicBezTo>
                    <a:pt x="36547" y="40389"/>
                    <a:pt x="36646" y="40934"/>
                    <a:pt x="36693" y="41474"/>
                  </a:cubicBezTo>
                  <a:cubicBezTo>
                    <a:pt x="36646" y="41376"/>
                    <a:pt x="36547" y="41328"/>
                    <a:pt x="36547" y="41230"/>
                  </a:cubicBezTo>
                  <a:cubicBezTo>
                    <a:pt x="35805" y="39060"/>
                    <a:pt x="34673" y="37134"/>
                    <a:pt x="33438" y="35260"/>
                  </a:cubicBezTo>
                  <a:cubicBezTo>
                    <a:pt x="31959" y="33043"/>
                    <a:pt x="30136" y="31070"/>
                    <a:pt x="28459" y="28999"/>
                  </a:cubicBezTo>
                  <a:cubicBezTo>
                    <a:pt x="26289" y="26336"/>
                    <a:pt x="24068" y="23771"/>
                    <a:pt x="22292" y="20812"/>
                  </a:cubicBezTo>
                  <a:cubicBezTo>
                    <a:pt x="21160" y="18887"/>
                    <a:pt x="20320" y="16867"/>
                    <a:pt x="19680" y="14744"/>
                  </a:cubicBezTo>
                  <a:cubicBezTo>
                    <a:pt x="19235" y="13415"/>
                    <a:pt x="18840" y="12081"/>
                    <a:pt x="18497" y="10700"/>
                  </a:cubicBezTo>
                  <a:cubicBezTo>
                    <a:pt x="18051" y="9075"/>
                    <a:pt x="17806" y="7398"/>
                    <a:pt x="17708" y="5721"/>
                  </a:cubicBezTo>
                  <a:cubicBezTo>
                    <a:pt x="17656" y="4486"/>
                    <a:pt x="17510" y="3255"/>
                    <a:pt x="17412" y="2020"/>
                  </a:cubicBezTo>
                  <a:cubicBezTo>
                    <a:pt x="17412" y="1823"/>
                    <a:pt x="17412" y="1626"/>
                    <a:pt x="17510" y="1381"/>
                  </a:cubicBezTo>
                  <a:close/>
                  <a:moveTo>
                    <a:pt x="55177" y="14181"/>
                  </a:moveTo>
                  <a:cubicBezTo>
                    <a:pt x="56111" y="14181"/>
                    <a:pt x="56653" y="14762"/>
                    <a:pt x="56519" y="15782"/>
                  </a:cubicBezTo>
                  <a:cubicBezTo>
                    <a:pt x="56471" y="16374"/>
                    <a:pt x="56274" y="17013"/>
                    <a:pt x="56077" y="17605"/>
                  </a:cubicBezTo>
                  <a:cubicBezTo>
                    <a:pt x="55386" y="19629"/>
                    <a:pt x="54696" y="21601"/>
                    <a:pt x="54053" y="23621"/>
                  </a:cubicBezTo>
                  <a:cubicBezTo>
                    <a:pt x="53019" y="27026"/>
                    <a:pt x="52131" y="30478"/>
                    <a:pt x="51094" y="33931"/>
                  </a:cubicBezTo>
                  <a:cubicBezTo>
                    <a:pt x="50009" y="37580"/>
                    <a:pt x="48036" y="40736"/>
                    <a:pt x="45274" y="43348"/>
                  </a:cubicBezTo>
                  <a:cubicBezTo>
                    <a:pt x="43846" y="44729"/>
                    <a:pt x="42414" y="46063"/>
                    <a:pt x="40986" y="47444"/>
                  </a:cubicBezTo>
                  <a:cubicBezTo>
                    <a:pt x="40591" y="47787"/>
                    <a:pt x="40197" y="48181"/>
                    <a:pt x="39751" y="48627"/>
                  </a:cubicBezTo>
                  <a:cubicBezTo>
                    <a:pt x="39703" y="48477"/>
                    <a:pt x="39703" y="48430"/>
                    <a:pt x="39703" y="48379"/>
                  </a:cubicBezTo>
                  <a:cubicBezTo>
                    <a:pt x="40638" y="45372"/>
                    <a:pt x="41033" y="42216"/>
                    <a:pt x="41577" y="39158"/>
                  </a:cubicBezTo>
                  <a:cubicBezTo>
                    <a:pt x="42118" y="35852"/>
                    <a:pt x="42662" y="32550"/>
                    <a:pt x="43499" y="29295"/>
                  </a:cubicBezTo>
                  <a:cubicBezTo>
                    <a:pt x="44142" y="27026"/>
                    <a:pt x="44832" y="24805"/>
                    <a:pt x="46063" y="22785"/>
                  </a:cubicBezTo>
                  <a:cubicBezTo>
                    <a:pt x="47050" y="21156"/>
                    <a:pt x="48383" y="19873"/>
                    <a:pt x="49666" y="18591"/>
                  </a:cubicBezTo>
                  <a:lnTo>
                    <a:pt x="53066" y="15190"/>
                  </a:lnTo>
                  <a:cubicBezTo>
                    <a:pt x="53315" y="14942"/>
                    <a:pt x="53611" y="14697"/>
                    <a:pt x="53954" y="14500"/>
                  </a:cubicBezTo>
                  <a:cubicBezTo>
                    <a:pt x="54203" y="14350"/>
                    <a:pt x="54546" y="14251"/>
                    <a:pt x="54842" y="14204"/>
                  </a:cubicBezTo>
                  <a:cubicBezTo>
                    <a:pt x="54958" y="14188"/>
                    <a:pt x="55070" y="14181"/>
                    <a:pt x="55177" y="14181"/>
                  </a:cubicBezTo>
                  <a:close/>
                  <a:moveTo>
                    <a:pt x="1137" y="18098"/>
                  </a:moveTo>
                  <a:cubicBezTo>
                    <a:pt x="1579" y="18445"/>
                    <a:pt x="2025" y="18840"/>
                    <a:pt x="2467" y="19234"/>
                  </a:cubicBezTo>
                  <a:cubicBezTo>
                    <a:pt x="3997" y="20465"/>
                    <a:pt x="5524" y="21747"/>
                    <a:pt x="7055" y="22982"/>
                  </a:cubicBezTo>
                  <a:cubicBezTo>
                    <a:pt x="8385" y="24115"/>
                    <a:pt x="9718" y="25200"/>
                    <a:pt x="11099" y="26285"/>
                  </a:cubicBezTo>
                  <a:lnTo>
                    <a:pt x="16721" y="30427"/>
                  </a:lnTo>
                  <a:cubicBezTo>
                    <a:pt x="18544" y="31761"/>
                    <a:pt x="20418" y="33142"/>
                    <a:pt x="22194" y="34523"/>
                  </a:cubicBezTo>
                  <a:cubicBezTo>
                    <a:pt x="23377" y="35458"/>
                    <a:pt x="24514" y="36397"/>
                    <a:pt x="25599" y="37430"/>
                  </a:cubicBezTo>
                  <a:cubicBezTo>
                    <a:pt x="28163" y="39797"/>
                    <a:pt x="29986" y="42709"/>
                    <a:pt x="31418" y="45865"/>
                  </a:cubicBezTo>
                  <a:cubicBezTo>
                    <a:pt x="32404" y="47984"/>
                    <a:pt x="33095" y="50154"/>
                    <a:pt x="33635" y="52423"/>
                  </a:cubicBezTo>
                  <a:cubicBezTo>
                    <a:pt x="33687" y="52620"/>
                    <a:pt x="33734" y="52770"/>
                    <a:pt x="33785" y="52967"/>
                  </a:cubicBezTo>
                  <a:cubicBezTo>
                    <a:pt x="33785" y="53015"/>
                    <a:pt x="33734" y="53015"/>
                    <a:pt x="33734" y="53113"/>
                  </a:cubicBezTo>
                  <a:cubicBezTo>
                    <a:pt x="33339" y="52423"/>
                    <a:pt x="32996" y="51784"/>
                    <a:pt x="32602" y="51140"/>
                  </a:cubicBezTo>
                  <a:cubicBezTo>
                    <a:pt x="31465" y="49266"/>
                    <a:pt x="30037" y="47590"/>
                    <a:pt x="28360" y="46161"/>
                  </a:cubicBezTo>
                  <a:cubicBezTo>
                    <a:pt x="26190" y="44335"/>
                    <a:pt x="24068" y="42413"/>
                    <a:pt x="21898" y="40539"/>
                  </a:cubicBezTo>
                  <a:cubicBezTo>
                    <a:pt x="20371" y="39257"/>
                    <a:pt x="19089" y="37726"/>
                    <a:pt x="17755" y="36247"/>
                  </a:cubicBezTo>
                  <a:cubicBezTo>
                    <a:pt x="15636" y="33832"/>
                    <a:pt x="13415" y="31563"/>
                    <a:pt x="10949" y="29539"/>
                  </a:cubicBezTo>
                  <a:cubicBezTo>
                    <a:pt x="10880" y="29506"/>
                    <a:pt x="10836" y="29471"/>
                    <a:pt x="10763" y="29471"/>
                  </a:cubicBezTo>
                  <a:cubicBezTo>
                    <a:pt x="10733" y="29471"/>
                    <a:pt x="10698" y="29477"/>
                    <a:pt x="10653" y="29492"/>
                  </a:cubicBezTo>
                  <a:cubicBezTo>
                    <a:pt x="10752" y="29591"/>
                    <a:pt x="10803" y="29737"/>
                    <a:pt x="10902" y="29835"/>
                  </a:cubicBezTo>
                  <a:cubicBezTo>
                    <a:pt x="11691" y="30577"/>
                    <a:pt x="12527" y="31315"/>
                    <a:pt x="13316" y="32057"/>
                  </a:cubicBezTo>
                  <a:cubicBezTo>
                    <a:pt x="14895" y="33536"/>
                    <a:pt x="16374" y="35162"/>
                    <a:pt x="17806" y="36838"/>
                  </a:cubicBezTo>
                  <a:cubicBezTo>
                    <a:pt x="19136" y="38369"/>
                    <a:pt x="20517" y="39896"/>
                    <a:pt x="22095" y="41230"/>
                  </a:cubicBezTo>
                  <a:cubicBezTo>
                    <a:pt x="24020" y="42855"/>
                    <a:pt x="25942" y="44485"/>
                    <a:pt x="27816" y="46161"/>
                  </a:cubicBezTo>
                  <a:cubicBezTo>
                    <a:pt x="30037" y="48083"/>
                    <a:pt x="31860" y="50253"/>
                    <a:pt x="33193" y="52869"/>
                  </a:cubicBezTo>
                  <a:cubicBezTo>
                    <a:pt x="33292" y="53066"/>
                    <a:pt x="33391" y="53310"/>
                    <a:pt x="33391" y="53559"/>
                  </a:cubicBezTo>
                  <a:cubicBezTo>
                    <a:pt x="32996" y="53066"/>
                    <a:pt x="32649" y="52521"/>
                    <a:pt x="32207" y="52079"/>
                  </a:cubicBezTo>
                  <a:cubicBezTo>
                    <a:pt x="31221" y="51042"/>
                    <a:pt x="30234" y="49957"/>
                    <a:pt x="29098" y="49022"/>
                  </a:cubicBezTo>
                  <a:cubicBezTo>
                    <a:pt x="27473" y="47641"/>
                    <a:pt x="25745" y="46307"/>
                    <a:pt x="24020" y="45025"/>
                  </a:cubicBezTo>
                  <a:cubicBezTo>
                    <a:pt x="22344" y="43794"/>
                    <a:pt x="20568" y="42658"/>
                    <a:pt x="18840" y="41474"/>
                  </a:cubicBezTo>
                  <a:cubicBezTo>
                    <a:pt x="16228" y="39600"/>
                    <a:pt x="13762" y="37628"/>
                    <a:pt x="11640" y="35162"/>
                  </a:cubicBezTo>
                  <a:cubicBezTo>
                    <a:pt x="10606" y="33978"/>
                    <a:pt x="9766" y="32648"/>
                    <a:pt x="8878" y="31268"/>
                  </a:cubicBezTo>
                  <a:cubicBezTo>
                    <a:pt x="6365" y="27224"/>
                    <a:pt x="3800" y="23227"/>
                    <a:pt x="1532" y="19037"/>
                  </a:cubicBezTo>
                  <a:cubicBezTo>
                    <a:pt x="1334" y="18741"/>
                    <a:pt x="1184" y="18445"/>
                    <a:pt x="1038" y="18149"/>
                  </a:cubicBezTo>
                  <a:cubicBezTo>
                    <a:pt x="1086" y="18149"/>
                    <a:pt x="1137" y="18098"/>
                    <a:pt x="1137" y="18098"/>
                  </a:cubicBezTo>
                  <a:close/>
                  <a:moveTo>
                    <a:pt x="447" y="45767"/>
                  </a:moveTo>
                  <a:cubicBezTo>
                    <a:pt x="841" y="45865"/>
                    <a:pt x="1283" y="45964"/>
                    <a:pt x="1630" y="46110"/>
                  </a:cubicBezTo>
                  <a:cubicBezTo>
                    <a:pt x="2565" y="46457"/>
                    <a:pt x="3453" y="46852"/>
                    <a:pt x="4341" y="47195"/>
                  </a:cubicBezTo>
                  <a:cubicBezTo>
                    <a:pt x="7943" y="48773"/>
                    <a:pt x="11691" y="50008"/>
                    <a:pt x="15439" y="51290"/>
                  </a:cubicBezTo>
                  <a:cubicBezTo>
                    <a:pt x="18595" y="52324"/>
                    <a:pt x="21700" y="53559"/>
                    <a:pt x="24561" y="55236"/>
                  </a:cubicBezTo>
                  <a:cubicBezTo>
                    <a:pt x="26040" y="56072"/>
                    <a:pt x="27421" y="57059"/>
                    <a:pt x="28755" y="58195"/>
                  </a:cubicBezTo>
                  <a:cubicBezTo>
                    <a:pt x="30432" y="59576"/>
                    <a:pt x="31714" y="61252"/>
                    <a:pt x="33095" y="62929"/>
                  </a:cubicBezTo>
                  <a:cubicBezTo>
                    <a:pt x="33193" y="63075"/>
                    <a:pt x="33292" y="63225"/>
                    <a:pt x="33339" y="63324"/>
                  </a:cubicBezTo>
                  <a:cubicBezTo>
                    <a:pt x="31761" y="62436"/>
                    <a:pt x="30234" y="61497"/>
                    <a:pt x="28605" y="60661"/>
                  </a:cubicBezTo>
                  <a:cubicBezTo>
                    <a:pt x="25745" y="59181"/>
                    <a:pt x="22687" y="58242"/>
                    <a:pt x="19530" y="57504"/>
                  </a:cubicBezTo>
                  <a:cubicBezTo>
                    <a:pt x="17905" y="57110"/>
                    <a:pt x="16228" y="56763"/>
                    <a:pt x="14551" y="56321"/>
                  </a:cubicBezTo>
                  <a:cubicBezTo>
                    <a:pt x="11837" y="55630"/>
                    <a:pt x="9371" y="54348"/>
                    <a:pt x="7102" y="52671"/>
                  </a:cubicBezTo>
                  <a:cubicBezTo>
                    <a:pt x="5280" y="51290"/>
                    <a:pt x="3504" y="49811"/>
                    <a:pt x="1973" y="48134"/>
                  </a:cubicBezTo>
                  <a:cubicBezTo>
                    <a:pt x="1532" y="47641"/>
                    <a:pt x="1086" y="47096"/>
                    <a:pt x="691" y="46556"/>
                  </a:cubicBezTo>
                  <a:cubicBezTo>
                    <a:pt x="545" y="46359"/>
                    <a:pt x="447" y="46110"/>
                    <a:pt x="348" y="45913"/>
                  </a:cubicBezTo>
                  <a:cubicBezTo>
                    <a:pt x="395" y="45865"/>
                    <a:pt x="447" y="45814"/>
                    <a:pt x="447" y="45767"/>
                  </a:cubicBezTo>
                  <a:close/>
                  <a:moveTo>
                    <a:pt x="68026" y="42448"/>
                  </a:moveTo>
                  <a:cubicBezTo>
                    <a:pt x="68069" y="42448"/>
                    <a:pt x="68112" y="42452"/>
                    <a:pt x="68158" y="42461"/>
                  </a:cubicBezTo>
                  <a:cubicBezTo>
                    <a:pt x="67862" y="42855"/>
                    <a:pt x="67617" y="43250"/>
                    <a:pt x="67270" y="43597"/>
                  </a:cubicBezTo>
                  <a:cubicBezTo>
                    <a:pt x="65494" y="45913"/>
                    <a:pt x="63080" y="47542"/>
                    <a:pt x="60713" y="49219"/>
                  </a:cubicBezTo>
                  <a:cubicBezTo>
                    <a:pt x="59182" y="50304"/>
                    <a:pt x="57702" y="51338"/>
                    <a:pt x="56223" y="52474"/>
                  </a:cubicBezTo>
                  <a:cubicBezTo>
                    <a:pt x="54301" y="53954"/>
                    <a:pt x="52672" y="55776"/>
                    <a:pt x="51094" y="57650"/>
                  </a:cubicBezTo>
                  <a:cubicBezTo>
                    <a:pt x="50257" y="58688"/>
                    <a:pt x="49370" y="59722"/>
                    <a:pt x="48431" y="60661"/>
                  </a:cubicBezTo>
                  <a:cubicBezTo>
                    <a:pt x="47642" y="61548"/>
                    <a:pt x="46754" y="62286"/>
                    <a:pt x="45866" y="63075"/>
                  </a:cubicBezTo>
                  <a:cubicBezTo>
                    <a:pt x="43846" y="64851"/>
                    <a:pt x="41822" y="66626"/>
                    <a:pt x="39999" y="68599"/>
                  </a:cubicBezTo>
                  <a:cubicBezTo>
                    <a:pt x="39901" y="68650"/>
                    <a:pt x="39849" y="68697"/>
                    <a:pt x="39751" y="68796"/>
                  </a:cubicBezTo>
                  <a:cubicBezTo>
                    <a:pt x="39751" y="68749"/>
                    <a:pt x="39703" y="68749"/>
                    <a:pt x="39652" y="68697"/>
                  </a:cubicBezTo>
                  <a:cubicBezTo>
                    <a:pt x="39802" y="68354"/>
                    <a:pt x="39999" y="68007"/>
                    <a:pt x="40098" y="67664"/>
                  </a:cubicBezTo>
                  <a:cubicBezTo>
                    <a:pt x="40591" y="66283"/>
                    <a:pt x="41132" y="64902"/>
                    <a:pt x="41577" y="63521"/>
                  </a:cubicBezTo>
                  <a:cubicBezTo>
                    <a:pt x="42414" y="60708"/>
                    <a:pt x="43499" y="58045"/>
                    <a:pt x="45128" y="55630"/>
                  </a:cubicBezTo>
                  <a:cubicBezTo>
                    <a:pt x="47002" y="52967"/>
                    <a:pt x="49417" y="50845"/>
                    <a:pt x="52179" y="49168"/>
                  </a:cubicBezTo>
                  <a:cubicBezTo>
                    <a:pt x="55090" y="47392"/>
                    <a:pt x="58148" y="46110"/>
                    <a:pt x="61352" y="45025"/>
                  </a:cubicBezTo>
                  <a:cubicBezTo>
                    <a:pt x="63474" y="44287"/>
                    <a:pt x="65546" y="43546"/>
                    <a:pt x="67566" y="42559"/>
                  </a:cubicBezTo>
                  <a:cubicBezTo>
                    <a:pt x="67688" y="42521"/>
                    <a:pt x="67841" y="42448"/>
                    <a:pt x="68026" y="42448"/>
                  </a:cubicBezTo>
                  <a:close/>
                  <a:moveTo>
                    <a:pt x="16966" y="0"/>
                  </a:moveTo>
                  <a:cubicBezTo>
                    <a:pt x="16966" y="344"/>
                    <a:pt x="16919" y="541"/>
                    <a:pt x="16919" y="790"/>
                  </a:cubicBezTo>
                  <a:cubicBezTo>
                    <a:pt x="17065" y="2514"/>
                    <a:pt x="17262" y="4289"/>
                    <a:pt x="17361" y="6064"/>
                  </a:cubicBezTo>
                  <a:cubicBezTo>
                    <a:pt x="17459" y="7595"/>
                    <a:pt x="17708" y="9122"/>
                    <a:pt x="18102" y="10653"/>
                  </a:cubicBezTo>
                  <a:cubicBezTo>
                    <a:pt x="18300" y="11489"/>
                    <a:pt x="18544" y="12330"/>
                    <a:pt x="18793" y="13217"/>
                  </a:cubicBezTo>
                  <a:cubicBezTo>
                    <a:pt x="19925" y="17755"/>
                    <a:pt x="22146" y="21799"/>
                    <a:pt x="25054" y="25397"/>
                  </a:cubicBezTo>
                  <a:cubicBezTo>
                    <a:pt x="26979" y="27764"/>
                    <a:pt x="28901" y="30131"/>
                    <a:pt x="30874" y="32451"/>
                  </a:cubicBezTo>
                  <a:cubicBezTo>
                    <a:pt x="32156" y="34029"/>
                    <a:pt x="33339" y="35706"/>
                    <a:pt x="34377" y="37430"/>
                  </a:cubicBezTo>
                  <a:cubicBezTo>
                    <a:pt x="36496" y="40981"/>
                    <a:pt x="37435" y="44729"/>
                    <a:pt x="36989" y="48825"/>
                  </a:cubicBezTo>
                  <a:cubicBezTo>
                    <a:pt x="36792" y="50600"/>
                    <a:pt x="36496" y="52375"/>
                    <a:pt x="36101" y="54099"/>
                  </a:cubicBezTo>
                  <a:cubicBezTo>
                    <a:pt x="35857" y="55236"/>
                    <a:pt x="35659" y="56321"/>
                    <a:pt x="35411" y="57453"/>
                  </a:cubicBezTo>
                  <a:cubicBezTo>
                    <a:pt x="35411" y="57552"/>
                    <a:pt x="35363" y="57603"/>
                    <a:pt x="35265" y="57749"/>
                  </a:cubicBezTo>
                  <a:cubicBezTo>
                    <a:pt x="34969" y="56664"/>
                    <a:pt x="34622" y="55678"/>
                    <a:pt x="34424" y="54644"/>
                  </a:cubicBezTo>
                  <a:cubicBezTo>
                    <a:pt x="34030" y="52225"/>
                    <a:pt x="33391" y="49910"/>
                    <a:pt x="32550" y="47641"/>
                  </a:cubicBezTo>
                  <a:cubicBezTo>
                    <a:pt x="30775" y="42757"/>
                    <a:pt x="27966" y="38614"/>
                    <a:pt x="23922" y="35410"/>
                  </a:cubicBezTo>
                  <a:cubicBezTo>
                    <a:pt x="21259" y="33288"/>
                    <a:pt x="18497" y="31216"/>
                    <a:pt x="15735" y="29196"/>
                  </a:cubicBezTo>
                  <a:cubicBezTo>
                    <a:pt x="13021" y="27224"/>
                    <a:pt x="10259" y="25298"/>
                    <a:pt x="7694" y="23128"/>
                  </a:cubicBezTo>
                  <a:lnTo>
                    <a:pt x="742" y="17210"/>
                  </a:lnTo>
                  <a:cubicBezTo>
                    <a:pt x="644" y="17112"/>
                    <a:pt x="494" y="17064"/>
                    <a:pt x="395" y="17013"/>
                  </a:cubicBezTo>
                  <a:cubicBezTo>
                    <a:pt x="348" y="17013"/>
                    <a:pt x="297" y="17064"/>
                    <a:pt x="249" y="17064"/>
                  </a:cubicBezTo>
                  <a:cubicBezTo>
                    <a:pt x="297" y="17309"/>
                    <a:pt x="348" y="17506"/>
                    <a:pt x="447" y="17703"/>
                  </a:cubicBezTo>
                  <a:cubicBezTo>
                    <a:pt x="691" y="18248"/>
                    <a:pt x="940" y="18788"/>
                    <a:pt x="1236" y="19282"/>
                  </a:cubicBezTo>
                  <a:cubicBezTo>
                    <a:pt x="3650" y="23278"/>
                    <a:pt x="6069" y="27271"/>
                    <a:pt x="8483" y="31315"/>
                  </a:cubicBezTo>
                  <a:cubicBezTo>
                    <a:pt x="9963" y="33733"/>
                    <a:pt x="11691" y="36002"/>
                    <a:pt x="13810" y="37876"/>
                  </a:cubicBezTo>
                  <a:cubicBezTo>
                    <a:pt x="14157" y="38219"/>
                    <a:pt x="14500" y="38515"/>
                    <a:pt x="14847" y="38811"/>
                  </a:cubicBezTo>
                  <a:cubicBezTo>
                    <a:pt x="16327" y="39947"/>
                    <a:pt x="17755" y="41080"/>
                    <a:pt x="19235" y="42165"/>
                  </a:cubicBezTo>
                  <a:cubicBezTo>
                    <a:pt x="20911" y="43348"/>
                    <a:pt x="22687" y="44433"/>
                    <a:pt x="24316" y="45668"/>
                  </a:cubicBezTo>
                  <a:cubicBezTo>
                    <a:pt x="25796" y="46702"/>
                    <a:pt x="27177" y="47886"/>
                    <a:pt x="28605" y="49069"/>
                  </a:cubicBezTo>
                  <a:cubicBezTo>
                    <a:pt x="30037" y="50304"/>
                    <a:pt x="31418" y="51586"/>
                    <a:pt x="32602" y="53066"/>
                  </a:cubicBezTo>
                  <a:cubicBezTo>
                    <a:pt x="33785" y="54593"/>
                    <a:pt x="34720" y="56171"/>
                    <a:pt x="35016" y="58096"/>
                  </a:cubicBezTo>
                  <a:cubicBezTo>
                    <a:pt x="35115" y="58538"/>
                    <a:pt x="35213" y="58933"/>
                    <a:pt x="35213" y="59327"/>
                  </a:cubicBezTo>
                  <a:cubicBezTo>
                    <a:pt x="35213" y="61103"/>
                    <a:pt x="35166" y="62831"/>
                    <a:pt x="35115" y="64555"/>
                  </a:cubicBezTo>
                  <a:lnTo>
                    <a:pt x="35115" y="65198"/>
                  </a:lnTo>
                  <a:lnTo>
                    <a:pt x="34918" y="65001"/>
                  </a:lnTo>
                  <a:cubicBezTo>
                    <a:pt x="34081" y="63864"/>
                    <a:pt x="33292" y="62633"/>
                    <a:pt x="32404" y="61497"/>
                  </a:cubicBezTo>
                  <a:cubicBezTo>
                    <a:pt x="30282" y="58834"/>
                    <a:pt x="27816" y="56617"/>
                    <a:pt x="24857" y="54940"/>
                  </a:cubicBezTo>
                  <a:cubicBezTo>
                    <a:pt x="21949" y="53263"/>
                    <a:pt x="18891" y="52028"/>
                    <a:pt x="15735" y="50943"/>
                  </a:cubicBezTo>
                  <a:cubicBezTo>
                    <a:pt x="11198" y="49464"/>
                    <a:pt x="6708" y="47937"/>
                    <a:pt x="2321" y="46011"/>
                  </a:cubicBezTo>
                  <a:cubicBezTo>
                    <a:pt x="1776" y="45767"/>
                    <a:pt x="1236" y="45617"/>
                    <a:pt x="644" y="45471"/>
                  </a:cubicBezTo>
                  <a:cubicBezTo>
                    <a:pt x="594" y="45454"/>
                    <a:pt x="539" y="45448"/>
                    <a:pt x="476" y="45448"/>
                  </a:cubicBezTo>
                  <a:cubicBezTo>
                    <a:pt x="351" y="45448"/>
                    <a:pt x="198" y="45471"/>
                    <a:pt x="1" y="45471"/>
                  </a:cubicBezTo>
                  <a:cubicBezTo>
                    <a:pt x="52" y="45767"/>
                    <a:pt x="52" y="46011"/>
                    <a:pt x="151" y="46260"/>
                  </a:cubicBezTo>
                  <a:cubicBezTo>
                    <a:pt x="249" y="46505"/>
                    <a:pt x="395" y="46753"/>
                    <a:pt x="593" y="46998"/>
                  </a:cubicBezTo>
                  <a:cubicBezTo>
                    <a:pt x="1334" y="47838"/>
                    <a:pt x="2025" y="48726"/>
                    <a:pt x="2861" y="49515"/>
                  </a:cubicBezTo>
                  <a:cubicBezTo>
                    <a:pt x="3800" y="50403"/>
                    <a:pt x="4787" y="51239"/>
                    <a:pt x="5820" y="52079"/>
                  </a:cubicBezTo>
                  <a:cubicBezTo>
                    <a:pt x="8633" y="54447"/>
                    <a:pt x="11837" y="56171"/>
                    <a:pt x="15486" y="56960"/>
                  </a:cubicBezTo>
                  <a:lnTo>
                    <a:pt x="19333" y="57848"/>
                  </a:lnTo>
                  <a:cubicBezTo>
                    <a:pt x="23575" y="58834"/>
                    <a:pt x="27571" y="60313"/>
                    <a:pt x="31268" y="62535"/>
                  </a:cubicBezTo>
                  <a:cubicBezTo>
                    <a:pt x="32156" y="63075"/>
                    <a:pt x="33095" y="63620"/>
                    <a:pt x="33833" y="64409"/>
                  </a:cubicBezTo>
                  <a:cubicBezTo>
                    <a:pt x="34720" y="65344"/>
                    <a:pt x="35213" y="66381"/>
                    <a:pt x="35166" y="67711"/>
                  </a:cubicBezTo>
                  <a:cubicBezTo>
                    <a:pt x="35068" y="73531"/>
                    <a:pt x="33734" y="79054"/>
                    <a:pt x="31122" y="84234"/>
                  </a:cubicBezTo>
                  <a:cubicBezTo>
                    <a:pt x="29741" y="86996"/>
                    <a:pt x="28262" y="89659"/>
                    <a:pt x="26684" y="92224"/>
                  </a:cubicBezTo>
                  <a:cubicBezTo>
                    <a:pt x="26585" y="92421"/>
                    <a:pt x="26486" y="92666"/>
                    <a:pt x="26388" y="92863"/>
                  </a:cubicBezTo>
                  <a:cubicBezTo>
                    <a:pt x="26435" y="92914"/>
                    <a:pt x="26486" y="92914"/>
                    <a:pt x="26534" y="92962"/>
                  </a:cubicBezTo>
                  <a:cubicBezTo>
                    <a:pt x="26684" y="92764"/>
                    <a:pt x="26829" y="92618"/>
                    <a:pt x="26928" y="92468"/>
                  </a:cubicBezTo>
                  <a:cubicBezTo>
                    <a:pt x="28999" y="89213"/>
                    <a:pt x="30874" y="85812"/>
                    <a:pt x="32404" y="82309"/>
                  </a:cubicBezTo>
                  <a:cubicBezTo>
                    <a:pt x="32898" y="81177"/>
                    <a:pt x="33241" y="80040"/>
                    <a:pt x="33734" y="78908"/>
                  </a:cubicBezTo>
                  <a:cubicBezTo>
                    <a:pt x="35213" y="75700"/>
                    <a:pt x="36942" y="72643"/>
                    <a:pt x="39309" y="69980"/>
                  </a:cubicBezTo>
                  <a:cubicBezTo>
                    <a:pt x="40591" y="68500"/>
                    <a:pt x="41972" y="67119"/>
                    <a:pt x="43400" y="65790"/>
                  </a:cubicBezTo>
                  <a:cubicBezTo>
                    <a:pt x="44734" y="64507"/>
                    <a:pt x="46115" y="63371"/>
                    <a:pt x="47496" y="62140"/>
                  </a:cubicBezTo>
                  <a:cubicBezTo>
                    <a:pt x="49417" y="60412"/>
                    <a:pt x="50995" y="58341"/>
                    <a:pt x="52672" y="56419"/>
                  </a:cubicBezTo>
                  <a:cubicBezTo>
                    <a:pt x="54005" y="54841"/>
                    <a:pt x="55485" y="53460"/>
                    <a:pt x="57162" y="52277"/>
                  </a:cubicBezTo>
                  <a:cubicBezTo>
                    <a:pt x="59134" y="50797"/>
                    <a:pt x="61206" y="49365"/>
                    <a:pt x="63226" y="47886"/>
                  </a:cubicBezTo>
                  <a:cubicBezTo>
                    <a:pt x="65001" y="46603"/>
                    <a:pt x="66631" y="45124"/>
                    <a:pt x="68012" y="43348"/>
                  </a:cubicBezTo>
                  <a:cubicBezTo>
                    <a:pt x="68209" y="43052"/>
                    <a:pt x="68454" y="42709"/>
                    <a:pt x="68651" y="42413"/>
                  </a:cubicBezTo>
                  <a:cubicBezTo>
                    <a:pt x="68702" y="42263"/>
                    <a:pt x="68702" y="42066"/>
                    <a:pt x="68749" y="41869"/>
                  </a:cubicBezTo>
                  <a:cubicBezTo>
                    <a:pt x="68640" y="41833"/>
                    <a:pt x="68542" y="41818"/>
                    <a:pt x="68453" y="41818"/>
                  </a:cubicBezTo>
                  <a:cubicBezTo>
                    <a:pt x="68181" y="41818"/>
                    <a:pt x="67986" y="41956"/>
                    <a:pt x="67763" y="42066"/>
                  </a:cubicBezTo>
                  <a:cubicBezTo>
                    <a:pt x="65546" y="43104"/>
                    <a:pt x="63226" y="43940"/>
                    <a:pt x="60910" y="44729"/>
                  </a:cubicBezTo>
                  <a:cubicBezTo>
                    <a:pt x="56373" y="46359"/>
                    <a:pt x="51981" y="48280"/>
                    <a:pt x="48285" y="51488"/>
                  </a:cubicBezTo>
                  <a:cubicBezTo>
                    <a:pt x="47050" y="52620"/>
                    <a:pt x="45917" y="53804"/>
                    <a:pt x="44978" y="55184"/>
                  </a:cubicBezTo>
                  <a:cubicBezTo>
                    <a:pt x="43254" y="57650"/>
                    <a:pt x="42019" y="60313"/>
                    <a:pt x="41230" y="63225"/>
                  </a:cubicBezTo>
                  <a:cubicBezTo>
                    <a:pt x="40591" y="65494"/>
                    <a:pt x="39751" y="67711"/>
                    <a:pt x="38717" y="69834"/>
                  </a:cubicBezTo>
                  <a:cubicBezTo>
                    <a:pt x="38618" y="70078"/>
                    <a:pt x="38520" y="70276"/>
                    <a:pt x="38322" y="70473"/>
                  </a:cubicBezTo>
                  <a:cubicBezTo>
                    <a:pt x="36942" y="72300"/>
                    <a:pt x="35659" y="74272"/>
                    <a:pt x="34622" y="76344"/>
                  </a:cubicBezTo>
                  <a:cubicBezTo>
                    <a:pt x="34622" y="76442"/>
                    <a:pt x="34523" y="76490"/>
                    <a:pt x="34476" y="76588"/>
                  </a:cubicBezTo>
                  <a:cubicBezTo>
                    <a:pt x="34424" y="76442"/>
                    <a:pt x="34476" y="76292"/>
                    <a:pt x="34476" y="76194"/>
                  </a:cubicBezTo>
                  <a:cubicBezTo>
                    <a:pt x="34673" y="75061"/>
                    <a:pt x="34918" y="73976"/>
                    <a:pt x="35115" y="72840"/>
                  </a:cubicBezTo>
                  <a:cubicBezTo>
                    <a:pt x="35608" y="69932"/>
                    <a:pt x="35561" y="66973"/>
                    <a:pt x="35509" y="63963"/>
                  </a:cubicBezTo>
                  <a:cubicBezTo>
                    <a:pt x="35462" y="61694"/>
                    <a:pt x="35509" y="59426"/>
                    <a:pt x="35857" y="57110"/>
                  </a:cubicBezTo>
                  <a:cubicBezTo>
                    <a:pt x="35904" y="56763"/>
                    <a:pt x="35955" y="56368"/>
                    <a:pt x="36101" y="56025"/>
                  </a:cubicBezTo>
                  <a:cubicBezTo>
                    <a:pt x="36890" y="54151"/>
                    <a:pt x="37731" y="52277"/>
                    <a:pt x="38863" y="50549"/>
                  </a:cubicBezTo>
                  <a:cubicBezTo>
                    <a:pt x="39455" y="49661"/>
                    <a:pt x="40047" y="48773"/>
                    <a:pt x="40836" y="48083"/>
                  </a:cubicBezTo>
                  <a:cubicBezTo>
                    <a:pt x="41676" y="47294"/>
                    <a:pt x="42564" y="46556"/>
                    <a:pt x="43400" y="45767"/>
                  </a:cubicBezTo>
                  <a:cubicBezTo>
                    <a:pt x="44387" y="44781"/>
                    <a:pt x="45424" y="43794"/>
                    <a:pt x="46359" y="42757"/>
                  </a:cubicBezTo>
                  <a:cubicBezTo>
                    <a:pt x="47642" y="41427"/>
                    <a:pt x="48778" y="39947"/>
                    <a:pt x="49666" y="38318"/>
                  </a:cubicBezTo>
                  <a:cubicBezTo>
                    <a:pt x="50652" y="36444"/>
                    <a:pt x="51342" y="34471"/>
                    <a:pt x="51934" y="32400"/>
                  </a:cubicBezTo>
                  <a:cubicBezTo>
                    <a:pt x="53512" y="27271"/>
                    <a:pt x="54645" y="22043"/>
                    <a:pt x="56617" y="17064"/>
                  </a:cubicBezTo>
                  <a:cubicBezTo>
                    <a:pt x="56815" y="16571"/>
                    <a:pt x="56913" y="15979"/>
                    <a:pt x="56913" y="15435"/>
                  </a:cubicBezTo>
                  <a:cubicBezTo>
                    <a:pt x="56913" y="14500"/>
                    <a:pt x="56274" y="13857"/>
                    <a:pt x="55288" y="13809"/>
                  </a:cubicBezTo>
                  <a:cubicBezTo>
                    <a:pt x="55220" y="13805"/>
                    <a:pt x="55153" y="13803"/>
                    <a:pt x="55086" y="13803"/>
                  </a:cubicBezTo>
                  <a:cubicBezTo>
                    <a:pt x="54373" y="13803"/>
                    <a:pt x="53711" y="14053"/>
                    <a:pt x="53216" y="14547"/>
                  </a:cubicBezTo>
                  <a:cubicBezTo>
                    <a:pt x="51342" y="16421"/>
                    <a:pt x="49516" y="18295"/>
                    <a:pt x="47642" y="20122"/>
                  </a:cubicBezTo>
                  <a:cubicBezTo>
                    <a:pt x="46805" y="20958"/>
                    <a:pt x="46162" y="21897"/>
                    <a:pt x="45570" y="22884"/>
                  </a:cubicBezTo>
                  <a:cubicBezTo>
                    <a:pt x="44485" y="24706"/>
                    <a:pt x="43846" y="26730"/>
                    <a:pt x="43254" y="28750"/>
                  </a:cubicBezTo>
                  <a:cubicBezTo>
                    <a:pt x="42268" y="32353"/>
                    <a:pt x="41723" y="36101"/>
                    <a:pt x="41084" y="39797"/>
                  </a:cubicBezTo>
                  <a:cubicBezTo>
                    <a:pt x="40690" y="41869"/>
                    <a:pt x="40343" y="43940"/>
                    <a:pt x="39999" y="46011"/>
                  </a:cubicBezTo>
                  <a:cubicBezTo>
                    <a:pt x="39506" y="48825"/>
                    <a:pt x="38027" y="51140"/>
                    <a:pt x="36646" y="53559"/>
                  </a:cubicBezTo>
                  <a:cubicBezTo>
                    <a:pt x="36744" y="52916"/>
                    <a:pt x="36890" y="52277"/>
                    <a:pt x="36989" y="51634"/>
                  </a:cubicBezTo>
                  <a:cubicBezTo>
                    <a:pt x="37581" y="48529"/>
                    <a:pt x="37533" y="45372"/>
                    <a:pt x="37435" y="42216"/>
                  </a:cubicBezTo>
                  <a:cubicBezTo>
                    <a:pt x="37285" y="36101"/>
                    <a:pt x="35659" y="30380"/>
                    <a:pt x="32404" y="25152"/>
                  </a:cubicBezTo>
                  <a:cubicBezTo>
                    <a:pt x="30775" y="22536"/>
                    <a:pt x="29098" y="19925"/>
                    <a:pt x="27473" y="17309"/>
                  </a:cubicBezTo>
                  <a:cubicBezTo>
                    <a:pt x="25942" y="14942"/>
                    <a:pt x="24514" y="12574"/>
                    <a:pt x="22983" y="10258"/>
                  </a:cubicBezTo>
                  <a:cubicBezTo>
                    <a:pt x="21160" y="7544"/>
                    <a:pt x="19483" y="4782"/>
                    <a:pt x="18102" y="1776"/>
                  </a:cubicBezTo>
                  <a:cubicBezTo>
                    <a:pt x="17905" y="1283"/>
                    <a:pt x="17609" y="790"/>
                    <a:pt x="17313" y="296"/>
                  </a:cubicBezTo>
                  <a:cubicBezTo>
                    <a:pt x="17262" y="245"/>
                    <a:pt x="17163" y="198"/>
                    <a:pt x="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5109500" y="2268975"/>
              <a:ext cx="202225" cy="197300"/>
            </a:xfrm>
            <a:custGeom>
              <a:avLst/>
              <a:gdLst/>
              <a:ahLst/>
              <a:cxnLst/>
              <a:rect l="l" t="t" r="r" b="b"/>
              <a:pathLst>
                <a:path w="8089" h="7892" extrusionOk="0">
                  <a:moveTo>
                    <a:pt x="8089" y="0"/>
                  </a:moveTo>
                  <a:cubicBezTo>
                    <a:pt x="4783" y="1973"/>
                    <a:pt x="2072" y="4636"/>
                    <a:pt x="1" y="7891"/>
                  </a:cubicBezTo>
                  <a:cubicBezTo>
                    <a:pt x="2218" y="4735"/>
                    <a:pt x="4932" y="2123"/>
                    <a:pt x="8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4271100" y="2335550"/>
              <a:ext cx="208350" cy="70350"/>
            </a:xfrm>
            <a:custGeom>
              <a:avLst/>
              <a:gdLst/>
              <a:ahLst/>
              <a:cxnLst/>
              <a:rect l="l" t="t" r="r" b="b"/>
              <a:pathLst>
                <a:path w="8334" h="2814" extrusionOk="0">
                  <a:moveTo>
                    <a:pt x="1" y="1"/>
                  </a:moveTo>
                  <a:lnTo>
                    <a:pt x="1" y="1"/>
                  </a:lnTo>
                  <a:cubicBezTo>
                    <a:pt x="2810" y="987"/>
                    <a:pt x="5524" y="1875"/>
                    <a:pt x="8333" y="2814"/>
                  </a:cubicBezTo>
                  <a:cubicBezTo>
                    <a:pt x="7398" y="2222"/>
                    <a:pt x="888" y="5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4929500" y="1364000"/>
              <a:ext cx="457400" cy="902525"/>
            </a:xfrm>
            <a:custGeom>
              <a:avLst/>
              <a:gdLst/>
              <a:ahLst/>
              <a:cxnLst/>
              <a:rect l="l" t="t" r="r" b="b"/>
              <a:pathLst>
                <a:path w="18296" h="36101" extrusionOk="0">
                  <a:moveTo>
                    <a:pt x="13857" y="9126"/>
                  </a:moveTo>
                  <a:cubicBezTo>
                    <a:pt x="13758" y="9422"/>
                    <a:pt x="13612" y="9667"/>
                    <a:pt x="13513" y="9963"/>
                  </a:cubicBezTo>
                  <a:cubicBezTo>
                    <a:pt x="12428" y="12381"/>
                    <a:pt x="11738" y="14894"/>
                    <a:pt x="10996" y="17411"/>
                  </a:cubicBezTo>
                  <a:cubicBezTo>
                    <a:pt x="10207" y="20272"/>
                    <a:pt x="8925" y="22935"/>
                    <a:pt x="7248" y="25401"/>
                  </a:cubicBezTo>
                  <a:cubicBezTo>
                    <a:pt x="6313" y="26829"/>
                    <a:pt x="5374" y="28261"/>
                    <a:pt x="4388" y="29642"/>
                  </a:cubicBezTo>
                  <a:cubicBezTo>
                    <a:pt x="3796" y="30530"/>
                    <a:pt x="3105" y="31319"/>
                    <a:pt x="2415" y="32108"/>
                  </a:cubicBezTo>
                  <a:cubicBezTo>
                    <a:pt x="2711" y="31366"/>
                    <a:pt x="3007" y="30676"/>
                    <a:pt x="3303" y="29985"/>
                  </a:cubicBezTo>
                  <a:cubicBezTo>
                    <a:pt x="4979" y="26237"/>
                    <a:pt x="6708" y="22489"/>
                    <a:pt x="8333" y="18741"/>
                  </a:cubicBezTo>
                  <a:cubicBezTo>
                    <a:pt x="9667" y="15585"/>
                    <a:pt x="11343" y="12626"/>
                    <a:pt x="13265" y="9817"/>
                  </a:cubicBezTo>
                  <a:cubicBezTo>
                    <a:pt x="13415" y="9568"/>
                    <a:pt x="13612" y="9323"/>
                    <a:pt x="13758" y="9126"/>
                  </a:cubicBezTo>
                  <a:close/>
                  <a:moveTo>
                    <a:pt x="15533" y="1"/>
                  </a:moveTo>
                  <a:lnTo>
                    <a:pt x="15533" y="1"/>
                  </a:lnTo>
                  <a:cubicBezTo>
                    <a:pt x="15238" y="99"/>
                    <a:pt x="14993" y="296"/>
                    <a:pt x="14796" y="494"/>
                  </a:cubicBezTo>
                  <a:cubicBezTo>
                    <a:pt x="13265" y="2072"/>
                    <a:pt x="11983" y="3800"/>
                    <a:pt x="10996" y="5773"/>
                  </a:cubicBezTo>
                  <a:cubicBezTo>
                    <a:pt x="9963" y="7694"/>
                    <a:pt x="8976" y="9568"/>
                    <a:pt x="7840" y="11395"/>
                  </a:cubicBezTo>
                  <a:cubicBezTo>
                    <a:pt x="6459" y="13612"/>
                    <a:pt x="5228" y="15932"/>
                    <a:pt x="4538" y="18445"/>
                  </a:cubicBezTo>
                  <a:cubicBezTo>
                    <a:pt x="3749" y="21207"/>
                    <a:pt x="3105" y="24020"/>
                    <a:pt x="2368" y="26829"/>
                  </a:cubicBezTo>
                  <a:lnTo>
                    <a:pt x="2368" y="27125"/>
                  </a:lnTo>
                  <a:cubicBezTo>
                    <a:pt x="2466" y="27078"/>
                    <a:pt x="2466" y="27026"/>
                    <a:pt x="2514" y="26928"/>
                  </a:cubicBezTo>
                  <a:cubicBezTo>
                    <a:pt x="3007" y="25006"/>
                    <a:pt x="3500" y="23132"/>
                    <a:pt x="3993" y="21207"/>
                  </a:cubicBezTo>
                  <a:cubicBezTo>
                    <a:pt x="4782" y="18149"/>
                    <a:pt x="5820" y="15242"/>
                    <a:pt x="7497" y="12578"/>
                  </a:cubicBezTo>
                  <a:cubicBezTo>
                    <a:pt x="8925" y="10310"/>
                    <a:pt x="10207" y="7943"/>
                    <a:pt x="11442" y="5575"/>
                  </a:cubicBezTo>
                  <a:cubicBezTo>
                    <a:pt x="12132" y="4194"/>
                    <a:pt x="13020" y="2912"/>
                    <a:pt x="14054" y="1677"/>
                  </a:cubicBezTo>
                  <a:lnTo>
                    <a:pt x="14054" y="1677"/>
                  </a:lnTo>
                  <a:cubicBezTo>
                    <a:pt x="13612" y="2814"/>
                    <a:pt x="13119" y="3899"/>
                    <a:pt x="12724" y="4984"/>
                  </a:cubicBezTo>
                  <a:cubicBezTo>
                    <a:pt x="12330" y="6116"/>
                    <a:pt x="12034" y="7252"/>
                    <a:pt x="11639" y="8384"/>
                  </a:cubicBezTo>
                  <a:cubicBezTo>
                    <a:pt x="10898" y="10653"/>
                    <a:pt x="10160" y="12922"/>
                    <a:pt x="9371" y="15143"/>
                  </a:cubicBezTo>
                  <a:cubicBezTo>
                    <a:pt x="7741" y="19581"/>
                    <a:pt x="5769" y="23823"/>
                    <a:pt x="3796" y="28111"/>
                  </a:cubicBezTo>
                  <a:cubicBezTo>
                    <a:pt x="2664" y="30676"/>
                    <a:pt x="1626" y="33339"/>
                    <a:pt x="146" y="35758"/>
                  </a:cubicBezTo>
                  <a:cubicBezTo>
                    <a:pt x="99" y="35856"/>
                    <a:pt x="48" y="36002"/>
                    <a:pt x="0" y="36101"/>
                  </a:cubicBezTo>
                  <a:cubicBezTo>
                    <a:pt x="146" y="36053"/>
                    <a:pt x="296" y="35955"/>
                    <a:pt x="344" y="35856"/>
                  </a:cubicBezTo>
                  <a:cubicBezTo>
                    <a:pt x="1527" y="33931"/>
                    <a:pt x="2861" y="32155"/>
                    <a:pt x="4190" y="30380"/>
                  </a:cubicBezTo>
                  <a:cubicBezTo>
                    <a:pt x="5275" y="28900"/>
                    <a:pt x="6313" y="27374"/>
                    <a:pt x="7347" y="25843"/>
                  </a:cubicBezTo>
                  <a:cubicBezTo>
                    <a:pt x="8728" y="23724"/>
                    <a:pt x="10010" y="21554"/>
                    <a:pt x="10752" y="19136"/>
                  </a:cubicBezTo>
                  <a:cubicBezTo>
                    <a:pt x="11343" y="17360"/>
                    <a:pt x="11837" y="15585"/>
                    <a:pt x="12377" y="13809"/>
                  </a:cubicBezTo>
                  <a:cubicBezTo>
                    <a:pt x="13316" y="10752"/>
                    <a:pt x="14598" y="7891"/>
                    <a:pt x="16323" y="5228"/>
                  </a:cubicBezTo>
                  <a:cubicBezTo>
                    <a:pt x="16966" y="4242"/>
                    <a:pt x="17557" y="3208"/>
                    <a:pt x="18149" y="2222"/>
                  </a:cubicBezTo>
                  <a:cubicBezTo>
                    <a:pt x="18197" y="2072"/>
                    <a:pt x="18248" y="1875"/>
                    <a:pt x="18295" y="1729"/>
                  </a:cubicBezTo>
                  <a:lnTo>
                    <a:pt x="18248" y="1729"/>
                  </a:lnTo>
                  <a:cubicBezTo>
                    <a:pt x="15533" y="5820"/>
                    <a:pt x="12870" y="9915"/>
                    <a:pt x="10207" y="14007"/>
                  </a:cubicBezTo>
                  <a:cubicBezTo>
                    <a:pt x="10357" y="13367"/>
                    <a:pt x="10602" y="12776"/>
                    <a:pt x="10799" y="12184"/>
                  </a:cubicBezTo>
                  <a:cubicBezTo>
                    <a:pt x="11588" y="9718"/>
                    <a:pt x="12330" y="7299"/>
                    <a:pt x="13119" y="4834"/>
                  </a:cubicBezTo>
                  <a:cubicBezTo>
                    <a:pt x="13561" y="3405"/>
                    <a:pt x="14204" y="2024"/>
                    <a:pt x="15040" y="742"/>
                  </a:cubicBezTo>
                  <a:cubicBezTo>
                    <a:pt x="15238" y="494"/>
                    <a:pt x="15387" y="249"/>
                    <a:pt x="15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4924575" y="2206150"/>
              <a:ext cx="535100" cy="562225"/>
            </a:xfrm>
            <a:custGeom>
              <a:avLst/>
              <a:gdLst/>
              <a:ahLst/>
              <a:cxnLst/>
              <a:rect l="l" t="t" r="r" b="b"/>
              <a:pathLst>
                <a:path w="21404" h="22489" extrusionOk="0">
                  <a:moveTo>
                    <a:pt x="21404" y="0"/>
                  </a:moveTo>
                  <a:lnTo>
                    <a:pt x="20662" y="296"/>
                  </a:lnTo>
                  <a:cubicBezTo>
                    <a:pt x="19530" y="935"/>
                    <a:pt x="18394" y="1578"/>
                    <a:pt x="17309" y="2269"/>
                  </a:cubicBezTo>
                  <a:cubicBezTo>
                    <a:pt x="14941" y="3598"/>
                    <a:pt x="12771" y="5177"/>
                    <a:pt x="10799" y="7051"/>
                  </a:cubicBezTo>
                  <a:cubicBezTo>
                    <a:pt x="8877" y="8925"/>
                    <a:pt x="7398" y="11095"/>
                    <a:pt x="6064" y="13363"/>
                  </a:cubicBezTo>
                  <a:cubicBezTo>
                    <a:pt x="4585" y="15829"/>
                    <a:pt x="3006" y="18196"/>
                    <a:pt x="1282" y="20516"/>
                  </a:cubicBezTo>
                  <a:cubicBezTo>
                    <a:pt x="837" y="21155"/>
                    <a:pt x="442" y="21798"/>
                    <a:pt x="0" y="22390"/>
                  </a:cubicBezTo>
                  <a:cubicBezTo>
                    <a:pt x="0" y="22438"/>
                    <a:pt x="47" y="22438"/>
                    <a:pt x="99" y="22489"/>
                  </a:cubicBezTo>
                  <a:cubicBezTo>
                    <a:pt x="197" y="22438"/>
                    <a:pt x="296" y="22339"/>
                    <a:pt x="395" y="22240"/>
                  </a:cubicBezTo>
                  <a:cubicBezTo>
                    <a:pt x="935" y="21451"/>
                    <a:pt x="1527" y="20662"/>
                    <a:pt x="2119" y="19873"/>
                  </a:cubicBezTo>
                  <a:cubicBezTo>
                    <a:pt x="3500" y="18050"/>
                    <a:pt x="4782" y="16078"/>
                    <a:pt x="5966" y="14105"/>
                  </a:cubicBezTo>
                  <a:cubicBezTo>
                    <a:pt x="7051" y="12329"/>
                    <a:pt x="8136" y="10503"/>
                    <a:pt x="9516" y="8925"/>
                  </a:cubicBezTo>
                  <a:cubicBezTo>
                    <a:pt x="11095" y="7102"/>
                    <a:pt x="12870" y="5472"/>
                    <a:pt x="14941" y="4143"/>
                  </a:cubicBezTo>
                  <a:cubicBezTo>
                    <a:pt x="16421" y="3204"/>
                    <a:pt x="17952" y="2316"/>
                    <a:pt x="19431" y="1428"/>
                  </a:cubicBezTo>
                  <a:cubicBezTo>
                    <a:pt x="20122" y="987"/>
                    <a:pt x="20859" y="639"/>
                    <a:pt x="21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4264900" y="2320750"/>
              <a:ext cx="551200" cy="297225"/>
            </a:xfrm>
            <a:custGeom>
              <a:avLst/>
              <a:gdLst/>
              <a:ahLst/>
              <a:cxnLst/>
              <a:rect l="l" t="t" r="r" b="b"/>
              <a:pathLst>
                <a:path w="22048" h="11889" extrusionOk="0">
                  <a:moveTo>
                    <a:pt x="52" y="1"/>
                  </a:moveTo>
                  <a:cubicBezTo>
                    <a:pt x="52" y="52"/>
                    <a:pt x="0" y="99"/>
                    <a:pt x="0" y="151"/>
                  </a:cubicBezTo>
                  <a:cubicBezTo>
                    <a:pt x="789" y="395"/>
                    <a:pt x="1578" y="593"/>
                    <a:pt x="2320" y="841"/>
                  </a:cubicBezTo>
                  <a:cubicBezTo>
                    <a:pt x="6167" y="2025"/>
                    <a:pt x="9962" y="3453"/>
                    <a:pt x="13513" y="5378"/>
                  </a:cubicBezTo>
                  <a:cubicBezTo>
                    <a:pt x="15439" y="6412"/>
                    <a:pt x="17313" y="7596"/>
                    <a:pt x="19037" y="8976"/>
                  </a:cubicBezTo>
                  <a:cubicBezTo>
                    <a:pt x="19925" y="9667"/>
                    <a:pt x="20714" y="10456"/>
                    <a:pt x="21404" y="11344"/>
                  </a:cubicBezTo>
                  <a:cubicBezTo>
                    <a:pt x="21554" y="11541"/>
                    <a:pt x="21751" y="11691"/>
                    <a:pt x="21949" y="11888"/>
                  </a:cubicBezTo>
                  <a:cubicBezTo>
                    <a:pt x="21949" y="11837"/>
                    <a:pt x="21996" y="11837"/>
                    <a:pt x="22047" y="11790"/>
                  </a:cubicBezTo>
                  <a:cubicBezTo>
                    <a:pt x="21700" y="11344"/>
                    <a:pt x="21404" y="10902"/>
                    <a:pt x="21010" y="10456"/>
                  </a:cubicBezTo>
                  <a:cubicBezTo>
                    <a:pt x="19779" y="9075"/>
                    <a:pt x="18299" y="7943"/>
                    <a:pt x="16721" y="6905"/>
                  </a:cubicBezTo>
                  <a:cubicBezTo>
                    <a:pt x="11738" y="3701"/>
                    <a:pt x="6266" y="1579"/>
                    <a:pt x="545" y="99"/>
                  </a:cubicBezTo>
                  <a:cubicBezTo>
                    <a:pt x="395" y="52"/>
                    <a:pt x="197" y="52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4575600" y="1508300"/>
              <a:ext cx="239200" cy="343975"/>
            </a:xfrm>
            <a:custGeom>
              <a:avLst/>
              <a:gdLst/>
              <a:ahLst/>
              <a:cxnLst/>
              <a:rect l="l" t="t" r="r" b="b"/>
              <a:pathLst>
                <a:path w="9568" h="13759" extrusionOk="0">
                  <a:moveTo>
                    <a:pt x="0" y="1"/>
                  </a:moveTo>
                  <a:cubicBezTo>
                    <a:pt x="1728" y="2218"/>
                    <a:pt x="3405" y="4388"/>
                    <a:pt x="5082" y="6609"/>
                  </a:cubicBezTo>
                  <a:cubicBezTo>
                    <a:pt x="6759" y="8826"/>
                    <a:pt x="8140" y="11245"/>
                    <a:pt x="9521" y="13758"/>
                  </a:cubicBezTo>
                  <a:cubicBezTo>
                    <a:pt x="9568" y="13612"/>
                    <a:pt x="9568" y="13612"/>
                    <a:pt x="9568" y="13561"/>
                  </a:cubicBezTo>
                  <a:cubicBezTo>
                    <a:pt x="9469" y="13316"/>
                    <a:pt x="9323" y="13119"/>
                    <a:pt x="9225" y="12870"/>
                  </a:cubicBezTo>
                  <a:cubicBezTo>
                    <a:pt x="7646" y="9667"/>
                    <a:pt x="5622" y="6806"/>
                    <a:pt x="3405" y="4045"/>
                  </a:cubicBezTo>
                  <a:cubicBezTo>
                    <a:pt x="2813" y="3354"/>
                    <a:pt x="2269" y="2612"/>
                    <a:pt x="1728" y="1922"/>
                  </a:cubicBezTo>
                  <a:cubicBezTo>
                    <a:pt x="1184" y="1283"/>
                    <a:pt x="592" y="640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4314200" y="1800450"/>
              <a:ext cx="265175" cy="271275"/>
            </a:xfrm>
            <a:custGeom>
              <a:avLst/>
              <a:gdLst/>
              <a:ahLst/>
              <a:cxnLst/>
              <a:rect l="l" t="t" r="r" b="b"/>
              <a:pathLst>
                <a:path w="10607" h="10851" extrusionOk="0">
                  <a:moveTo>
                    <a:pt x="1" y="1"/>
                  </a:moveTo>
                  <a:cubicBezTo>
                    <a:pt x="3603" y="3552"/>
                    <a:pt x="6807" y="7497"/>
                    <a:pt x="10606" y="10851"/>
                  </a:cubicBezTo>
                  <a:cubicBezTo>
                    <a:pt x="7004" y="7300"/>
                    <a:pt x="3800" y="335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4084875" y="1585925"/>
              <a:ext cx="107350" cy="120850"/>
            </a:xfrm>
            <a:custGeom>
              <a:avLst/>
              <a:gdLst/>
              <a:ahLst/>
              <a:cxnLst/>
              <a:rect l="l" t="t" r="r" b="b"/>
              <a:pathLst>
                <a:path w="4294" h="4834" extrusionOk="0">
                  <a:moveTo>
                    <a:pt x="99" y="1"/>
                  </a:moveTo>
                  <a:cubicBezTo>
                    <a:pt x="52" y="1"/>
                    <a:pt x="52" y="52"/>
                    <a:pt x="1" y="99"/>
                  </a:cubicBezTo>
                  <a:cubicBezTo>
                    <a:pt x="1283" y="1776"/>
                    <a:pt x="2715" y="3307"/>
                    <a:pt x="4195" y="4834"/>
                  </a:cubicBezTo>
                  <a:cubicBezTo>
                    <a:pt x="4242" y="4834"/>
                    <a:pt x="4293" y="4786"/>
                    <a:pt x="4293" y="4735"/>
                  </a:cubicBezTo>
                  <a:cubicBezTo>
                    <a:pt x="2913" y="3157"/>
                    <a:pt x="1480" y="1579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5504050" y="2125950"/>
              <a:ext cx="86325" cy="53100"/>
            </a:xfrm>
            <a:custGeom>
              <a:avLst/>
              <a:gdLst/>
              <a:ahLst/>
              <a:cxnLst/>
              <a:rect l="l" t="t" r="r" b="b"/>
              <a:pathLst>
                <a:path w="3453" h="2124" extrusionOk="0">
                  <a:moveTo>
                    <a:pt x="3354" y="1"/>
                  </a:moveTo>
                  <a:cubicBezTo>
                    <a:pt x="2269" y="644"/>
                    <a:pt x="1133" y="1334"/>
                    <a:pt x="0" y="1973"/>
                  </a:cubicBezTo>
                  <a:cubicBezTo>
                    <a:pt x="0" y="2025"/>
                    <a:pt x="48" y="2072"/>
                    <a:pt x="48" y="2123"/>
                  </a:cubicBezTo>
                  <a:cubicBezTo>
                    <a:pt x="1184" y="1480"/>
                    <a:pt x="2415" y="940"/>
                    <a:pt x="3453" y="151"/>
                  </a:cubicBezTo>
                  <a:cubicBezTo>
                    <a:pt x="3401" y="99"/>
                    <a:pt x="3401" y="52"/>
                    <a:pt x="3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27"/>
          <p:cNvSpPr/>
          <p:nvPr/>
        </p:nvSpPr>
        <p:spPr>
          <a:xfrm rot="-5400000" flipH="1">
            <a:off x="7167434" y="3206033"/>
            <a:ext cx="3264808" cy="688330"/>
          </a:xfrm>
          <a:custGeom>
            <a:avLst/>
            <a:gdLst/>
            <a:ahLst/>
            <a:cxnLst/>
            <a:rect l="l" t="t" r="r" b="b"/>
            <a:pathLst>
              <a:path w="129197" h="27239" extrusionOk="0">
                <a:moveTo>
                  <a:pt x="120801" y="0"/>
                </a:moveTo>
                <a:cubicBezTo>
                  <a:pt x="119505" y="0"/>
                  <a:pt x="118206" y="72"/>
                  <a:pt x="116901" y="218"/>
                </a:cubicBezTo>
                <a:cubicBezTo>
                  <a:pt x="111745" y="864"/>
                  <a:pt x="107034" y="2550"/>
                  <a:pt x="102921" y="5723"/>
                </a:cubicBezTo>
                <a:cubicBezTo>
                  <a:pt x="100640" y="7508"/>
                  <a:pt x="98407" y="9392"/>
                  <a:pt x="96226" y="11323"/>
                </a:cubicBezTo>
                <a:cubicBezTo>
                  <a:pt x="91485" y="15455"/>
                  <a:pt x="85987" y="17542"/>
                  <a:pt x="79814" y="17542"/>
                </a:cubicBezTo>
                <a:cubicBezTo>
                  <a:pt x="79470" y="17542"/>
                  <a:pt x="79124" y="17535"/>
                  <a:pt x="78775" y="17522"/>
                </a:cubicBezTo>
                <a:cubicBezTo>
                  <a:pt x="74365" y="17423"/>
                  <a:pt x="70101" y="16578"/>
                  <a:pt x="65885" y="15242"/>
                </a:cubicBezTo>
                <a:cubicBezTo>
                  <a:pt x="61423" y="13802"/>
                  <a:pt x="56962" y="12267"/>
                  <a:pt x="52500" y="10780"/>
                </a:cubicBezTo>
                <a:cubicBezTo>
                  <a:pt x="47392" y="9134"/>
                  <a:pt x="42235" y="8182"/>
                  <a:pt x="36977" y="8182"/>
                </a:cubicBezTo>
                <a:cubicBezTo>
                  <a:pt x="34784" y="8182"/>
                  <a:pt x="32573" y="8347"/>
                  <a:pt x="30341" y="8698"/>
                </a:cubicBezTo>
                <a:cubicBezTo>
                  <a:pt x="22508" y="9935"/>
                  <a:pt x="15369" y="12909"/>
                  <a:pt x="9023" y="17720"/>
                </a:cubicBezTo>
                <a:cubicBezTo>
                  <a:pt x="5501" y="20397"/>
                  <a:pt x="2626" y="23717"/>
                  <a:pt x="0" y="27239"/>
                </a:cubicBezTo>
                <a:lnTo>
                  <a:pt x="129196" y="27239"/>
                </a:lnTo>
                <a:lnTo>
                  <a:pt x="129196" y="912"/>
                </a:lnTo>
                <a:cubicBezTo>
                  <a:pt x="129045" y="912"/>
                  <a:pt x="128847" y="912"/>
                  <a:pt x="128700" y="864"/>
                </a:cubicBezTo>
                <a:cubicBezTo>
                  <a:pt x="126071" y="298"/>
                  <a:pt x="123444" y="0"/>
                  <a:pt x="1208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7"/>
          <p:cNvSpPr/>
          <p:nvPr/>
        </p:nvSpPr>
        <p:spPr>
          <a:xfrm>
            <a:off x="0" y="1"/>
            <a:ext cx="1768316" cy="1456311"/>
          </a:xfrm>
          <a:custGeom>
            <a:avLst/>
            <a:gdLst/>
            <a:ahLst/>
            <a:cxnLst/>
            <a:rect l="l" t="t" r="r" b="b"/>
            <a:pathLst>
              <a:path w="102422" h="98867" extrusionOk="0">
                <a:moveTo>
                  <a:pt x="0" y="0"/>
                </a:moveTo>
                <a:lnTo>
                  <a:pt x="0" y="1164"/>
                </a:lnTo>
                <a:lnTo>
                  <a:pt x="0" y="47137"/>
                </a:lnTo>
                <a:lnTo>
                  <a:pt x="0" y="57755"/>
                </a:lnTo>
                <a:cubicBezTo>
                  <a:pt x="0" y="58143"/>
                  <a:pt x="0" y="58434"/>
                  <a:pt x="485" y="58628"/>
                </a:cubicBezTo>
                <a:cubicBezTo>
                  <a:pt x="3833" y="59986"/>
                  <a:pt x="6402" y="62364"/>
                  <a:pt x="8632" y="65127"/>
                </a:cubicBezTo>
                <a:cubicBezTo>
                  <a:pt x="11542" y="68812"/>
                  <a:pt x="13482" y="73033"/>
                  <a:pt x="15375" y="77250"/>
                </a:cubicBezTo>
                <a:cubicBezTo>
                  <a:pt x="17070" y="81130"/>
                  <a:pt x="18770" y="85009"/>
                  <a:pt x="21194" y="88501"/>
                </a:cubicBezTo>
                <a:cubicBezTo>
                  <a:pt x="25789" y="95155"/>
                  <a:pt x="32937" y="98866"/>
                  <a:pt x="40687" y="98866"/>
                </a:cubicBezTo>
                <a:cubicBezTo>
                  <a:pt x="42426" y="98866"/>
                  <a:pt x="44196" y="98679"/>
                  <a:pt x="45973" y="98297"/>
                </a:cubicBezTo>
                <a:cubicBezTo>
                  <a:pt x="49224" y="97571"/>
                  <a:pt x="52278" y="96311"/>
                  <a:pt x="54702" y="93932"/>
                </a:cubicBezTo>
                <a:cubicBezTo>
                  <a:pt x="56254" y="92381"/>
                  <a:pt x="57030" y="90441"/>
                  <a:pt x="56499" y="88260"/>
                </a:cubicBezTo>
                <a:cubicBezTo>
                  <a:pt x="56111" y="86612"/>
                  <a:pt x="55381" y="85009"/>
                  <a:pt x="54702" y="83508"/>
                </a:cubicBezTo>
                <a:cubicBezTo>
                  <a:pt x="53829" y="81712"/>
                  <a:pt x="52716" y="80016"/>
                  <a:pt x="51940" y="78220"/>
                </a:cubicBezTo>
                <a:cubicBezTo>
                  <a:pt x="50000" y="73906"/>
                  <a:pt x="50920" y="69976"/>
                  <a:pt x="54508" y="66872"/>
                </a:cubicBezTo>
                <a:cubicBezTo>
                  <a:pt x="57321" y="64448"/>
                  <a:pt x="60619" y="63187"/>
                  <a:pt x="64304" y="62946"/>
                </a:cubicBezTo>
                <a:cubicBezTo>
                  <a:pt x="64917" y="62908"/>
                  <a:pt x="65527" y="62891"/>
                  <a:pt x="66135" y="62891"/>
                </a:cubicBezTo>
                <a:cubicBezTo>
                  <a:pt x="70149" y="62891"/>
                  <a:pt x="74078" y="63645"/>
                  <a:pt x="78077" y="64110"/>
                </a:cubicBezTo>
                <a:cubicBezTo>
                  <a:pt x="79490" y="64275"/>
                  <a:pt x="80903" y="64370"/>
                  <a:pt x="82313" y="64370"/>
                </a:cubicBezTo>
                <a:cubicBezTo>
                  <a:pt x="84630" y="64370"/>
                  <a:pt x="86939" y="64112"/>
                  <a:pt x="89231" y="63478"/>
                </a:cubicBezTo>
                <a:cubicBezTo>
                  <a:pt x="95100" y="61879"/>
                  <a:pt x="99317" y="58485"/>
                  <a:pt x="101257" y="52568"/>
                </a:cubicBezTo>
                <a:cubicBezTo>
                  <a:pt x="102421" y="48980"/>
                  <a:pt x="102324" y="45294"/>
                  <a:pt x="101354" y="41706"/>
                </a:cubicBezTo>
                <a:cubicBezTo>
                  <a:pt x="100241" y="37388"/>
                  <a:pt x="98929" y="33074"/>
                  <a:pt x="97331" y="28903"/>
                </a:cubicBezTo>
                <a:cubicBezTo>
                  <a:pt x="94518" y="21435"/>
                  <a:pt x="93692" y="13870"/>
                  <a:pt x="95585" y="6111"/>
                </a:cubicBezTo>
                <a:cubicBezTo>
                  <a:pt x="96070" y="4074"/>
                  <a:pt x="96505" y="2084"/>
                  <a:pt x="969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27"/>
          <p:cNvGrpSpPr/>
          <p:nvPr/>
        </p:nvGrpSpPr>
        <p:grpSpPr>
          <a:xfrm>
            <a:off x="1045958" y="-35767"/>
            <a:ext cx="1768381" cy="834117"/>
            <a:chOff x="2772675" y="3209200"/>
            <a:chExt cx="2642925" cy="1246625"/>
          </a:xfrm>
        </p:grpSpPr>
        <p:sp>
          <p:nvSpPr>
            <p:cNvPr id="1038" name="Google Shape;1038;p27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27"/>
          <p:cNvGrpSpPr/>
          <p:nvPr/>
        </p:nvGrpSpPr>
        <p:grpSpPr>
          <a:xfrm>
            <a:off x="168742" y="1068715"/>
            <a:ext cx="487252" cy="596410"/>
            <a:chOff x="2229900" y="1049875"/>
            <a:chExt cx="958025" cy="1172650"/>
          </a:xfrm>
        </p:grpSpPr>
        <p:sp>
          <p:nvSpPr>
            <p:cNvPr id="1051" name="Google Shape;1051;p27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27"/>
          <p:cNvSpPr/>
          <p:nvPr/>
        </p:nvSpPr>
        <p:spPr>
          <a:xfrm rot="7698701">
            <a:off x="-27547" y="-249713"/>
            <a:ext cx="879808" cy="1435460"/>
          </a:xfrm>
          <a:custGeom>
            <a:avLst/>
            <a:gdLst/>
            <a:ahLst/>
            <a:cxnLst/>
            <a:rect l="l" t="t" r="r" b="b"/>
            <a:pathLst>
              <a:path w="47050" h="76773" extrusionOk="0">
                <a:moveTo>
                  <a:pt x="12921" y="1022"/>
                </a:moveTo>
                <a:cubicBezTo>
                  <a:pt x="12969" y="1172"/>
                  <a:pt x="13067" y="1369"/>
                  <a:pt x="13119" y="1515"/>
                </a:cubicBezTo>
                <a:cubicBezTo>
                  <a:pt x="13612" y="3637"/>
                  <a:pt x="14105" y="5756"/>
                  <a:pt x="14500" y="7879"/>
                </a:cubicBezTo>
                <a:cubicBezTo>
                  <a:pt x="14843" y="9654"/>
                  <a:pt x="15091" y="11477"/>
                  <a:pt x="15237" y="13304"/>
                </a:cubicBezTo>
                <a:cubicBezTo>
                  <a:pt x="15435" y="15375"/>
                  <a:pt x="15435" y="17446"/>
                  <a:pt x="15435" y="19565"/>
                </a:cubicBezTo>
                <a:cubicBezTo>
                  <a:pt x="15486" y="22327"/>
                  <a:pt x="15190" y="25041"/>
                  <a:pt x="14843" y="27803"/>
                </a:cubicBezTo>
                <a:cubicBezTo>
                  <a:pt x="14350" y="32241"/>
                  <a:pt x="13612" y="36629"/>
                  <a:pt x="12626" y="40969"/>
                </a:cubicBezTo>
                <a:cubicBezTo>
                  <a:pt x="12132" y="43434"/>
                  <a:pt x="11442" y="45853"/>
                  <a:pt x="10897" y="48268"/>
                </a:cubicBezTo>
                <a:cubicBezTo>
                  <a:pt x="10602" y="49404"/>
                  <a:pt x="10357" y="50536"/>
                  <a:pt x="10010" y="51672"/>
                </a:cubicBezTo>
                <a:cubicBezTo>
                  <a:pt x="10010" y="50785"/>
                  <a:pt x="9962" y="49897"/>
                  <a:pt x="10010" y="48958"/>
                </a:cubicBezTo>
                <a:cubicBezTo>
                  <a:pt x="10108" y="47577"/>
                  <a:pt x="10160" y="46196"/>
                  <a:pt x="10306" y="44815"/>
                </a:cubicBezTo>
                <a:cubicBezTo>
                  <a:pt x="10404" y="43434"/>
                  <a:pt x="10554" y="42054"/>
                  <a:pt x="10700" y="40673"/>
                </a:cubicBezTo>
                <a:cubicBezTo>
                  <a:pt x="10897" y="39244"/>
                  <a:pt x="11047" y="37812"/>
                  <a:pt x="11193" y="36384"/>
                </a:cubicBezTo>
                <a:cubicBezTo>
                  <a:pt x="11489" y="34411"/>
                  <a:pt x="11738" y="32486"/>
                  <a:pt x="12034" y="30565"/>
                </a:cubicBezTo>
                <a:cubicBezTo>
                  <a:pt x="12330" y="28592"/>
                  <a:pt x="12673" y="26568"/>
                  <a:pt x="12921" y="24595"/>
                </a:cubicBezTo>
                <a:cubicBezTo>
                  <a:pt x="13316" y="21885"/>
                  <a:pt x="13462" y="19170"/>
                  <a:pt x="13363" y="16409"/>
                </a:cubicBezTo>
                <a:cubicBezTo>
                  <a:pt x="13363" y="16211"/>
                  <a:pt x="13363" y="16014"/>
                  <a:pt x="13316" y="15817"/>
                </a:cubicBezTo>
                <a:cubicBezTo>
                  <a:pt x="13265" y="17099"/>
                  <a:pt x="13217" y="18433"/>
                  <a:pt x="13119" y="19715"/>
                </a:cubicBezTo>
                <a:cubicBezTo>
                  <a:pt x="12969" y="21589"/>
                  <a:pt x="12823" y="23463"/>
                  <a:pt x="12527" y="25337"/>
                </a:cubicBezTo>
                <a:cubicBezTo>
                  <a:pt x="12081" y="28395"/>
                  <a:pt x="11541" y="31500"/>
                  <a:pt x="11095" y="34557"/>
                </a:cubicBezTo>
                <a:cubicBezTo>
                  <a:pt x="10751" y="36976"/>
                  <a:pt x="10456" y="39390"/>
                  <a:pt x="10207" y="41856"/>
                </a:cubicBezTo>
                <a:cubicBezTo>
                  <a:pt x="10061" y="43387"/>
                  <a:pt x="9911" y="44965"/>
                  <a:pt x="9864" y="46543"/>
                </a:cubicBezTo>
                <a:cubicBezTo>
                  <a:pt x="9765" y="48713"/>
                  <a:pt x="9765" y="50931"/>
                  <a:pt x="9714" y="53101"/>
                </a:cubicBezTo>
                <a:cubicBezTo>
                  <a:pt x="9714" y="53251"/>
                  <a:pt x="9666" y="53397"/>
                  <a:pt x="9666" y="53495"/>
                </a:cubicBezTo>
                <a:lnTo>
                  <a:pt x="9517" y="53495"/>
                </a:lnTo>
                <a:cubicBezTo>
                  <a:pt x="9418" y="52706"/>
                  <a:pt x="9319" y="51917"/>
                  <a:pt x="9221" y="51081"/>
                </a:cubicBezTo>
                <a:cubicBezTo>
                  <a:pt x="8976" y="49353"/>
                  <a:pt x="8727" y="47676"/>
                  <a:pt x="8530" y="45952"/>
                </a:cubicBezTo>
                <a:lnTo>
                  <a:pt x="7938" y="41513"/>
                </a:lnTo>
                <a:cubicBezTo>
                  <a:pt x="7694" y="39489"/>
                  <a:pt x="7741" y="37469"/>
                  <a:pt x="7792" y="35398"/>
                </a:cubicBezTo>
                <a:cubicBezTo>
                  <a:pt x="7891" y="32833"/>
                  <a:pt x="8286" y="30269"/>
                  <a:pt x="8826" y="27752"/>
                </a:cubicBezTo>
                <a:cubicBezTo>
                  <a:pt x="9615" y="23857"/>
                  <a:pt x="10554" y="19959"/>
                  <a:pt x="11292" y="16065"/>
                </a:cubicBezTo>
                <a:cubicBezTo>
                  <a:pt x="11738" y="13844"/>
                  <a:pt x="12034" y="11575"/>
                  <a:pt x="12330" y="9307"/>
                </a:cubicBezTo>
                <a:cubicBezTo>
                  <a:pt x="12673" y="6695"/>
                  <a:pt x="12771" y="4079"/>
                  <a:pt x="12771" y="1467"/>
                </a:cubicBezTo>
                <a:cubicBezTo>
                  <a:pt x="12771" y="1317"/>
                  <a:pt x="12823" y="1219"/>
                  <a:pt x="12921" y="1022"/>
                </a:cubicBezTo>
                <a:close/>
                <a:moveTo>
                  <a:pt x="26778" y="28986"/>
                </a:moveTo>
                <a:cubicBezTo>
                  <a:pt x="26778" y="29480"/>
                  <a:pt x="26829" y="29973"/>
                  <a:pt x="26829" y="30466"/>
                </a:cubicBezTo>
                <a:cubicBezTo>
                  <a:pt x="26580" y="34707"/>
                  <a:pt x="25693" y="38799"/>
                  <a:pt x="24115" y="42795"/>
                </a:cubicBezTo>
                <a:cubicBezTo>
                  <a:pt x="22536" y="46689"/>
                  <a:pt x="20465" y="50390"/>
                  <a:pt x="18248" y="53941"/>
                </a:cubicBezTo>
                <a:cubicBezTo>
                  <a:pt x="18196" y="54040"/>
                  <a:pt x="18098" y="54138"/>
                  <a:pt x="17999" y="54237"/>
                </a:cubicBezTo>
                <a:cubicBezTo>
                  <a:pt x="17999" y="54237"/>
                  <a:pt x="17952" y="54186"/>
                  <a:pt x="17901" y="54186"/>
                </a:cubicBezTo>
                <a:cubicBezTo>
                  <a:pt x="19281" y="50390"/>
                  <a:pt x="20662" y="46591"/>
                  <a:pt x="22043" y="42744"/>
                </a:cubicBezTo>
                <a:lnTo>
                  <a:pt x="22043" y="42744"/>
                </a:lnTo>
                <a:cubicBezTo>
                  <a:pt x="20220" y="46492"/>
                  <a:pt x="18986" y="50489"/>
                  <a:pt x="17360" y="54336"/>
                </a:cubicBezTo>
                <a:cubicBezTo>
                  <a:pt x="17309" y="54237"/>
                  <a:pt x="17309" y="54186"/>
                  <a:pt x="17309" y="54087"/>
                </a:cubicBezTo>
                <a:cubicBezTo>
                  <a:pt x="17999" y="51376"/>
                  <a:pt x="18642" y="48615"/>
                  <a:pt x="19431" y="45900"/>
                </a:cubicBezTo>
                <a:cubicBezTo>
                  <a:pt x="19873" y="44373"/>
                  <a:pt x="20465" y="42894"/>
                  <a:pt x="21108" y="41462"/>
                </a:cubicBezTo>
                <a:cubicBezTo>
                  <a:pt x="22931" y="37568"/>
                  <a:pt x="24706" y="33670"/>
                  <a:pt x="26285" y="29626"/>
                </a:cubicBezTo>
                <a:cubicBezTo>
                  <a:pt x="26383" y="29428"/>
                  <a:pt x="26482" y="29184"/>
                  <a:pt x="26580" y="28986"/>
                </a:cubicBezTo>
                <a:close/>
                <a:moveTo>
                  <a:pt x="45814" y="35050"/>
                </a:moveTo>
                <a:cubicBezTo>
                  <a:pt x="45866" y="35102"/>
                  <a:pt x="45913" y="35149"/>
                  <a:pt x="45964" y="35149"/>
                </a:cubicBezTo>
                <a:cubicBezTo>
                  <a:pt x="45866" y="35299"/>
                  <a:pt x="45814" y="35398"/>
                  <a:pt x="45716" y="35544"/>
                </a:cubicBezTo>
                <a:cubicBezTo>
                  <a:pt x="43250" y="38897"/>
                  <a:pt x="40737" y="42251"/>
                  <a:pt x="38219" y="45604"/>
                </a:cubicBezTo>
                <a:cubicBezTo>
                  <a:pt x="35951" y="48662"/>
                  <a:pt x="33536" y="51522"/>
                  <a:pt x="30676" y="54040"/>
                </a:cubicBezTo>
                <a:cubicBezTo>
                  <a:pt x="28407" y="56012"/>
                  <a:pt x="25890" y="57638"/>
                  <a:pt x="23128" y="58873"/>
                </a:cubicBezTo>
                <a:cubicBezTo>
                  <a:pt x="23030" y="58873"/>
                  <a:pt x="22931" y="58920"/>
                  <a:pt x="22734" y="58971"/>
                </a:cubicBezTo>
                <a:cubicBezTo>
                  <a:pt x="24462" y="57638"/>
                  <a:pt x="26186" y="56407"/>
                  <a:pt x="27764" y="55026"/>
                </a:cubicBezTo>
                <a:cubicBezTo>
                  <a:pt x="29342" y="53645"/>
                  <a:pt x="30920" y="52213"/>
                  <a:pt x="32400" y="50733"/>
                </a:cubicBezTo>
                <a:cubicBezTo>
                  <a:pt x="33931" y="49254"/>
                  <a:pt x="35410" y="47774"/>
                  <a:pt x="36692" y="46098"/>
                </a:cubicBezTo>
                <a:lnTo>
                  <a:pt x="36692" y="46098"/>
                </a:lnTo>
                <a:cubicBezTo>
                  <a:pt x="32597" y="50193"/>
                  <a:pt x="28506" y="54284"/>
                  <a:pt x="23720" y="57638"/>
                </a:cubicBezTo>
                <a:cubicBezTo>
                  <a:pt x="23720" y="57590"/>
                  <a:pt x="23720" y="57492"/>
                  <a:pt x="23771" y="57492"/>
                </a:cubicBezTo>
                <a:cubicBezTo>
                  <a:pt x="25298" y="55815"/>
                  <a:pt x="26632" y="53988"/>
                  <a:pt x="27914" y="52114"/>
                </a:cubicBezTo>
                <a:cubicBezTo>
                  <a:pt x="29638" y="49550"/>
                  <a:pt x="31958" y="47431"/>
                  <a:pt x="34373" y="45506"/>
                </a:cubicBezTo>
                <a:cubicBezTo>
                  <a:pt x="37679" y="42843"/>
                  <a:pt x="40835" y="40081"/>
                  <a:pt x="43696" y="37023"/>
                </a:cubicBezTo>
                <a:cubicBezTo>
                  <a:pt x="44386" y="36333"/>
                  <a:pt x="45124" y="35694"/>
                  <a:pt x="45814" y="35050"/>
                </a:cubicBezTo>
                <a:close/>
                <a:moveTo>
                  <a:pt x="12770" y="1"/>
                </a:moveTo>
                <a:cubicBezTo>
                  <a:pt x="12712" y="1"/>
                  <a:pt x="12647" y="11"/>
                  <a:pt x="12574" y="35"/>
                </a:cubicBezTo>
                <a:cubicBezTo>
                  <a:pt x="12527" y="233"/>
                  <a:pt x="12476" y="382"/>
                  <a:pt x="12476" y="580"/>
                </a:cubicBezTo>
                <a:cubicBezTo>
                  <a:pt x="12330" y="3046"/>
                  <a:pt x="12231" y="5511"/>
                  <a:pt x="12034" y="7977"/>
                </a:cubicBezTo>
                <a:cubicBezTo>
                  <a:pt x="11884" y="9753"/>
                  <a:pt x="11687" y="11575"/>
                  <a:pt x="11343" y="13351"/>
                </a:cubicBezTo>
                <a:cubicBezTo>
                  <a:pt x="10653" y="17198"/>
                  <a:pt x="9812" y="21096"/>
                  <a:pt x="8976" y="24942"/>
                </a:cubicBezTo>
                <a:cubicBezTo>
                  <a:pt x="8286" y="28047"/>
                  <a:pt x="7642" y="31156"/>
                  <a:pt x="7398" y="34360"/>
                </a:cubicBezTo>
                <a:cubicBezTo>
                  <a:pt x="7248" y="36925"/>
                  <a:pt x="7248" y="39540"/>
                  <a:pt x="7544" y="42105"/>
                </a:cubicBezTo>
                <a:cubicBezTo>
                  <a:pt x="7891" y="44768"/>
                  <a:pt x="8333" y="47380"/>
                  <a:pt x="8629" y="50043"/>
                </a:cubicBezTo>
                <a:cubicBezTo>
                  <a:pt x="8877" y="52067"/>
                  <a:pt x="9122" y="54040"/>
                  <a:pt x="9221" y="56060"/>
                </a:cubicBezTo>
                <a:cubicBezTo>
                  <a:pt x="9319" y="58624"/>
                  <a:pt x="8925" y="61090"/>
                  <a:pt x="8234" y="63556"/>
                </a:cubicBezTo>
                <a:cubicBezTo>
                  <a:pt x="6806" y="68586"/>
                  <a:pt x="3993" y="72729"/>
                  <a:pt x="245" y="76331"/>
                </a:cubicBezTo>
                <a:cubicBezTo>
                  <a:pt x="146" y="76430"/>
                  <a:pt x="99" y="76528"/>
                  <a:pt x="0" y="76627"/>
                </a:cubicBezTo>
                <a:cubicBezTo>
                  <a:pt x="48" y="76674"/>
                  <a:pt x="99" y="76726"/>
                  <a:pt x="99" y="76773"/>
                </a:cubicBezTo>
                <a:cubicBezTo>
                  <a:pt x="343" y="76576"/>
                  <a:pt x="639" y="76430"/>
                  <a:pt x="837" y="76232"/>
                </a:cubicBezTo>
                <a:cubicBezTo>
                  <a:pt x="1874" y="75147"/>
                  <a:pt x="2908" y="74011"/>
                  <a:pt x="3894" y="72879"/>
                </a:cubicBezTo>
                <a:cubicBezTo>
                  <a:pt x="4537" y="72188"/>
                  <a:pt x="4979" y="71348"/>
                  <a:pt x="5622" y="70658"/>
                </a:cubicBezTo>
                <a:cubicBezTo>
                  <a:pt x="6360" y="69821"/>
                  <a:pt x="7149" y="69079"/>
                  <a:pt x="7938" y="68243"/>
                </a:cubicBezTo>
                <a:cubicBezTo>
                  <a:pt x="9911" y="66219"/>
                  <a:pt x="12132" y="64396"/>
                  <a:pt x="14697" y="63161"/>
                </a:cubicBezTo>
                <a:cubicBezTo>
                  <a:pt x="16965" y="62029"/>
                  <a:pt x="19333" y="60991"/>
                  <a:pt x="21700" y="60005"/>
                </a:cubicBezTo>
                <a:cubicBezTo>
                  <a:pt x="25349" y="58427"/>
                  <a:pt x="28750" y="56505"/>
                  <a:pt x="31662" y="53744"/>
                </a:cubicBezTo>
                <a:cubicBezTo>
                  <a:pt x="34128" y="51376"/>
                  <a:pt x="36345" y="48812"/>
                  <a:pt x="38417" y="46050"/>
                </a:cubicBezTo>
                <a:cubicBezTo>
                  <a:pt x="41080" y="42448"/>
                  <a:pt x="43743" y="38897"/>
                  <a:pt x="46406" y="35299"/>
                </a:cubicBezTo>
                <a:cubicBezTo>
                  <a:pt x="46603" y="35050"/>
                  <a:pt x="46801" y="34806"/>
                  <a:pt x="46899" y="34510"/>
                </a:cubicBezTo>
                <a:cubicBezTo>
                  <a:pt x="46998" y="34313"/>
                  <a:pt x="46998" y="34115"/>
                  <a:pt x="47049" y="33918"/>
                </a:cubicBezTo>
                <a:cubicBezTo>
                  <a:pt x="46998" y="33867"/>
                  <a:pt x="46951" y="33820"/>
                  <a:pt x="46899" y="33820"/>
                </a:cubicBezTo>
                <a:cubicBezTo>
                  <a:pt x="46655" y="33966"/>
                  <a:pt x="46359" y="34064"/>
                  <a:pt x="46161" y="34261"/>
                </a:cubicBezTo>
                <a:cubicBezTo>
                  <a:pt x="45372" y="34952"/>
                  <a:pt x="44583" y="35595"/>
                  <a:pt x="43893" y="36285"/>
                </a:cubicBezTo>
                <a:cubicBezTo>
                  <a:pt x="40784" y="39442"/>
                  <a:pt x="37580" y="42448"/>
                  <a:pt x="34077" y="45163"/>
                </a:cubicBezTo>
                <a:cubicBezTo>
                  <a:pt x="30972" y="47577"/>
                  <a:pt x="28407" y="50437"/>
                  <a:pt x="26237" y="53692"/>
                </a:cubicBezTo>
                <a:cubicBezTo>
                  <a:pt x="25397" y="55026"/>
                  <a:pt x="24264" y="56257"/>
                  <a:pt x="23227" y="57441"/>
                </a:cubicBezTo>
                <a:cubicBezTo>
                  <a:pt x="21897" y="58873"/>
                  <a:pt x="20366" y="59958"/>
                  <a:pt x="18544" y="60695"/>
                </a:cubicBezTo>
                <a:cubicBezTo>
                  <a:pt x="17802" y="60991"/>
                  <a:pt x="17064" y="61437"/>
                  <a:pt x="16322" y="61780"/>
                </a:cubicBezTo>
                <a:cubicBezTo>
                  <a:pt x="15336" y="62325"/>
                  <a:pt x="14302" y="62865"/>
                  <a:pt x="13119" y="63509"/>
                </a:cubicBezTo>
                <a:cubicBezTo>
                  <a:pt x="13265" y="63260"/>
                  <a:pt x="13316" y="63161"/>
                  <a:pt x="13363" y="63114"/>
                </a:cubicBezTo>
                <a:cubicBezTo>
                  <a:pt x="14448" y="61733"/>
                  <a:pt x="15289" y="60202"/>
                  <a:pt x="15928" y="58624"/>
                </a:cubicBezTo>
                <a:cubicBezTo>
                  <a:pt x="16125" y="58131"/>
                  <a:pt x="16322" y="57689"/>
                  <a:pt x="16571" y="57295"/>
                </a:cubicBezTo>
                <a:cubicBezTo>
                  <a:pt x="17952" y="55026"/>
                  <a:pt x="19431" y="52805"/>
                  <a:pt x="20761" y="50536"/>
                </a:cubicBezTo>
                <a:cubicBezTo>
                  <a:pt x="23278" y="46247"/>
                  <a:pt x="25298" y="41758"/>
                  <a:pt x="26336" y="36877"/>
                </a:cubicBezTo>
                <a:cubicBezTo>
                  <a:pt x="26876" y="34360"/>
                  <a:pt x="27322" y="31796"/>
                  <a:pt x="27224" y="29132"/>
                </a:cubicBezTo>
                <a:lnTo>
                  <a:pt x="27074" y="28099"/>
                </a:lnTo>
                <a:cubicBezTo>
                  <a:pt x="26975" y="28099"/>
                  <a:pt x="26876" y="28047"/>
                  <a:pt x="26778" y="28000"/>
                </a:cubicBezTo>
                <a:cubicBezTo>
                  <a:pt x="26632" y="28146"/>
                  <a:pt x="26482" y="28296"/>
                  <a:pt x="26383" y="28442"/>
                </a:cubicBezTo>
                <a:cubicBezTo>
                  <a:pt x="26186" y="28738"/>
                  <a:pt x="26087" y="29034"/>
                  <a:pt x="25989" y="29330"/>
                </a:cubicBezTo>
                <a:cubicBezTo>
                  <a:pt x="24462" y="33176"/>
                  <a:pt x="22832" y="36976"/>
                  <a:pt x="21010" y="40724"/>
                </a:cubicBezTo>
                <a:cubicBezTo>
                  <a:pt x="19826" y="43040"/>
                  <a:pt x="19037" y="45506"/>
                  <a:pt x="18394" y="47972"/>
                </a:cubicBezTo>
                <a:cubicBezTo>
                  <a:pt x="17557" y="51128"/>
                  <a:pt x="16816" y="54284"/>
                  <a:pt x="15880" y="57393"/>
                </a:cubicBezTo>
                <a:cubicBezTo>
                  <a:pt x="14993" y="60451"/>
                  <a:pt x="13363" y="63063"/>
                  <a:pt x="10897" y="65087"/>
                </a:cubicBezTo>
                <a:cubicBezTo>
                  <a:pt x="9469" y="66270"/>
                  <a:pt x="8088" y="67501"/>
                  <a:pt x="6853" y="68933"/>
                </a:cubicBezTo>
                <a:cubicBezTo>
                  <a:pt x="6755" y="69079"/>
                  <a:pt x="6656" y="69131"/>
                  <a:pt x="6510" y="69229"/>
                </a:cubicBezTo>
                <a:cubicBezTo>
                  <a:pt x="6557" y="68933"/>
                  <a:pt x="6656" y="68685"/>
                  <a:pt x="6806" y="68440"/>
                </a:cubicBezTo>
                <a:cubicBezTo>
                  <a:pt x="8629" y="64838"/>
                  <a:pt x="9371" y="60991"/>
                  <a:pt x="9812" y="57046"/>
                </a:cubicBezTo>
                <a:cubicBezTo>
                  <a:pt x="9911" y="56308"/>
                  <a:pt x="9864" y="55519"/>
                  <a:pt x="10010" y="54730"/>
                </a:cubicBezTo>
                <a:cubicBezTo>
                  <a:pt x="10456" y="52363"/>
                  <a:pt x="10897" y="49996"/>
                  <a:pt x="11489" y="47628"/>
                </a:cubicBezTo>
                <a:cubicBezTo>
                  <a:pt x="12428" y="43829"/>
                  <a:pt x="13415" y="40034"/>
                  <a:pt x="14054" y="36187"/>
                </a:cubicBezTo>
                <a:cubicBezTo>
                  <a:pt x="14547" y="32979"/>
                  <a:pt x="14993" y="29823"/>
                  <a:pt x="15435" y="26619"/>
                </a:cubicBezTo>
                <a:cubicBezTo>
                  <a:pt x="15782" y="24201"/>
                  <a:pt x="15880" y="21735"/>
                  <a:pt x="15880" y="19269"/>
                </a:cubicBezTo>
                <a:cubicBezTo>
                  <a:pt x="15928" y="16361"/>
                  <a:pt x="15829" y="13450"/>
                  <a:pt x="15387" y="10542"/>
                </a:cubicBezTo>
                <a:cubicBezTo>
                  <a:pt x="14993" y="7977"/>
                  <a:pt x="14448" y="5460"/>
                  <a:pt x="13908" y="2896"/>
                </a:cubicBezTo>
                <a:cubicBezTo>
                  <a:pt x="13758" y="2107"/>
                  <a:pt x="13462" y="1317"/>
                  <a:pt x="13265" y="528"/>
                </a:cubicBezTo>
                <a:cubicBezTo>
                  <a:pt x="13182" y="281"/>
                  <a:pt x="13067" y="1"/>
                  <a:pt x="127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/>
          <p:nvPr/>
        </p:nvSpPr>
        <p:spPr>
          <a:xfrm rot="5400000">
            <a:off x="8490511" y="2797461"/>
            <a:ext cx="282223" cy="784604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3" name="Google Shape;1063;p27"/>
          <p:cNvGrpSpPr/>
          <p:nvPr/>
        </p:nvGrpSpPr>
        <p:grpSpPr>
          <a:xfrm rot="1356436">
            <a:off x="8298403" y="2727130"/>
            <a:ext cx="666453" cy="494641"/>
            <a:chOff x="7371599" y="1417781"/>
            <a:chExt cx="952389" cy="706864"/>
          </a:xfrm>
        </p:grpSpPr>
        <p:sp>
          <p:nvSpPr>
            <p:cNvPr id="1064" name="Google Shape;1064;p27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27"/>
          <p:cNvSpPr/>
          <p:nvPr/>
        </p:nvSpPr>
        <p:spPr>
          <a:xfrm rot="5400000" flipH="1">
            <a:off x="673604" y="3992679"/>
            <a:ext cx="477135" cy="1824508"/>
          </a:xfrm>
          <a:custGeom>
            <a:avLst/>
            <a:gdLst/>
            <a:ahLst/>
            <a:cxnLst/>
            <a:rect l="l" t="t" r="r" b="b"/>
            <a:pathLst>
              <a:path w="35161" h="126812" extrusionOk="0">
                <a:moveTo>
                  <a:pt x="0" y="1"/>
                </a:moveTo>
                <a:lnTo>
                  <a:pt x="0" y="126812"/>
                </a:lnTo>
                <a:lnTo>
                  <a:pt x="35161" y="126812"/>
                </a:lnTo>
                <a:cubicBezTo>
                  <a:pt x="35064" y="126668"/>
                  <a:pt x="34967" y="126474"/>
                  <a:pt x="34819" y="126327"/>
                </a:cubicBezTo>
                <a:cubicBezTo>
                  <a:pt x="32879" y="123953"/>
                  <a:pt x="30990" y="121625"/>
                  <a:pt x="29050" y="119297"/>
                </a:cubicBezTo>
                <a:cubicBezTo>
                  <a:pt x="26916" y="116775"/>
                  <a:pt x="24783" y="114203"/>
                  <a:pt x="23328" y="111247"/>
                </a:cubicBezTo>
                <a:cubicBezTo>
                  <a:pt x="20709" y="105816"/>
                  <a:pt x="20224" y="100093"/>
                  <a:pt x="20806" y="94224"/>
                </a:cubicBezTo>
                <a:cubicBezTo>
                  <a:pt x="21241" y="89715"/>
                  <a:pt x="22308" y="85398"/>
                  <a:pt x="23716" y="81130"/>
                </a:cubicBezTo>
                <a:cubicBezTo>
                  <a:pt x="25314" y="76378"/>
                  <a:pt x="26963" y="71625"/>
                  <a:pt x="28515" y="66826"/>
                </a:cubicBezTo>
                <a:cubicBezTo>
                  <a:pt x="30164" y="61783"/>
                  <a:pt x="31231" y="56592"/>
                  <a:pt x="31475" y="51308"/>
                </a:cubicBezTo>
                <a:cubicBezTo>
                  <a:pt x="31716" y="44662"/>
                  <a:pt x="30796" y="38261"/>
                  <a:pt x="28662" y="31957"/>
                </a:cubicBezTo>
                <a:cubicBezTo>
                  <a:pt x="26141" y="24442"/>
                  <a:pt x="22261" y="17653"/>
                  <a:pt x="16585" y="11977"/>
                </a:cubicBezTo>
                <a:cubicBezTo>
                  <a:pt x="11833" y="7275"/>
                  <a:pt x="6452" y="3442"/>
                  <a:pt x="582" y="292"/>
                </a:cubicBezTo>
                <a:cubicBezTo>
                  <a:pt x="438" y="195"/>
                  <a:pt x="244" y="98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27"/>
          <p:cNvGrpSpPr/>
          <p:nvPr/>
        </p:nvGrpSpPr>
        <p:grpSpPr>
          <a:xfrm>
            <a:off x="972524" y="4666368"/>
            <a:ext cx="352923" cy="556195"/>
            <a:chOff x="97161" y="4607146"/>
            <a:chExt cx="761266" cy="699881"/>
          </a:xfrm>
        </p:grpSpPr>
        <p:sp>
          <p:nvSpPr>
            <p:cNvPr id="1074" name="Google Shape;1074;p27"/>
            <p:cNvSpPr/>
            <p:nvPr/>
          </p:nvSpPr>
          <p:spPr>
            <a:xfrm rot="7188648">
              <a:off x="732387" y="4799595"/>
              <a:ext cx="89958" cy="80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5" name="Google Shape;1075;p27"/>
            <p:cNvGrpSpPr/>
            <p:nvPr/>
          </p:nvGrpSpPr>
          <p:grpSpPr>
            <a:xfrm>
              <a:off x="97161" y="4607146"/>
              <a:ext cx="761266" cy="699881"/>
              <a:chOff x="97161" y="4607146"/>
              <a:chExt cx="761266" cy="699881"/>
            </a:xfrm>
          </p:grpSpPr>
          <p:grpSp>
            <p:nvGrpSpPr>
              <p:cNvPr id="1076" name="Google Shape;1076;p27"/>
              <p:cNvGrpSpPr/>
              <p:nvPr/>
            </p:nvGrpSpPr>
            <p:grpSpPr>
              <a:xfrm rot="7188827">
                <a:off x="251575" y="4648019"/>
                <a:ext cx="452437" cy="618135"/>
                <a:chOff x="7662294" y="881711"/>
                <a:chExt cx="783230" cy="1070076"/>
              </a:xfrm>
            </p:grpSpPr>
            <p:sp>
              <p:nvSpPr>
                <p:cNvPr id="1077" name="Google Shape;1077;p27"/>
                <p:cNvSpPr/>
                <p:nvPr/>
              </p:nvSpPr>
              <p:spPr>
                <a:xfrm>
                  <a:off x="7662294" y="881711"/>
                  <a:ext cx="257680" cy="21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5" h="12425" extrusionOk="0">
                      <a:moveTo>
                        <a:pt x="1398" y="0"/>
                      </a:moveTo>
                      <a:cubicBezTo>
                        <a:pt x="499" y="0"/>
                        <a:pt x="1" y="656"/>
                        <a:pt x="182" y="1608"/>
                      </a:cubicBezTo>
                      <a:cubicBezTo>
                        <a:pt x="376" y="2434"/>
                        <a:pt x="667" y="3307"/>
                        <a:pt x="1102" y="4033"/>
                      </a:cubicBezTo>
                      <a:cubicBezTo>
                        <a:pt x="2363" y="6263"/>
                        <a:pt x="4011" y="8203"/>
                        <a:pt x="5951" y="9902"/>
                      </a:cubicBezTo>
                      <a:cubicBezTo>
                        <a:pt x="7697" y="11404"/>
                        <a:pt x="9687" y="12327"/>
                        <a:pt x="11918" y="12424"/>
                      </a:cubicBezTo>
                      <a:cubicBezTo>
                        <a:pt x="12256" y="12424"/>
                        <a:pt x="12450" y="12424"/>
                        <a:pt x="12694" y="12374"/>
                      </a:cubicBezTo>
                      <a:cubicBezTo>
                        <a:pt x="14246" y="12230"/>
                        <a:pt x="14925" y="11210"/>
                        <a:pt x="14343" y="9755"/>
                      </a:cubicBezTo>
                      <a:cubicBezTo>
                        <a:pt x="14052" y="9030"/>
                        <a:pt x="13664" y="8351"/>
                        <a:pt x="13179" y="7815"/>
                      </a:cubicBezTo>
                      <a:cubicBezTo>
                        <a:pt x="10657" y="4809"/>
                        <a:pt x="7600" y="2434"/>
                        <a:pt x="4108" y="688"/>
                      </a:cubicBezTo>
                      <a:cubicBezTo>
                        <a:pt x="3333" y="301"/>
                        <a:pt x="2460" y="107"/>
                        <a:pt x="1587" y="10"/>
                      </a:cubicBezTo>
                      <a:cubicBezTo>
                        <a:pt x="1522" y="3"/>
                        <a:pt x="1459" y="0"/>
                        <a:pt x="13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27"/>
                <p:cNvSpPr/>
                <p:nvPr/>
              </p:nvSpPr>
              <p:spPr>
                <a:xfrm>
                  <a:off x="7958332" y="1736890"/>
                  <a:ext cx="269334" cy="2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" h="12447" extrusionOk="0">
                      <a:moveTo>
                        <a:pt x="1810" y="1"/>
                      </a:moveTo>
                      <a:cubicBezTo>
                        <a:pt x="434" y="1"/>
                        <a:pt x="0" y="576"/>
                        <a:pt x="422" y="1555"/>
                      </a:cubicBezTo>
                      <a:cubicBezTo>
                        <a:pt x="760" y="2381"/>
                        <a:pt x="1198" y="3254"/>
                        <a:pt x="1780" y="3980"/>
                      </a:cubicBezTo>
                      <a:cubicBezTo>
                        <a:pt x="4155" y="6940"/>
                        <a:pt x="7018" y="9365"/>
                        <a:pt x="10265" y="11254"/>
                      </a:cubicBezTo>
                      <a:cubicBezTo>
                        <a:pt x="11235" y="11789"/>
                        <a:pt x="12255" y="12177"/>
                        <a:pt x="13322" y="12418"/>
                      </a:cubicBezTo>
                      <a:cubicBezTo>
                        <a:pt x="13446" y="12437"/>
                        <a:pt x="13583" y="12447"/>
                        <a:pt x="13726" y="12447"/>
                      </a:cubicBezTo>
                      <a:cubicBezTo>
                        <a:pt x="14309" y="12447"/>
                        <a:pt x="14988" y="12285"/>
                        <a:pt x="15262" y="11933"/>
                      </a:cubicBezTo>
                      <a:cubicBezTo>
                        <a:pt x="15599" y="11545"/>
                        <a:pt x="15599" y="10478"/>
                        <a:pt x="15308" y="9947"/>
                      </a:cubicBezTo>
                      <a:cubicBezTo>
                        <a:pt x="14629" y="8732"/>
                        <a:pt x="13853" y="7568"/>
                        <a:pt x="12837" y="6598"/>
                      </a:cubicBezTo>
                      <a:cubicBezTo>
                        <a:pt x="10265" y="4077"/>
                        <a:pt x="7212" y="2137"/>
                        <a:pt x="3914" y="636"/>
                      </a:cubicBezTo>
                      <a:cubicBezTo>
                        <a:pt x="3185" y="294"/>
                        <a:pt x="2362" y="151"/>
                        <a:pt x="1974" y="3"/>
                      </a:cubicBezTo>
                      <a:cubicBezTo>
                        <a:pt x="1918" y="1"/>
                        <a:pt x="1863" y="1"/>
                        <a:pt x="18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27"/>
                <p:cNvSpPr/>
                <p:nvPr/>
              </p:nvSpPr>
              <p:spPr>
                <a:xfrm>
                  <a:off x="7969907" y="922615"/>
                  <a:ext cx="208993" cy="195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5" h="11313" extrusionOk="0">
                      <a:moveTo>
                        <a:pt x="1263" y="0"/>
                      </a:moveTo>
                      <a:cubicBezTo>
                        <a:pt x="434" y="0"/>
                        <a:pt x="0" y="519"/>
                        <a:pt x="222" y="1370"/>
                      </a:cubicBezTo>
                      <a:cubicBezTo>
                        <a:pt x="369" y="2146"/>
                        <a:pt x="660" y="2921"/>
                        <a:pt x="1048" y="3550"/>
                      </a:cubicBezTo>
                      <a:cubicBezTo>
                        <a:pt x="2841" y="6460"/>
                        <a:pt x="5265" y="8787"/>
                        <a:pt x="8225" y="10533"/>
                      </a:cubicBezTo>
                      <a:cubicBezTo>
                        <a:pt x="8807" y="10875"/>
                        <a:pt x="9486" y="11115"/>
                        <a:pt x="10165" y="11262"/>
                      </a:cubicBezTo>
                      <a:cubicBezTo>
                        <a:pt x="10342" y="11296"/>
                        <a:pt x="10508" y="11313"/>
                        <a:pt x="10662" y="11313"/>
                      </a:cubicBezTo>
                      <a:cubicBezTo>
                        <a:pt x="11603" y="11313"/>
                        <a:pt x="12105" y="10690"/>
                        <a:pt x="12105" y="9563"/>
                      </a:cubicBezTo>
                      <a:cubicBezTo>
                        <a:pt x="12105" y="8205"/>
                        <a:pt x="11376" y="6460"/>
                        <a:pt x="10018" y="5152"/>
                      </a:cubicBezTo>
                      <a:cubicBezTo>
                        <a:pt x="7934" y="3018"/>
                        <a:pt x="5459" y="1467"/>
                        <a:pt x="2697" y="303"/>
                      </a:cubicBezTo>
                      <a:cubicBezTo>
                        <a:pt x="2309" y="155"/>
                        <a:pt x="1921" y="58"/>
                        <a:pt x="1483" y="12"/>
                      </a:cubicBezTo>
                      <a:cubicBezTo>
                        <a:pt x="1407" y="4"/>
                        <a:pt x="1333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27"/>
                <p:cNvSpPr/>
                <p:nvPr/>
              </p:nvSpPr>
              <p:spPr>
                <a:xfrm>
                  <a:off x="7786422" y="1214851"/>
                  <a:ext cx="239034" cy="204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5" h="11871" extrusionOk="0">
                      <a:moveTo>
                        <a:pt x="1043" y="0"/>
                      </a:moveTo>
                      <a:cubicBezTo>
                        <a:pt x="345" y="0"/>
                        <a:pt x="0" y="539"/>
                        <a:pt x="169" y="1298"/>
                      </a:cubicBezTo>
                      <a:cubicBezTo>
                        <a:pt x="266" y="1830"/>
                        <a:pt x="410" y="2315"/>
                        <a:pt x="654" y="2753"/>
                      </a:cubicBezTo>
                      <a:cubicBezTo>
                        <a:pt x="2834" y="6388"/>
                        <a:pt x="5647" y="9395"/>
                        <a:pt x="9577" y="11141"/>
                      </a:cubicBezTo>
                      <a:cubicBezTo>
                        <a:pt x="10450" y="11529"/>
                        <a:pt x="11420" y="11676"/>
                        <a:pt x="11951" y="11870"/>
                      </a:cubicBezTo>
                      <a:cubicBezTo>
                        <a:pt x="13457" y="11820"/>
                        <a:pt x="13845" y="11238"/>
                        <a:pt x="13457" y="10221"/>
                      </a:cubicBezTo>
                      <a:cubicBezTo>
                        <a:pt x="13263" y="9783"/>
                        <a:pt x="13018" y="9298"/>
                        <a:pt x="12681" y="8910"/>
                      </a:cubicBezTo>
                      <a:cubicBezTo>
                        <a:pt x="10062" y="5663"/>
                        <a:pt x="7005" y="2850"/>
                        <a:pt x="3416" y="763"/>
                      </a:cubicBezTo>
                      <a:cubicBezTo>
                        <a:pt x="2788" y="425"/>
                        <a:pt x="2058" y="181"/>
                        <a:pt x="1380" y="37"/>
                      </a:cubicBezTo>
                      <a:cubicBezTo>
                        <a:pt x="1260" y="12"/>
                        <a:pt x="1147" y="0"/>
                        <a:pt x="10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27"/>
                <p:cNvSpPr/>
                <p:nvPr/>
              </p:nvSpPr>
              <p:spPr>
                <a:xfrm>
                  <a:off x="7804000" y="1435995"/>
                  <a:ext cx="224151" cy="20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3" h="11666" extrusionOk="0">
                      <a:moveTo>
                        <a:pt x="1252" y="0"/>
                      </a:moveTo>
                      <a:cubicBezTo>
                        <a:pt x="402" y="0"/>
                        <a:pt x="1" y="608"/>
                        <a:pt x="244" y="1622"/>
                      </a:cubicBezTo>
                      <a:cubicBezTo>
                        <a:pt x="388" y="2254"/>
                        <a:pt x="632" y="2883"/>
                        <a:pt x="970" y="3465"/>
                      </a:cubicBezTo>
                      <a:cubicBezTo>
                        <a:pt x="3007" y="6762"/>
                        <a:pt x="5773" y="9284"/>
                        <a:pt x="9214" y="11080"/>
                      </a:cubicBezTo>
                      <a:cubicBezTo>
                        <a:pt x="9846" y="11418"/>
                        <a:pt x="10622" y="11565"/>
                        <a:pt x="11010" y="11662"/>
                      </a:cubicBezTo>
                      <a:cubicBezTo>
                        <a:pt x="11073" y="11664"/>
                        <a:pt x="11133" y="11665"/>
                        <a:pt x="11192" y="11665"/>
                      </a:cubicBezTo>
                      <a:cubicBezTo>
                        <a:pt x="12596" y="11665"/>
                        <a:pt x="12983" y="11132"/>
                        <a:pt x="12659" y="10060"/>
                      </a:cubicBezTo>
                      <a:cubicBezTo>
                        <a:pt x="12465" y="9432"/>
                        <a:pt x="12124" y="8799"/>
                        <a:pt x="11736" y="8268"/>
                      </a:cubicBezTo>
                      <a:cubicBezTo>
                        <a:pt x="9458" y="5261"/>
                        <a:pt x="6692" y="2739"/>
                        <a:pt x="3445" y="800"/>
                      </a:cubicBezTo>
                      <a:cubicBezTo>
                        <a:pt x="2960" y="458"/>
                        <a:pt x="2378" y="218"/>
                        <a:pt x="1796" y="70"/>
                      </a:cubicBezTo>
                      <a:cubicBezTo>
                        <a:pt x="1599" y="23"/>
                        <a:pt x="1417" y="0"/>
                        <a:pt x="12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7"/>
                <p:cNvSpPr/>
                <p:nvPr/>
              </p:nvSpPr>
              <p:spPr>
                <a:xfrm>
                  <a:off x="8060337" y="1527952"/>
                  <a:ext cx="204314" cy="15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4" h="9069" extrusionOk="0">
                      <a:moveTo>
                        <a:pt x="1557" y="1"/>
                      </a:moveTo>
                      <a:cubicBezTo>
                        <a:pt x="1215" y="1"/>
                        <a:pt x="893" y="113"/>
                        <a:pt x="629" y="436"/>
                      </a:cubicBezTo>
                      <a:cubicBezTo>
                        <a:pt x="0" y="1212"/>
                        <a:pt x="629" y="2085"/>
                        <a:pt x="1067" y="2764"/>
                      </a:cubicBezTo>
                      <a:cubicBezTo>
                        <a:pt x="2666" y="5092"/>
                        <a:pt x="4753" y="6935"/>
                        <a:pt x="7321" y="8196"/>
                      </a:cubicBezTo>
                      <a:cubicBezTo>
                        <a:pt x="8147" y="8584"/>
                        <a:pt x="9067" y="8778"/>
                        <a:pt x="10087" y="9068"/>
                      </a:cubicBezTo>
                      <a:cubicBezTo>
                        <a:pt x="10619" y="8828"/>
                        <a:pt x="11395" y="8634"/>
                        <a:pt x="11589" y="8196"/>
                      </a:cubicBezTo>
                      <a:cubicBezTo>
                        <a:pt x="11833" y="7808"/>
                        <a:pt x="11542" y="7082"/>
                        <a:pt x="11395" y="6547"/>
                      </a:cubicBezTo>
                      <a:cubicBezTo>
                        <a:pt x="11298" y="6256"/>
                        <a:pt x="11007" y="5965"/>
                        <a:pt x="10813" y="5724"/>
                      </a:cubicBezTo>
                      <a:cubicBezTo>
                        <a:pt x="8582" y="3397"/>
                        <a:pt x="6014" y="1600"/>
                        <a:pt x="3007" y="390"/>
                      </a:cubicBezTo>
                      <a:cubicBezTo>
                        <a:pt x="2555" y="220"/>
                        <a:pt x="2036" y="1"/>
                        <a:pt x="15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27"/>
                <p:cNvSpPr/>
                <p:nvPr/>
              </p:nvSpPr>
              <p:spPr>
                <a:xfrm>
                  <a:off x="8084638" y="1253725"/>
                  <a:ext cx="155748" cy="139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1" h="8090" extrusionOk="0">
                      <a:moveTo>
                        <a:pt x="1334" y="1"/>
                      </a:moveTo>
                      <a:cubicBezTo>
                        <a:pt x="1080" y="1"/>
                        <a:pt x="845" y="44"/>
                        <a:pt x="679" y="137"/>
                      </a:cubicBezTo>
                      <a:cubicBezTo>
                        <a:pt x="1" y="622"/>
                        <a:pt x="439" y="1444"/>
                        <a:pt x="730" y="2077"/>
                      </a:cubicBezTo>
                      <a:cubicBezTo>
                        <a:pt x="1843" y="4404"/>
                        <a:pt x="3543" y="6294"/>
                        <a:pt x="5773" y="7605"/>
                      </a:cubicBezTo>
                      <a:cubicBezTo>
                        <a:pt x="6258" y="7896"/>
                        <a:pt x="6840" y="7993"/>
                        <a:pt x="7131" y="8090"/>
                      </a:cubicBezTo>
                      <a:cubicBezTo>
                        <a:pt x="8342" y="8090"/>
                        <a:pt x="9021" y="7458"/>
                        <a:pt x="8730" y="6488"/>
                      </a:cubicBezTo>
                      <a:cubicBezTo>
                        <a:pt x="8439" y="5518"/>
                        <a:pt x="8051" y="4451"/>
                        <a:pt x="7325" y="3822"/>
                      </a:cubicBezTo>
                      <a:cubicBezTo>
                        <a:pt x="5870" y="2511"/>
                        <a:pt x="4171" y="1398"/>
                        <a:pt x="2522" y="331"/>
                      </a:cubicBezTo>
                      <a:cubicBezTo>
                        <a:pt x="2221" y="119"/>
                        <a:pt x="1751" y="1"/>
                        <a:pt x="13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27"/>
                <p:cNvSpPr/>
                <p:nvPr/>
              </p:nvSpPr>
              <p:spPr>
                <a:xfrm rot="1552049">
                  <a:off x="8267012" y="1790964"/>
                  <a:ext cx="165794" cy="96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3" h="5582" extrusionOk="0">
                      <a:moveTo>
                        <a:pt x="1747" y="1"/>
                      </a:moveTo>
                      <a:cubicBezTo>
                        <a:pt x="1409" y="195"/>
                        <a:pt x="633" y="389"/>
                        <a:pt x="195" y="874"/>
                      </a:cubicBezTo>
                      <a:cubicBezTo>
                        <a:pt x="1" y="1068"/>
                        <a:pt x="245" y="2038"/>
                        <a:pt x="583" y="2329"/>
                      </a:cubicBezTo>
                      <a:cubicBezTo>
                        <a:pt x="2546" y="4337"/>
                        <a:pt x="4917" y="5581"/>
                        <a:pt x="7734" y="5581"/>
                      </a:cubicBezTo>
                      <a:cubicBezTo>
                        <a:pt x="7839" y="5581"/>
                        <a:pt x="7945" y="5579"/>
                        <a:pt x="8051" y="5576"/>
                      </a:cubicBezTo>
                      <a:cubicBezTo>
                        <a:pt x="8536" y="5576"/>
                        <a:pt x="9215" y="5188"/>
                        <a:pt x="9409" y="4800"/>
                      </a:cubicBezTo>
                      <a:cubicBezTo>
                        <a:pt x="9603" y="4462"/>
                        <a:pt x="9312" y="3687"/>
                        <a:pt x="8974" y="3396"/>
                      </a:cubicBezTo>
                      <a:cubicBezTo>
                        <a:pt x="7081" y="1456"/>
                        <a:pt x="4753" y="389"/>
                        <a:pt x="17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5" name="Google Shape;1085;p27"/>
              <p:cNvSpPr/>
              <p:nvPr/>
            </p:nvSpPr>
            <p:spPr>
              <a:xfrm rot="7188648">
                <a:off x="183801" y="5021864"/>
                <a:ext cx="138064" cy="118379"/>
              </a:xfrm>
              <a:custGeom>
                <a:avLst/>
                <a:gdLst/>
                <a:ahLst/>
                <a:cxnLst/>
                <a:rect l="l" t="t" r="r" b="b"/>
                <a:pathLst>
                  <a:path w="13845" h="11871" extrusionOk="0">
                    <a:moveTo>
                      <a:pt x="1043" y="0"/>
                    </a:moveTo>
                    <a:cubicBezTo>
                      <a:pt x="345" y="0"/>
                      <a:pt x="0" y="539"/>
                      <a:pt x="169" y="1298"/>
                    </a:cubicBezTo>
                    <a:cubicBezTo>
                      <a:pt x="266" y="1830"/>
                      <a:pt x="410" y="2315"/>
                      <a:pt x="654" y="2753"/>
                    </a:cubicBezTo>
                    <a:cubicBezTo>
                      <a:pt x="2834" y="6388"/>
                      <a:pt x="5647" y="9395"/>
                      <a:pt x="9577" y="11141"/>
                    </a:cubicBezTo>
                    <a:cubicBezTo>
                      <a:pt x="10450" y="11529"/>
                      <a:pt x="11420" y="11676"/>
                      <a:pt x="11951" y="11870"/>
                    </a:cubicBezTo>
                    <a:cubicBezTo>
                      <a:pt x="13457" y="11820"/>
                      <a:pt x="13845" y="11238"/>
                      <a:pt x="13457" y="10221"/>
                    </a:cubicBezTo>
                    <a:cubicBezTo>
                      <a:pt x="13263" y="9783"/>
                      <a:pt x="13018" y="9298"/>
                      <a:pt x="12681" y="8910"/>
                    </a:cubicBezTo>
                    <a:cubicBezTo>
                      <a:pt x="10062" y="5663"/>
                      <a:pt x="7005" y="2850"/>
                      <a:pt x="3416" y="763"/>
                    </a:cubicBezTo>
                    <a:cubicBezTo>
                      <a:pt x="2788" y="425"/>
                      <a:pt x="2058" y="181"/>
                      <a:pt x="1380" y="37"/>
                    </a:cubicBezTo>
                    <a:cubicBezTo>
                      <a:pt x="1260" y="12"/>
                      <a:pt x="1147" y="0"/>
                      <a:pt x="1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6" name="Google Shape;1086;p27"/>
          <p:cNvGrpSpPr/>
          <p:nvPr/>
        </p:nvGrpSpPr>
        <p:grpSpPr>
          <a:xfrm rot="-8443391">
            <a:off x="7802897" y="-160218"/>
            <a:ext cx="835536" cy="1860303"/>
            <a:chOff x="1092600" y="942825"/>
            <a:chExt cx="966650" cy="2152225"/>
          </a:xfrm>
        </p:grpSpPr>
        <p:sp>
          <p:nvSpPr>
            <p:cNvPr id="1087" name="Google Shape;1087;p27"/>
            <p:cNvSpPr/>
            <p:nvPr/>
          </p:nvSpPr>
          <p:spPr>
            <a:xfrm>
              <a:off x="1092600" y="942825"/>
              <a:ext cx="966650" cy="2152225"/>
            </a:xfrm>
            <a:custGeom>
              <a:avLst/>
              <a:gdLst/>
              <a:ahLst/>
              <a:cxnLst/>
              <a:rect l="l" t="t" r="r" b="b"/>
              <a:pathLst>
                <a:path w="38666" h="86089" extrusionOk="0">
                  <a:moveTo>
                    <a:pt x="17309" y="328"/>
                  </a:moveTo>
                  <a:cubicBezTo>
                    <a:pt x="17754" y="770"/>
                    <a:pt x="17604" y="1315"/>
                    <a:pt x="17703" y="1808"/>
                  </a:cubicBezTo>
                  <a:cubicBezTo>
                    <a:pt x="17999" y="3090"/>
                    <a:pt x="18196" y="4420"/>
                    <a:pt x="18346" y="5753"/>
                  </a:cubicBezTo>
                  <a:cubicBezTo>
                    <a:pt x="18492" y="6787"/>
                    <a:pt x="18543" y="7872"/>
                    <a:pt x="18394" y="8909"/>
                  </a:cubicBezTo>
                  <a:cubicBezTo>
                    <a:pt x="18196" y="10831"/>
                    <a:pt x="17802" y="12705"/>
                    <a:pt x="17458" y="14579"/>
                  </a:cubicBezTo>
                  <a:cubicBezTo>
                    <a:pt x="17458" y="14532"/>
                    <a:pt x="17407" y="14532"/>
                    <a:pt x="17360" y="14532"/>
                  </a:cubicBezTo>
                  <a:cubicBezTo>
                    <a:pt x="17064" y="12460"/>
                    <a:pt x="16669" y="10436"/>
                    <a:pt x="16373" y="8365"/>
                  </a:cubicBezTo>
                  <a:cubicBezTo>
                    <a:pt x="16026" y="6195"/>
                    <a:pt x="15829" y="4025"/>
                    <a:pt x="16421" y="1855"/>
                  </a:cubicBezTo>
                  <a:cubicBezTo>
                    <a:pt x="16618" y="1315"/>
                    <a:pt x="16717" y="723"/>
                    <a:pt x="17309" y="328"/>
                  </a:cubicBezTo>
                  <a:close/>
                  <a:moveTo>
                    <a:pt x="26040" y="6246"/>
                  </a:moveTo>
                  <a:cubicBezTo>
                    <a:pt x="26434" y="6392"/>
                    <a:pt x="26383" y="6688"/>
                    <a:pt x="26434" y="6984"/>
                  </a:cubicBezTo>
                  <a:cubicBezTo>
                    <a:pt x="26482" y="7872"/>
                    <a:pt x="26237" y="8661"/>
                    <a:pt x="25941" y="9450"/>
                  </a:cubicBezTo>
                  <a:cubicBezTo>
                    <a:pt x="25101" y="11474"/>
                    <a:pt x="24213" y="13545"/>
                    <a:pt x="23325" y="15565"/>
                  </a:cubicBezTo>
                  <a:cubicBezTo>
                    <a:pt x="23128" y="16058"/>
                    <a:pt x="22785" y="16504"/>
                    <a:pt x="22438" y="16899"/>
                  </a:cubicBezTo>
                  <a:cubicBezTo>
                    <a:pt x="21747" y="17688"/>
                    <a:pt x="21009" y="18378"/>
                    <a:pt x="20220" y="19069"/>
                  </a:cubicBezTo>
                  <a:cubicBezTo>
                    <a:pt x="20662" y="17787"/>
                    <a:pt x="21155" y="16504"/>
                    <a:pt x="21601" y="15222"/>
                  </a:cubicBezTo>
                  <a:cubicBezTo>
                    <a:pt x="22292" y="13447"/>
                    <a:pt x="22931" y="11620"/>
                    <a:pt x="23672" y="9844"/>
                  </a:cubicBezTo>
                  <a:cubicBezTo>
                    <a:pt x="23968" y="9008"/>
                    <a:pt x="24410" y="8120"/>
                    <a:pt x="24805" y="7331"/>
                  </a:cubicBezTo>
                  <a:cubicBezTo>
                    <a:pt x="25152" y="6688"/>
                    <a:pt x="25448" y="6491"/>
                    <a:pt x="26040" y="6246"/>
                  </a:cubicBezTo>
                  <a:close/>
                  <a:moveTo>
                    <a:pt x="8877" y="6739"/>
                  </a:moveTo>
                  <a:cubicBezTo>
                    <a:pt x="9122" y="7035"/>
                    <a:pt x="9370" y="7233"/>
                    <a:pt x="9469" y="7430"/>
                  </a:cubicBezTo>
                  <a:cubicBezTo>
                    <a:pt x="10503" y="9549"/>
                    <a:pt x="11738" y="11573"/>
                    <a:pt x="12180" y="13940"/>
                  </a:cubicBezTo>
                  <a:cubicBezTo>
                    <a:pt x="12428" y="15222"/>
                    <a:pt x="12574" y="16504"/>
                    <a:pt x="12673" y="17787"/>
                  </a:cubicBezTo>
                  <a:cubicBezTo>
                    <a:pt x="12870" y="20398"/>
                    <a:pt x="13067" y="23014"/>
                    <a:pt x="14204" y="25429"/>
                  </a:cubicBezTo>
                  <a:cubicBezTo>
                    <a:pt x="14251" y="25480"/>
                    <a:pt x="14251" y="25579"/>
                    <a:pt x="14251" y="25725"/>
                  </a:cubicBezTo>
                  <a:cubicBezTo>
                    <a:pt x="14204" y="25677"/>
                    <a:pt x="14152" y="25677"/>
                    <a:pt x="14105" y="25677"/>
                  </a:cubicBezTo>
                  <a:cubicBezTo>
                    <a:pt x="12969" y="24146"/>
                    <a:pt x="11836" y="22667"/>
                    <a:pt x="10751" y="21140"/>
                  </a:cubicBezTo>
                  <a:cubicBezTo>
                    <a:pt x="9615" y="19609"/>
                    <a:pt x="9122" y="17787"/>
                    <a:pt x="8779" y="15960"/>
                  </a:cubicBezTo>
                  <a:cubicBezTo>
                    <a:pt x="8384" y="13644"/>
                    <a:pt x="8234" y="11324"/>
                    <a:pt x="8333" y="9008"/>
                  </a:cubicBezTo>
                  <a:cubicBezTo>
                    <a:pt x="8384" y="8464"/>
                    <a:pt x="8431" y="7970"/>
                    <a:pt x="8530" y="7477"/>
                  </a:cubicBezTo>
                  <a:cubicBezTo>
                    <a:pt x="8581" y="7280"/>
                    <a:pt x="8727" y="7083"/>
                    <a:pt x="8877" y="6739"/>
                  </a:cubicBezTo>
                  <a:close/>
                  <a:moveTo>
                    <a:pt x="27267" y="18822"/>
                  </a:moveTo>
                  <a:cubicBezTo>
                    <a:pt x="27392" y="18822"/>
                    <a:pt x="27513" y="18865"/>
                    <a:pt x="27618" y="18970"/>
                  </a:cubicBezTo>
                  <a:cubicBezTo>
                    <a:pt x="27815" y="19167"/>
                    <a:pt x="27914" y="19511"/>
                    <a:pt x="27914" y="19807"/>
                  </a:cubicBezTo>
                  <a:cubicBezTo>
                    <a:pt x="27914" y="20300"/>
                    <a:pt x="27764" y="20746"/>
                    <a:pt x="27618" y="21187"/>
                  </a:cubicBezTo>
                  <a:cubicBezTo>
                    <a:pt x="27322" y="22028"/>
                    <a:pt x="26975" y="22817"/>
                    <a:pt x="26632" y="23606"/>
                  </a:cubicBezTo>
                  <a:cubicBezTo>
                    <a:pt x="25842" y="25330"/>
                    <a:pt x="25002" y="27007"/>
                    <a:pt x="24264" y="28735"/>
                  </a:cubicBezTo>
                  <a:cubicBezTo>
                    <a:pt x="23475" y="30609"/>
                    <a:pt x="22339" y="32234"/>
                    <a:pt x="20812" y="33568"/>
                  </a:cubicBezTo>
                  <a:cubicBezTo>
                    <a:pt x="20220" y="34109"/>
                    <a:pt x="19628" y="34653"/>
                    <a:pt x="18985" y="35194"/>
                  </a:cubicBezTo>
                  <a:lnTo>
                    <a:pt x="18839" y="35048"/>
                  </a:lnTo>
                  <a:cubicBezTo>
                    <a:pt x="19281" y="34010"/>
                    <a:pt x="19628" y="32976"/>
                    <a:pt x="20122" y="31990"/>
                  </a:cubicBezTo>
                  <a:cubicBezTo>
                    <a:pt x="21155" y="29721"/>
                    <a:pt x="22142" y="27401"/>
                    <a:pt x="22931" y="24987"/>
                  </a:cubicBezTo>
                  <a:cubicBezTo>
                    <a:pt x="23523" y="23259"/>
                    <a:pt x="24410" y="21633"/>
                    <a:pt x="25547" y="20154"/>
                  </a:cubicBezTo>
                  <a:cubicBezTo>
                    <a:pt x="25890" y="19708"/>
                    <a:pt x="26336" y="19365"/>
                    <a:pt x="26778" y="19017"/>
                  </a:cubicBezTo>
                  <a:cubicBezTo>
                    <a:pt x="26921" y="18903"/>
                    <a:pt x="27097" y="18822"/>
                    <a:pt x="27267" y="18822"/>
                  </a:cubicBezTo>
                  <a:close/>
                  <a:moveTo>
                    <a:pt x="7544" y="22667"/>
                  </a:moveTo>
                  <a:cubicBezTo>
                    <a:pt x="7792" y="22916"/>
                    <a:pt x="7990" y="23061"/>
                    <a:pt x="8187" y="23259"/>
                  </a:cubicBezTo>
                  <a:cubicBezTo>
                    <a:pt x="9023" y="24395"/>
                    <a:pt x="9568" y="25677"/>
                    <a:pt x="9962" y="27007"/>
                  </a:cubicBezTo>
                  <a:cubicBezTo>
                    <a:pt x="10601" y="29327"/>
                    <a:pt x="11193" y="31643"/>
                    <a:pt x="11836" y="33963"/>
                  </a:cubicBezTo>
                  <a:cubicBezTo>
                    <a:pt x="12180" y="35245"/>
                    <a:pt x="12574" y="36527"/>
                    <a:pt x="12921" y="37809"/>
                  </a:cubicBezTo>
                  <a:cubicBezTo>
                    <a:pt x="11935" y="36724"/>
                    <a:pt x="11047" y="35541"/>
                    <a:pt x="10357" y="34207"/>
                  </a:cubicBezTo>
                  <a:cubicBezTo>
                    <a:pt x="9714" y="32925"/>
                    <a:pt x="9370" y="31497"/>
                    <a:pt x="9023" y="30065"/>
                  </a:cubicBezTo>
                  <a:cubicBezTo>
                    <a:pt x="8530" y="28045"/>
                    <a:pt x="7938" y="26021"/>
                    <a:pt x="7445" y="24000"/>
                  </a:cubicBezTo>
                  <a:cubicBezTo>
                    <a:pt x="7299" y="23606"/>
                    <a:pt x="7248" y="23160"/>
                    <a:pt x="7544" y="22667"/>
                  </a:cubicBezTo>
                  <a:close/>
                  <a:moveTo>
                    <a:pt x="29243" y="30313"/>
                  </a:moveTo>
                  <a:cubicBezTo>
                    <a:pt x="29737" y="31051"/>
                    <a:pt x="29689" y="31741"/>
                    <a:pt x="29492" y="32384"/>
                  </a:cubicBezTo>
                  <a:cubicBezTo>
                    <a:pt x="28750" y="35146"/>
                    <a:pt x="27519" y="37612"/>
                    <a:pt x="25645" y="39731"/>
                  </a:cubicBezTo>
                  <a:cubicBezTo>
                    <a:pt x="24410" y="41163"/>
                    <a:pt x="23081" y="42445"/>
                    <a:pt x="21798" y="43826"/>
                  </a:cubicBezTo>
                  <a:cubicBezTo>
                    <a:pt x="21009" y="44662"/>
                    <a:pt x="20169" y="45503"/>
                    <a:pt x="19380" y="46391"/>
                  </a:cubicBezTo>
                  <a:lnTo>
                    <a:pt x="19380" y="46391"/>
                  </a:lnTo>
                  <a:cubicBezTo>
                    <a:pt x="19826" y="44615"/>
                    <a:pt x="20220" y="42887"/>
                    <a:pt x="20662" y="41163"/>
                  </a:cubicBezTo>
                  <a:cubicBezTo>
                    <a:pt x="21404" y="38302"/>
                    <a:pt x="22931" y="35884"/>
                    <a:pt x="24903" y="33714"/>
                  </a:cubicBezTo>
                  <a:cubicBezTo>
                    <a:pt x="25495" y="33024"/>
                    <a:pt x="26138" y="32333"/>
                    <a:pt x="26829" y="31694"/>
                  </a:cubicBezTo>
                  <a:cubicBezTo>
                    <a:pt x="27223" y="31248"/>
                    <a:pt x="27717" y="30905"/>
                    <a:pt x="28257" y="30609"/>
                  </a:cubicBezTo>
                  <a:cubicBezTo>
                    <a:pt x="28553" y="30459"/>
                    <a:pt x="28900" y="30412"/>
                    <a:pt x="29243" y="30313"/>
                  </a:cubicBezTo>
                  <a:close/>
                  <a:moveTo>
                    <a:pt x="737" y="33549"/>
                  </a:moveTo>
                  <a:cubicBezTo>
                    <a:pt x="1237" y="33549"/>
                    <a:pt x="1573" y="33805"/>
                    <a:pt x="1874" y="34061"/>
                  </a:cubicBezTo>
                  <a:cubicBezTo>
                    <a:pt x="2908" y="34949"/>
                    <a:pt x="3894" y="35837"/>
                    <a:pt x="4833" y="36823"/>
                  </a:cubicBezTo>
                  <a:cubicBezTo>
                    <a:pt x="6806" y="39040"/>
                    <a:pt x="8483" y="41506"/>
                    <a:pt x="9962" y="44122"/>
                  </a:cubicBezTo>
                  <a:cubicBezTo>
                    <a:pt x="11095" y="46095"/>
                    <a:pt x="12132" y="48115"/>
                    <a:pt x="13217" y="50139"/>
                  </a:cubicBezTo>
                  <a:lnTo>
                    <a:pt x="14697" y="52948"/>
                  </a:lnTo>
                  <a:cubicBezTo>
                    <a:pt x="12231" y="51125"/>
                    <a:pt x="9714" y="49448"/>
                    <a:pt x="7792" y="47030"/>
                  </a:cubicBezTo>
                  <a:cubicBezTo>
                    <a:pt x="5571" y="44221"/>
                    <a:pt x="3598" y="41262"/>
                    <a:pt x="1921" y="38054"/>
                  </a:cubicBezTo>
                  <a:cubicBezTo>
                    <a:pt x="1282" y="36823"/>
                    <a:pt x="789" y="35541"/>
                    <a:pt x="493" y="34160"/>
                  </a:cubicBezTo>
                  <a:lnTo>
                    <a:pt x="493" y="33568"/>
                  </a:lnTo>
                  <a:cubicBezTo>
                    <a:pt x="579" y="33555"/>
                    <a:pt x="660" y="33549"/>
                    <a:pt x="737" y="33549"/>
                  </a:cubicBezTo>
                  <a:close/>
                  <a:moveTo>
                    <a:pt x="33879" y="36969"/>
                  </a:moveTo>
                  <a:cubicBezTo>
                    <a:pt x="34570" y="37513"/>
                    <a:pt x="34570" y="38204"/>
                    <a:pt x="34424" y="38843"/>
                  </a:cubicBezTo>
                  <a:cubicBezTo>
                    <a:pt x="33931" y="40966"/>
                    <a:pt x="33141" y="42986"/>
                    <a:pt x="32202" y="44911"/>
                  </a:cubicBezTo>
                  <a:cubicBezTo>
                    <a:pt x="30873" y="47819"/>
                    <a:pt x="28703" y="49989"/>
                    <a:pt x="26138" y="51815"/>
                  </a:cubicBezTo>
                  <a:cubicBezTo>
                    <a:pt x="24757" y="52750"/>
                    <a:pt x="23424" y="53737"/>
                    <a:pt x="22094" y="54723"/>
                  </a:cubicBezTo>
                  <a:lnTo>
                    <a:pt x="21944" y="54723"/>
                  </a:lnTo>
                  <a:cubicBezTo>
                    <a:pt x="21944" y="54676"/>
                    <a:pt x="21897" y="54577"/>
                    <a:pt x="21944" y="54526"/>
                  </a:cubicBezTo>
                  <a:cubicBezTo>
                    <a:pt x="22832" y="52013"/>
                    <a:pt x="23917" y="49645"/>
                    <a:pt x="25397" y="47476"/>
                  </a:cubicBezTo>
                  <a:cubicBezTo>
                    <a:pt x="26778" y="45503"/>
                    <a:pt x="28111" y="43530"/>
                    <a:pt x="29492" y="41605"/>
                  </a:cubicBezTo>
                  <a:cubicBezTo>
                    <a:pt x="30328" y="40323"/>
                    <a:pt x="31117" y="39040"/>
                    <a:pt x="32254" y="38007"/>
                  </a:cubicBezTo>
                  <a:cubicBezTo>
                    <a:pt x="32498" y="37758"/>
                    <a:pt x="32794" y="37513"/>
                    <a:pt x="33141" y="37265"/>
                  </a:cubicBezTo>
                  <a:cubicBezTo>
                    <a:pt x="33339" y="37119"/>
                    <a:pt x="33635" y="37068"/>
                    <a:pt x="33879" y="36969"/>
                  </a:cubicBezTo>
                  <a:close/>
                  <a:moveTo>
                    <a:pt x="1973" y="51914"/>
                  </a:moveTo>
                  <a:lnTo>
                    <a:pt x="1973" y="51914"/>
                  </a:lnTo>
                  <a:cubicBezTo>
                    <a:pt x="2170" y="51961"/>
                    <a:pt x="2466" y="51914"/>
                    <a:pt x="2663" y="52013"/>
                  </a:cubicBezTo>
                  <a:cubicBezTo>
                    <a:pt x="3156" y="52159"/>
                    <a:pt x="3650" y="52309"/>
                    <a:pt x="4091" y="52553"/>
                  </a:cubicBezTo>
                  <a:cubicBezTo>
                    <a:pt x="7496" y="54526"/>
                    <a:pt x="10653" y="56747"/>
                    <a:pt x="13217" y="59754"/>
                  </a:cubicBezTo>
                  <a:cubicBezTo>
                    <a:pt x="14941" y="61726"/>
                    <a:pt x="16472" y="63849"/>
                    <a:pt x="17853" y="66066"/>
                  </a:cubicBezTo>
                  <a:cubicBezTo>
                    <a:pt x="18492" y="67104"/>
                    <a:pt x="19084" y="68137"/>
                    <a:pt x="19676" y="69175"/>
                  </a:cubicBezTo>
                  <a:cubicBezTo>
                    <a:pt x="19826" y="69420"/>
                    <a:pt x="19924" y="69617"/>
                    <a:pt x="20023" y="69866"/>
                  </a:cubicBezTo>
                  <a:lnTo>
                    <a:pt x="19972" y="69913"/>
                  </a:lnTo>
                  <a:cubicBezTo>
                    <a:pt x="19873" y="69866"/>
                    <a:pt x="19774" y="69814"/>
                    <a:pt x="19676" y="69716"/>
                  </a:cubicBezTo>
                  <a:cubicBezTo>
                    <a:pt x="17999" y="68287"/>
                    <a:pt x="16224" y="67052"/>
                    <a:pt x="14350" y="65920"/>
                  </a:cubicBezTo>
                  <a:cubicBezTo>
                    <a:pt x="11836" y="64342"/>
                    <a:pt x="9765" y="62369"/>
                    <a:pt x="7938" y="60049"/>
                  </a:cubicBezTo>
                  <a:cubicBezTo>
                    <a:pt x="6360" y="58128"/>
                    <a:pt x="4735" y="56301"/>
                    <a:pt x="3156" y="54380"/>
                  </a:cubicBezTo>
                  <a:cubicBezTo>
                    <a:pt x="2711" y="53934"/>
                    <a:pt x="2367" y="53394"/>
                    <a:pt x="2071" y="52849"/>
                  </a:cubicBezTo>
                  <a:cubicBezTo>
                    <a:pt x="1874" y="52605"/>
                    <a:pt x="1724" y="52309"/>
                    <a:pt x="1973" y="51914"/>
                  </a:cubicBezTo>
                  <a:close/>
                  <a:moveTo>
                    <a:pt x="37825" y="44761"/>
                  </a:moveTo>
                  <a:cubicBezTo>
                    <a:pt x="38219" y="45057"/>
                    <a:pt x="38219" y="45353"/>
                    <a:pt x="38271" y="45700"/>
                  </a:cubicBezTo>
                  <a:cubicBezTo>
                    <a:pt x="38318" y="46982"/>
                    <a:pt x="38073" y="48213"/>
                    <a:pt x="37726" y="49448"/>
                  </a:cubicBezTo>
                  <a:cubicBezTo>
                    <a:pt x="36396" y="53788"/>
                    <a:pt x="34325" y="57733"/>
                    <a:pt x="31709" y="61430"/>
                  </a:cubicBezTo>
                  <a:cubicBezTo>
                    <a:pt x="29887" y="63995"/>
                    <a:pt x="28308" y="66709"/>
                    <a:pt x="27369" y="69767"/>
                  </a:cubicBezTo>
                  <a:lnTo>
                    <a:pt x="27172" y="70161"/>
                  </a:lnTo>
                  <a:cubicBezTo>
                    <a:pt x="27125" y="69913"/>
                    <a:pt x="27073" y="69767"/>
                    <a:pt x="27125" y="69617"/>
                  </a:cubicBezTo>
                  <a:cubicBezTo>
                    <a:pt x="27519" y="66954"/>
                    <a:pt x="27717" y="64243"/>
                    <a:pt x="28506" y="61628"/>
                  </a:cubicBezTo>
                  <a:cubicBezTo>
                    <a:pt x="28948" y="60101"/>
                    <a:pt x="29492" y="58523"/>
                    <a:pt x="30182" y="57090"/>
                  </a:cubicBezTo>
                  <a:cubicBezTo>
                    <a:pt x="31859" y="53638"/>
                    <a:pt x="33733" y="50336"/>
                    <a:pt x="35753" y="47180"/>
                  </a:cubicBezTo>
                  <a:cubicBezTo>
                    <a:pt x="36148" y="46537"/>
                    <a:pt x="36594" y="45996"/>
                    <a:pt x="37087" y="45452"/>
                  </a:cubicBezTo>
                  <a:cubicBezTo>
                    <a:pt x="37284" y="45207"/>
                    <a:pt x="37529" y="45010"/>
                    <a:pt x="37825" y="44761"/>
                  </a:cubicBezTo>
                  <a:close/>
                  <a:moveTo>
                    <a:pt x="21254" y="66066"/>
                  </a:moveTo>
                  <a:cubicBezTo>
                    <a:pt x="22292" y="69866"/>
                    <a:pt x="23523" y="73562"/>
                    <a:pt x="25251" y="77015"/>
                  </a:cubicBezTo>
                  <a:cubicBezTo>
                    <a:pt x="26383" y="79185"/>
                    <a:pt x="27717" y="81256"/>
                    <a:pt x="29295" y="83181"/>
                  </a:cubicBezTo>
                  <a:cubicBezTo>
                    <a:pt x="29243" y="83576"/>
                    <a:pt x="29243" y="83919"/>
                    <a:pt x="29196" y="84365"/>
                  </a:cubicBezTo>
                  <a:cubicBezTo>
                    <a:pt x="27322" y="82096"/>
                    <a:pt x="25890" y="79630"/>
                    <a:pt x="24706" y="77015"/>
                  </a:cubicBezTo>
                  <a:lnTo>
                    <a:pt x="24114" y="75634"/>
                  </a:lnTo>
                  <a:cubicBezTo>
                    <a:pt x="22832" y="72529"/>
                    <a:pt x="21798" y="69372"/>
                    <a:pt x="21254" y="66066"/>
                  </a:cubicBezTo>
                  <a:close/>
                  <a:moveTo>
                    <a:pt x="29539" y="83674"/>
                  </a:moveTo>
                  <a:cubicBezTo>
                    <a:pt x="30577" y="84463"/>
                    <a:pt x="30873" y="85154"/>
                    <a:pt x="30380" y="85746"/>
                  </a:cubicBezTo>
                  <a:cubicBezTo>
                    <a:pt x="30131" y="85055"/>
                    <a:pt x="29591" y="84511"/>
                    <a:pt x="29539" y="83674"/>
                  </a:cubicBezTo>
                  <a:close/>
                  <a:moveTo>
                    <a:pt x="17288" y="0"/>
                  </a:moveTo>
                  <a:cubicBezTo>
                    <a:pt x="17009" y="0"/>
                    <a:pt x="16825" y="162"/>
                    <a:pt x="16717" y="376"/>
                  </a:cubicBezTo>
                  <a:cubicBezTo>
                    <a:pt x="16519" y="723"/>
                    <a:pt x="16322" y="1117"/>
                    <a:pt x="16176" y="1512"/>
                  </a:cubicBezTo>
                  <a:cubicBezTo>
                    <a:pt x="15584" y="3189"/>
                    <a:pt x="15584" y="4964"/>
                    <a:pt x="15782" y="6688"/>
                  </a:cubicBezTo>
                  <a:cubicBezTo>
                    <a:pt x="16026" y="8957"/>
                    <a:pt x="16519" y="11127"/>
                    <a:pt x="16815" y="13348"/>
                  </a:cubicBezTo>
                  <a:cubicBezTo>
                    <a:pt x="17013" y="14630"/>
                    <a:pt x="17163" y="15912"/>
                    <a:pt x="17111" y="17143"/>
                  </a:cubicBezTo>
                  <a:cubicBezTo>
                    <a:pt x="17111" y="18919"/>
                    <a:pt x="16867" y="20694"/>
                    <a:pt x="16768" y="22470"/>
                  </a:cubicBezTo>
                  <a:cubicBezTo>
                    <a:pt x="16669" y="24442"/>
                    <a:pt x="16571" y="26466"/>
                    <a:pt x="16421" y="28439"/>
                  </a:cubicBezTo>
                  <a:cubicBezTo>
                    <a:pt x="16421" y="29129"/>
                    <a:pt x="16322" y="29769"/>
                    <a:pt x="16224" y="30558"/>
                  </a:cubicBezTo>
                  <a:cubicBezTo>
                    <a:pt x="16125" y="30262"/>
                    <a:pt x="16078" y="30065"/>
                    <a:pt x="15979" y="29867"/>
                  </a:cubicBezTo>
                  <a:cubicBezTo>
                    <a:pt x="15387" y="27993"/>
                    <a:pt x="14744" y="26119"/>
                    <a:pt x="14152" y="24245"/>
                  </a:cubicBezTo>
                  <a:cubicBezTo>
                    <a:pt x="13908" y="23310"/>
                    <a:pt x="13560" y="22371"/>
                    <a:pt x="13414" y="21436"/>
                  </a:cubicBezTo>
                  <a:cubicBezTo>
                    <a:pt x="13166" y="19511"/>
                    <a:pt x="13020" y="17589"/>
                    <a:pt x="12823" y="15617"/>
                  </a:cubicBezTo>
                  <a:cubicBezTo>
                    <a:pt x="12673" y="14086"/>
                    <a:pt x="12377" y="12559"/>
                    <a:pt x="11686" y="11127"/>
                  </a:cubicBezTo>
                  <a:cubicBezTo>
                    <a:pt x="11146" y="9994"/>
                    <a:pt x="10653" y="8909"/>
                    <a:pt x="10108" y="7824"/>
                  </a:cubicBezTo>
                  <a:cubicBezTo>
                    <a:pt x="9911" y="7430"/>
                    <a:pt x="9666" y="7134"/>
                    <a:pt x="9469" y="6787"/>
                  </a:cubicBezTo>
                  <a:cubicBezTo>
                    <a:pt x="9342" y="6596"/>
                    <a:pt x="9173" y="6487"/>
                    <a:pt x="8950" y="6487"/>
                  </a:cubicBezTo>
                  <a:cubicBezTo>
                    <a:pt x="8827" y="6487"/>
                    <a:pt x="8688" y="6520"/>
                    <a:pt x="8530" y="6590"/>
                  </a:cubicBezTo>
                  <a:cubicBezTo>
                    <a:pt x="8431" y="6739"/>
                    <a:pt x="8285" y="6984"/>
                    <a:pt x="8234" y="7280"/>
                  </a:cubicBezTo>
                  <a:cubicBezTo>
                    <a:pt x="8088" y="7923"/>
                    <a:pt x="7990" y="8613"/>
                    <a:pt x="7938" y="9253"/>
                  </a:cubicBezTo>
                  <a:cubicBezTo>
                    <a:pt x="7840" y="11474"/>
                    <a:pt x="7990" y="13742"/>
                    <a:pt x="8384" y="15912"/>
                  </a:cubicBezTo>
                  <a:cubicBezTo>
                    <a:pt x="8779" y="18228"/>
                    <a:pt x="9568" y="20398"/>
                    <a:pt x="10996" y="22225"/>
                  </a:cubicBezTo>
                  <a:cubicBezTo>
                    <a:pt x="11785" y="23211"/>
                    <a:pt x="12527" y="24146"/>
                    <a:pt x="13265" y="25133"/>
                  </a:cubicBezTo>
                  <a:cubicBezTo>
                    <a:pt x="15190" y="27599"/>
                    <a:pt x="16176" y="30412"/>
                    <a:pt x="16176" y="33568"/>
                  </a:cubicBezTo>
                  <a:cubicBezTo>
                    <a:pt x="16125" y="34503"/>
                    <a:pt x="16026" y="35442"/>
                    <a:pt x="16026" y="36377"/>
                  </a:cubicBezTo>
                  <a:lnTo>
                    <a:pt x="16026" y="41755"/>
                  </a:lnTo>
                  <a:cubicBezTo>
                    <a:pt x="16026" y="41952"/>
                    <a:pt x="15979" y="42149"/>
                    <a:pt x="15979" y="42492"/>
                  </a:cubicBezTo>
                  <a:cubicBezTo>
                    <a:pt x="15584" y="41853"/>
                    <a:pt x="15289" y="41360"/>
                    <a:pt x="14993" y="40914"/>
                  </a:cubicBezTo>
                  <a:cubicBezTo>
                    <a:pt x="14302" y="39881"/>
                    <a:pt x="13809" y="38744"/>
                    <a:pt x="13363" y="37612"/>
                  </a:cubicBezTo>
                  <a:cubicBezTo>
                    <a:pt x="12475" y="35292"/>
                    <a:pt x="11982" y="32878"/>
                    <a:pt x="11390" y="30510"/>
                  </a:cubicBezTo>
                  <a:cubicBezTo>
                    <a:pt x="10897" y="28538"/>
                    <a:pt x="10357" y="26612"/>
                    <a:pt x="9516" y="24837"/>
                  </a:cubicBezTo>
                  <a:cubicBezTo>
                    <a:pt x="9173" y="24099"/>
                    <a:pt x="8727" y="23456"/>
                    <a:pt x="8285" y="22817"/>
                  </a:cubicBezTo>
                  <a:cubicBezTo>
                    <a:pt x="8137" y="22555"/>
                    <a:pt x="7903" y="22352"/>
                    <a:pt x="7608" y="22352"/>
                  </a:cubicBezTo>
                  <a:cubicBezTo>
                    <a:pt x="7511" y="22352"/>
                    <a:pt x="7408" y="22374"/>
                    <a:pt x="7299" y="22422"/>
                  </a:cubicBezTo>
                  <a:cubicBezTo>
                    <a:pt x="6952" y="22766"/>
                    <a:pt x="6905" y="23160"/>
                    <a:pt x="6952" y="23606"/>
                  </a:cubicBezTo>
                  <a:cubicBezTo>
                    <a:pt x="7003" y="23949"/>
                    <a:pt x="7102" y="24245"/>
                    <a:pt x="7149" y="24592"/>
                  </a:cubicBezTo>
                  <a:cubicBezTo>
                    <a:pt x="7642" y="26415"/>
                    <a:pt x="8234" y="28242"/>
                    <a:pt x="8629" y="30065"/>
                  </a:cubicBezTo>
                  <a:cubicBezTo>
                    <a:pt x="9220" y="33024"/>
                    <a:pt x="10503" y="35588"/>
                    <a:pt x="12377" y="37908"/>
                  </a:cubicBezTo>
                  <a:cubicBezTo>
                    <a:pt x="13316" y="39092"/>
                    <a:pt x="14152" y="40374"/>
                    <a:pt x="14993" y="41605"/>
                  </a:cubicBezTo>
                  <a:cubicBezTo>
                    <a:pt x="15486" y="42347"/>
                    <a:pt x="15880" y="43183"/>
                    <a:pt x="16026" y="44071"/>
                  </a:cubicBezTo>
                  <a:cubicBezTo>
                    <a:pt x="16078" y="44714"/>
                    <a:pt x="16125" y="45404"/>
                    <a:pt x="16176" y="46095"/>
                  </a:cubicBezTo>
                  <a:cubicBezTo>
                    <a:pt x="16224" y="47870"/>
                    <a:pt x="16571" y="49594"/>
                    <a:pt x="16965" y="51322"/>
                  </a:cubicBezTo>
                  <a:cubicBezTo>
                    <a:pt x="17407" y="53046"/>
                    <a:pt x="17900" y="54774"/>
                    <a:pt x="18394" y="56499"/>
                  </a:cubicBezTo>
                  <a:cubicBezTo>
                    <a:pt x="18445" y="56649"/>
                    <a:pt x="18394" y="56747"/>
                    <a:pt x="18445" y="56992"/>
                  </a:cubicBezTo>
                  <a:cubicBezTo>
                    <a:pt x="17802" y="56155"/>
                    <a:pt x="17261" y="55414"/>
                    <a:pt x="16669" y="54723"/>
                  </a:cubicBezTo>
                  <a:cubicBezTo>
                    <a:pt x="15289" y="53295"/>
                    <a:pt x="14350" y="51618"/>
                    <a:pt x="13513" y="49843"/>
                  </a:cubicBezTo>
                  <a:cubicBezTo>
                    <a:pt x="11785" y="46142"/>
                    <a:pt x="9714" y="42690"/>
                    <a:pt x="7346" y="39387"/>
                  </a:cubicBezTo>
                  <a:cubicBezTo>
                    <a:pt x="5966" y="37462"/>
                    <a:pt x="4486" y="35639"/>
                    <a:pt x="2612" y="34109"/>
                  </a:cubicBezTo>
                  <a:cubicBezTo>
                    <a:pt x="2269" y="33813"/>
                    <a:pt x="1823" y="33568"/>
                    <a:pt x="1428" y="33319"/>
                  </a:cubicBezTo>
                  <a:cubicBezTo>
                    <a:pt x="1236" y="33209"/>
                    <a:pt x="1028" y="33146"/>
                    <a:pt x="813" y="33146"/>
                  </a:cubicBezTo>
                  <a:cubicBezTo>
                    <a:pt x="644" y="33146"/>
                    <a:pt x="470" y="33185"/>
                    <a:pt x="296" y="33272"/>
                  </a:cubicBezTo>
                  <a:cubicBezTo>
                    <a:pt x="0" y="33714"/>
                    <a:pt x="146" y="34160"/>
                    <a:pt x="245" y="34653"/>
                  </a:cubicBezTo>
                  <a:cubicBezTo>
                    <a:pt x="592" y="36133"/>
                    <a:pt x="1132" y="37612"/>
                    <a:pt x="1921" y="38993"/>
                  </a:cubicBezTo>
                  <a:cubicBezTo>
                    <a:pt x="2959" y="40670"/>
                    <a:pt x="3993" y="42347"/>
                    <a:pt x="5078" y="43972"/>
                  </a:cubicBezTo>
                  <a:cubicBezTo>
                    <a:pt x="6952" y="46931"/>
                    <a:pt x="9272" y="49496"/>
                    <a:pt x="12081" y="51567"/>
                  </a:cubicBezTo>
                  <a:cubicBezTo>
                    <a:pt x="13809" y="52849"/>
                    <a:pt x="15486" y="54183"/>
                    <a:pt x="16914" y="55761"/>
                  </a:cubicBezTo>
                  <a:cubicBezTo>
                    <a:pt x="18050" y="57043"/>
                    <a:pt x="18938" y="58424"/>
                    <a:pt x="19333" y="60049"/>
                  </a:cubicBezTo>
                  <a:cubicBezTo>
                    <a:pt x="19530" y="60890"/>
                    <a:pt x="19727" y="61679"/>
                    <a:pt x="19924" y="62515"/>
                  </a:cubicBezTo>
                  <a:cubicBezTo>
                    <a:pt x="20812" y="65869"/>
                    <a:pt x="21404" y="69321"/>
                    <a:pt x="22635" y="72627"/>
                  </a:cubicBezTo>
                  <a:cubicBezTo>
                    <a:pt x="22635" y="72726"/>
                    <a:pt x="22635" y="72825"/>
                    <a:pt x="22588" y="72872"/>
                  </a:cubicBezTo>
                  <a:cubicBezTo>
                    <a:pt x="21798" y="71886"/>
                    <a:pt x="21108" y="70852"/>
                    <a:pt x="20465" y="69814"/>
                  </a:cubicBezTo>
                  <a:cubicBezTo>
                    <a:pt x="19234" y="67842"/>
                    <a:pt x="18098" y="65869"/>
                    <a:pt x="16867" y="63896"/>
                  </a:cubicBezTo>
                  <a:cubicBezTo>
                    <a:pt x="13955" y="59312"/>
                    <a:pt x="10159" y="55710"/>
                    <a:pt x="5524" y="52900"/>
                  </a:cubicBezTo>
                  <a:cubicBezTo>
                    <a:pt x="4585" y="52356"/>
                    <a:pt x="3650" y="51815"/>
                    <a:pt x="2565" y="51567"/>
                  </a:cubicBezTo>
                  <a:cubicBezTo>
                    <a:pt x="2437" y="51531"/>
                    <a:pt x="2304" y="51508"/>
                    <a:pt x="2174" y="51508"/>
                  </a:cubicBezTo>
                  <a:cubicBezTo>
                    <a:pt x="1949" y="51508"/>
                    <a:pt x="1733" y="51577"/>
                    <a:pt x="1578" y="51764"/>
                  </a:cubicBezTo>
                  <a:cubicBezTo>
                    <a:pt x="1330" y="52060"/>
                    <a:pt x="1428" y="52407"/>
                    <a:pt x="1578" y="52703"/>
                  </a:cubicBezTo>
                  <a:cubicBezTo>
                    <a:pt x="1973" y="53394"/>
                    <a:pt x="2367" y="54084"/>
                    <a:pt x="2860" y="54625"/>
                  </a:cubicBezTo>
                  <a:cubicBezTo>
                    <a:pt x="4782" y="56944"/>
                    <a:pt x="6755" y="59213"/>
                    <a:pt x="8680" y="61529"/>
                  </a:cubicBezTo>
                  <a:cubicBezTo>
                    <a:pt x="9962" y="63060"/>
                    <a:pt x="11442" y="64389"/>
                    <a:pt x="13119" y="65526"/>
                  </a:cubicBezTo>
                  <a:cubicBezTo>
                    <a:pt x="14401" y="66362"/>
                    <a:pt x="15683" y="67250"/>
                    <a:pt x="16965" y="68137"/>
                  </a:cubicBezTo>
                  <a:cubicBezTo>
                    <a:pt x="20319" y="70406"/>
                    <a:pt x="22785" y="73318"/>
                    <a:pt x="24363" y="77015"/>
                  </a:cubicBezTo>
                  <a:cubicBezTo>
                    <a:pt x="24410" y="77066"/>
                    <a:pt x="24462" y="77165"/>
                    <a:pt x="24462" y="77263"/>
                  </a:cubicBezTo>
                  <a:cubicBezTo>
                    <a:pt x="25645" y="80025"/>
                    <a:pt x="27271" y="82589"/>
                    <a:pt x="29196" y="84957"/>
                  </a:cubicBezTo>
                  <a:cubicBezTo>
                    <a:pt x="29539" y="85450"/>
                    <a:pt x="29985" y="85892"/>
                    <a:pt x="30577" y="86089"/>
                  </a:cubicBezTo>
                  <a:cubicBezTo>
                    <a:pt x="30971" y="85892"/>
                    <a:pt x="31019" y="85647"/>
                    <a:pt x="30971" y="85300"/>
                  </a:cubicBezTo>
                  <a:cubicBezTo>
                    <a:pt x="30873" y="84562"/>
                    <a:pt x="30676" y="83872"/>
                    <a:pt x="30032" y="83378"/>
                  </a:cubicBezTo>
                  <a:cubicBezTo>
                    <a:pt x="29887" y="83229"/>
                    <a:pt x="29737" y="83083"/>
                    <a:pt x="29591" y="82885"/>
                  </a:cubicBezTo>
                  <a:cubicBezTo>
                    <a:pt x="28849" y="81899"/>
                    <a:pt x="28111" y="80814"/>
                    <a:pt x="27322" y="79828"/>
                  </a:cubicBezTo>
                  <a:cubicBezTo>
                    <a:pt x="26679" y="78940"/>
                    <a:pt x="26434" y="78001"/>
                    <a:pt x="26434" y="77015"/>
                  </a:cubicBezTo>
                  <a:cubicBezTo>
                    <a:pt x="26383" y="76719"/>
                    <a:pt x="26383" y="76474"/>
                    <a:pt x="26434" y="76178"/>
                  </a:cubicBezTo>
                  <a:cubicBezTo>
                    <a:pt x="26482" y="75093"/>
                    <a:pt x="26679" y="74008"/>
                    <a:pt x="26876" y="72923"/>
                  </a:cubicBezTo>
                  <a:cubicBezTo>
                    <a:pt x="27665" y="69222"/>
                    <a:pt x="29145" y="65822"/>
                    <a:pt x="31315" y="62713"/>
                  </a:cubicBezTo>
                  <a:cubicBezTo>
                    <a:pt x="32451" y="61087"/>
                    <a:pt x="33536" y="59458"/>
                    <a:pt x="34522" y="57781"/>
                  </a:cubicBezTo>
                  <a:cubicBezTo>
                    <a:pt x="36396" y="54479"/>
                    <a:pt x="37923" y="51026"/>
                    <a:pt x="38566" y="47227"/>
                  </a:cubicBezTo>
                  <a:cubicBezTo>
                    <a:pt x="38665" y="46537"/>
                    <a:pt x="38614" y="45747"/>
                    <a:pt x="38468" y="45010"/>
                  </a:cubicBezTo>
                  <a:cubicBezTo>
                    <a:pt x="38408" y="44619"/>
                    <a:pt x="38202" y="44429"/>
                    <a:pt x="37927" y="44429"/>
                  </a:cubicBezTo>
                  <a:cubicBezTo>
                    <a:pt x="37750" y="44429"/>
                    <a:pt x="37545" y="44508"/>
                    <a:pt x="37331" y="44662"/>
                  </a:cubicBezTo>
                  <a:cubicBezTo>
                    <a:pt x="37087" y="44812"/>
                    <a:pt x="36838" y="45057"/>
                    <a:pt x="36641" y="45353"/>
                  </a:cubicBezTo>
                  <a:cubicBezTo>
                    <a:pt x="36101" y="45996"/>
                    <a:pt x="35556" y="46686"/>
                    <a:pt x="35114" y="47424"/>
                  </a:cubicBezTo>
                  <a:cubicBezTo>
                    <a:pt x="33682" y="49843"/>
                    <a:pt x="32352" y="52257"/>
                    <a:pt x="30920" y="54676"/>
                  </a:cubicBezTo>
                  <a:cubicBezTo>
                    <a:pt x="28257" y="59260"/>
                    <a:pt x="27223" y="64291"/>
                    <a:pt x="26829" y="69518"/>
                  </a:cubicBezTo>
                  <a:cubicBezTo>
                    <a:pt x="26778" y="70406"/>
                    <a:pt x="26730" y="71246"/>
                    <a:pt x="26632" y="72083"/>
                  </a:cubicBezTo>
                  <a:cubicBezTo>
                    <a:pt x="26383" y="73712"/>
                    <a:pt x="26040" y="75338"/>
                    <a:pt x="26087" y="77015"/>
                  </a:cubicBezTo>
                  <a:lnTo>
                    <a:pt x="26087" y="77263"/>
                  </a:lnTo>
                  <a:cubicBezTo>
                    <a:pt x="26087" y="77310"/>
                    <a:pt x="26040" y="77362"/>
                    <a:pt x="25988" y="77460"/>
                  </a:cubicBezTo>
                  <a:cubicBezTo>
                    <a:pt x="25941" y="77310"/>
                    <a:pt x="25842" y="77212"/>
                    <a:pt x="25791" y="77113"/>
                  </a:cubicBezTo>
                  <a:cubicBezTo>
                    <a:pt x="25791" y="77066"/>
                    <a:pt x="25744" y="77015"/>
                    <a:pt x="25744" y="77015"/>
                  </a:cubicBezTo>
                  <a:cubicBezTo>
                    <a:pt x="24659" y="74896"/>
                    <a:pt x="23720" y="72773"/>
                    <a:pt x="23081" y="70505"/>
                  </a:cubicBezTo>
                  <a:cubicBezTo>
                    <a:pt x="21996" y="66757"/>
                    <a:pt x="20958" y="62961"/>
                    <a:pt x="19873" y="59162"/>
                  </a:cubicBezTo>
                  <a:cubicBezTo>
                    <a:pt x="19774" y="58720"/>
                    <a:pt x="19873" y="58373"/>
                    <a:pt x="20070" y="58029"/>
                  </a:cubicBezTo>
                  <a:cubicBezTo>
                    <a:pt x="21108" y="56254"/>
                    <a:pt x="22390" y="54774"/>
                    <a:pt x="24067" y="53638"/>
                  </a:cubicBezTo>
                  <a:cubicBezTo>
                    <a:pt x="24805" y="53145"/>
                    <a:pt x="25495" y="52703"/>
                    <a:pt x="26186" y="52210"/>
                  </a:cubicBezTo>
                  <a:cubicBezTo>
                    <a:pt x="27764" y="51125"/>
                    <a:pt x="29295" y="49989"/>
                    <a:pt x="30526" y="48462"/>
                  </a:cubicBezTo>
                  <a:cubicBezTo>
                    <a:pt x="32648" y="45700"/>
                    <a:pt x="33832" y="42591"/>
                    <a:pt x="34720" y="39289"/>
                  </a:cubicBezTo>
                  <a:cubicBezTo>
                    <a:pt x="34917" y="38697"/>
                    <a:pt x="34964" y="38054"/>
                    <a:pt x="34720" y="37462"/>
                  </a:cubicBezTo>
                  <a:cubicBezTo>
                    <a:pt x="34518" y="36924"/>
                    <a:pt x="34200" y="36615"/>
                    <a:pt x="33784" y="36615"/>
                  </a:cubicBezTo>
                  <a:cubicBezTo>
                    <a:pt x="33590" y="36615"/>
                    <a:pt x="33376" y="36681"/>
                    <a:pt x="33141" y="36823"/>
                  </a:cubicBezTo>
                  <a:cubicBezTo>
                    <a:pt x="32648" y="37068"/>
                    <a:pt x="32202" y="37462"/>
                    <a:pt x="31808" y="37857"/>
                  </a:cubicBezTo>
                  <a:cubicBezTo>
                    <a:pt x="31070" y="38697"/>
                    <a:pt x="30328" y="39585"/>
                    <a:pt x="29689" y="40520"/>
                  </a:cubicBezTo>
                  <a:cubicBezTo>
                    <a:pt x="28257" y="42544"/>
                    <a:pt x="26876" y="44662"/>
                    <a:pt x="25448" y="46686"/>
                  </a:cubicBezTo>
                  <a:cubicBezTo>
                    <a:pt x="24114" y="48560"/>
                    <a:pt x="23029" y="50482"/>
                    <a:pt x="22240" y="52605"/>
                  </a:cubicBezTo>
                  <a:cubicBezTo>
                    <a:pt x="21747" y="53985"/>
                    <a:pt x="21254" y="55315"/>
                    <a:pt x="20516" y="56597"/>
                  </a:cubicBezTo>
                  <a:cubicBezTo>
                    <a:pt x="20268" y="57043"/>
                    <a:pt x="19972" y="57536"/>
                    <a:pt x="19676" y="58029"/>
                  </a:cubicBezTo>
                  <a:cubicBezTo>
                    <a:pt x="19628" y="57931"/>
                    <a:pt x="19530" y="57879"/>
                    <a:pt x="19530" y="57781"/>
                  </a:cubicBezTo>
                  <a:cubicBezTo>
                    <a:pt x="18938" y="55808"/>
                    <a:pt x="18346" y="53788"/>
                    <a:pt x="17802" y="51815"/>
                  </a:cubicBezTo>
                  <a:cubicBezTo>
                    <a:pt x="17703" y="51468"/>
                    <a:pt x="17703" y="51026"/>
                    <a:pt x="17802" y="50679"/>
                  </a:cubicBezTo>
                  <a:cubicBezTo>
                    <a:pt x="18149" y="49496"/>
                    <a:pt x="18543" y="48363"/>
                    <a:pt x="19281" y="47377"/>
                  </a:cubicBezTo>
                  <a:cubicBezTo>
                    <a:pt x="20023" y="46391"/>
                    <a:pt x="20812" y="45452"/>
                    <a:pt x="21649" y="44516"/>
                  </a:cubicBezTo>
                  <a:cubicBezTo>
                    <a:pt x="22832" y="43234"/>
                    <a:pt x="24114" y="42051"/>
                    <a:pt x="25298" y="40816"/>
                  </a:cubicBezTo>
                  <a:cubicBezTo>
                    <a:pt x="27271" y="38697"/>
                    <a:pt x="28703" y="36231"/>
                    <a:pt x="29591" y="33469"/>
                  </a:cubicBezTo>
                  <a:cubicBezTo>
                    <a:pt x="29887" y="32680"/>
                    <a:pt x="30084" y="31891"/>
                    <a:pt x="29985" y="31051"/>
                  </a:cubicBezTo>
                  <a:cubicBezTo>
                    <a:pt x="29945" y="30360"/>
                    <a:pt x="29609" y="29967"/>
                    <a:pt x="29042" y="29967"/>
                  </a:cubicBezTo>
                  <a:cubicBezTo>
                    <a:pt x="28881" y="29967"/>
                    <a:pt x="28702" y="29999"/>
                    <a:pt x="28506" y="30065"/>
                  </a:cubicBezTo>
                  <a:cubicBezTo>
                    <a:pt x="28012" y="30262"/>
                    <a:pt x="27468" y="30558"/>
                    <a:pt x="27026" y="30952"/>
                  </a:cubicBezTo>
                  <a:cubicBezTo>
                    <a:pt x="26336" y="31544"/>
                    <a:pt x="25693" y="32187"/>
                    <a:pt x="25101" y="32878"/>
                  </a:cubicBezTo>
                  <a:cubicBezTo>
                    <a:pt x="23574" y="34602"/>
                    <a:pt x="21996" y="36377"/>
                    <a:pt x="21155" y="38598"/>
                  </a:cubicBezTo>
                  <a:cubicBezTo>
                    <a:pt x="20713" y="39881"/>
                    <a:pt x="20220" y="41163"/>
                    <a:pt x="19924" y="42492"/>
                  </a:cubicBezTo>
                  <a:cubicBezTo>
                    <a:pt x="19380" y="45156"/>
                    <a:pt x="18591" y="47720"/>
                    <a:pt x="17506" y="50237"/>
                  </a:cubicBezTo>
                  <a:cubicBezTo>
                    <a:pt x="17407" y="50186"/>
                    <a:pt x="17360" y="50087"/>
                    <a:pt x="17309" y="50040"/>
                  </a:cubicBezTo>
                  <a:cubicBezTo>
                    <a:pt x="17064" y="48462"/>
                    <a:pt x="16768" y="46931"/>
                    <a:pt x="16571" y="45353"/>
                  </a:cubicBezTo>
                  <a:cubicBezTo>
                    <a:pt x="16421" y="44169"/>
                    <a:pt x="16373" y="42986"/>
                    <a:pt x="16322" y="41802"/>
                  </a:cubicBezTo>
                  <a:cubicBezTo>
                    <a:pt x="16322" y="41064"/>
                    <a:pt x="16322" y="40323"/>
                    <a:pt x="16373" y="39585"/>
                  </a:cubicBezTo>
                  <a:cubicBezTo>
                    <a:pt x="16519" y="38401"/>
                    <a:pt x="17163" y="37513"/>
                    <a:pt x="17999" y="36724"/>
                  </a:cubicBezTo>
                  <a:cubicBezTo>
                    <a:pt x="18887" y="35837"/>
                    <a:pt x="19774" y="34996"/>
                    <a:pt x="20713" y="34207"/>
                  </a:cubicBezTo>
                  <a:cubicBezTo>
                    <a:pt x="22489" y="32728"/>
                    <a:pt x="23771" y="30905"/>
                    <a:pt x="24659" y="28735"/>
                  </a:cubicBezTo>
                  <a:cubicBezTo>
                    <a:pt x="25349" y="27157"/>
                    <a:pt x="26138" y="25626"/>
                    <a:pt x="26829" y="24099"/>
                  </a:cubicBezTo>
                  <a:cubicBezTo>
                    <a:pt x="27223" y="23259"/>
                    <a:pt x="27618" y="22422"/>
                    <a:pt x="27914" y="21582"/>
                  </a:cubicBezTo>
                  <a:cubicBezTo>
                    <a:pt x="28111" y="20943"/>
                    <a:pt x="28210" y="20201"/>
                    <a:pt x="28257" y="19562"/>
                  </a:cubicBezTo>
                  <a:cubicBezTo>
                    <a:pt x="28257" y="18871"/>
                    <a:pt x="27869" y="18478"/>
                    <a:pt x="27301" y="18478"/>
                  </a:cubicBezTo>
                  <a:cubicBezTo>
                    <a:pt x="27140" y="18478"/>
                    <a:pt x="26963" y="18510"/>
                    <a:pt x="26778" y="18576"/>
                  </a:cubicBezTo>
                  <a:cubicBezTo>
                    <a:pt x="26138" y="18871"/>
                    <a:pt x="25645" y="19313"/>
                    <a:pt x="25251" y="19858"/>
                  </a:cubicBezTo>
                  <a:cubicBezTo>
                    <a:pt x="24166" y="21337"/>
                    <a:pt x="23278" y="22864"/>
                    <a:pt x="22635" y="24592"/>
                  </a:cubicBezTo>
                  <a:cubicBezTo>
                    <a:pt x="21798" y="26762"/>
                    <a:pt x="20911" y="28980"/>
                    <a:pt x="20070" y="31150"/>
                  </a:cubicBezTo>
                  <a:cubicBezTo>
                    <a:pt x="19628" y="32187"/>
                    <a:pt x="19183" y="33173"/>
                    <a:pt x="18788" y="34207"/>
                  </a:cubicBezTo>
                  <a:cubicBezTo>
                    <a:pt x="18295" y="35687"/>
                    <a:pt x="17360" y="36870"/>
                    <a:pt x="16373" y="38204"/>
                  </a:cubicBezTo>
                  <a:lnTo>
                    <a:pt x="16373" y="37758"/>
                  </a:lnTo>
                  <a:cubicBezTo>
                    <a:pt x="16421" y="35983"/>
                    <a:pt x="16519" y="34258"/>
                    <a:pt x="16571" y="32483"/>
                  </a:cubicBezTo>
                  <a:lnTo>
                    <a:pt x="16717" y="28486"/>
                  </a:lnTo>
                  <a:cubicBezTo>
                    <a:pt x="16768" y="27697"/>
                    <a:pt x="16867" y="26908"/>
                    <a:pt x="17013" y="26119"/>
                  </a:cubicBezTo>
                  <a:cubicBezTo>
                    <a:pt x="17458" y="23606"/>
                    <a:pt x="18445" y="21385"/>
                    <a:pt x="20319" y="19661"/>
                  </a:cubicBezTo>
                  <a:cubicBezTo>
                    <a:pt x="21009" y="19017"/>
                    <a:pt x="21649" y="18280"/>
                    <a:pt x="22292" y="17637"/>
                  </a:cubicBezTo>
                  <a:cubicBezTo>
                    <a:pt x="23029" y="16899"/>
                    <a:pt x="23523" y="16058"/>
                    <a:pt x="23917" y="15123"/>
                  </a:cubicBezTo>
                  <a:cubicBezTo>
                    <a:pt x="24462" y="13790"/>
                    <a:pt x="25101" y="12460"/>
                    <a:pt x="25645" y="11127"/>
                  </a:cubicBezTo>
                  <a:cubicBezTo>
                    <a:pt x="25988" y="10239"/>
                    <a:pt x="26336" y="9351"/>
                    <a:pt x="26580" y="8416"/>
                  </a:cubicBezTo>
                  <a:cubicBezTo>
                    <a:pt x="26730" y="7872"/>
                    <a:pt x="26778" y="7233"/>
                    <a:pt x="26730" y="6641"/>
                  </a:cubicBezTo>
                  <a:cubicBezTo>
                    <a:pt x="26639" y="6127"/>
                    <a:pt x="26382" y="5854"/>
                    <a:pt x="26050" y="5854"/>
                  </a:cubicBezTo>
                  <a:cubicBezTo>
                    <a:pt x="25839" y="5854"/>
                    <a:pt x="25598" y="5965"/>
                    <a:pt x="25349" y="6195"/>
                  </a:cubicBezTo>
                  <a:cubicBezTo>
                    <a:pt x="24955" y="6542"/>
                    <a:pt x="24560" y="6984"/>
                    <a:pt x="24312" y="7529"/>
                  </a:cubicBezTo>
                  <a:cubicBezTo>
                    <a:pt x="23771" y="8562"/>
                    <a:pt x="23325" y="9698"/>
                    <a:pt x="22883" y="10831"/>
                  </a:cubicBezTo>
                  <a:cubicBezTo>
                    <a:pt x="21996" y="13198"/>
                    <a:pt x="21108" y="15617"/>
                    <a:pt x="20220" y="18031"/>
                  </a:cubicBezTo>
                  <a:cubicBezTo>
                    <a:pt x="20070" y="18477"/>
                    <a:pt x="19826" y="18871"/>
                    <a:pt x="19628" y="19266"/>
                  </a:cubicBezTo>
                  <a:cubicBezTo>
                    <a:pt x="18788" y="20844"/>
                    <a:pt x="17703" y="22272"/>
                    <a:pt x="17210" y="24000"/>
                  </a:cubicBezTo>
                  <a:cubicBezTo>
                    <a:pt x="17163" y="24048"/>
                    <a:pt x="17111" y="24099"/>
                    <a:pt x="17013" y="24245"/>
                  </a:cubicBezTo>
                  <a:lnTo>
                    <a:pt x="17013" y="23409"/>
                  </a:lnTo>
                  <a:cubicBezTo>
                    <a:pt x="17163" y="21483"/>
                    <a:pt x="17261" y="19609"/>
                    <a:pt x="17407" y="17688"/>
                  </a:cubicBezTo>
                  <a:cubicBezTo>
                    <a:pt x="17506" y="16603"/>
                    <a:pt x="17656" y="15467"/>
                    <a:pt x="17802" y="14382"/>
                  </a:cubicBezTo>
                  <a:cubicBezTo>
                    <a:pt x="18098" y="12606"/>
                    <a:pt x="18642" y="10831"/>
                    <a:pt x="18788" y="9008"/>
                  </a:cubicBezTo>
                  <a:cubicBezTo>
                    <a:pt x="18887" y="7674"/>
                    <a:pt x="18887" y="6345"/>
                    <a:pt x="18642" y="5011"/>
                  </a:cubicBezTo>
                  <a:cubicBezTo>
                    <a:pt x="18394" y="3729"/>
                    <a:pt x="18196" y="2400"/>
                    <a:pt x="17999" y="1117"/>
                  </a:cubicBezTo>
                  <a:cubicBezTo>
                    <a:pt x="17900" y="723"/>
                    <a:pt x="17754" y="376"/>
                    <a:pt x="17656" y="80"/>
                  </a:cubicBezTo>
                  <a:cubicBezTo>
                    <a:pt x="17518" y="25"/>
                    <a:pt x="17396" y="0"/>
                    <a:pt x="17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1272600" y="2377475"/>
              <a:ext cx="348900" cy="352650"/>
            </a:xfrm>
            <a:custGeom>
              <a:avLst/>
              <a:gdLst/>
              <a:ahLst/>
              <a:cxnLst/>
              <a:rect l="l" t="t" r="r" b="b"/>
              <a:pathLst>
                <a:path w="13956" h="14106" extrusionOk="0">
                  <a:moveTo>
                    <a:pt x="0" y="0"/>
                  </a:moveTo>
                  <a:lnTo>
                    <a:pt x="0" y="0"/>
                  </a:lnTo>
                  <a:cubicBezTo>
                    <a:pt x="4735" y="4589"/>
                    <a:pt x="9615" y="9075"/>
                    <a:pt x="13955" y="14105"/>
                  </a:cubicBezTo>
                  <a:cubicBezTo>
                    <a:pt x="13364" y="12428"/>
                    <a:pt x="2514" y="148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1763300" y="2276375"/>
              <a:ext cx="189900" cy="461125"/>
            </a:xfrm>
            <a:custGeom>
              <a:avLst/>
              <a:gdLst/>
              <a:ahLst/>
              <a:cxnLst/>
              <a:rect l="l" t="t" r="r" b="b"/>
              <a:pathLst>
                <a:path w="7596" h="18445" extrusionOk="0">
                  <a:moveTo>
                    <a:pt x="7596" y="0"/>
                  </a:moveTo>
                  <a:cubicBezTo>
                    <a:pt x="7398" y="198"/>
                    <a:pt x="7249" y="395"/>
                    <a:pt x="7103" y="643"/>
                  </a:cubicBezTo>
                  <a:cubicBezTo>
                    <a:pt x="5327" y="3898"/>
                    <a:pt x="3895" y="7299"/>
                    <a:pt x="2415" y="10653"/>
                  </a:cubicBezTo>
                  <a:cubicBezTo>
                    <a:pt x="1480" y="12874"/>
                    <a:pt x="541" y="15091"/>
                    <a:pt x="99" y="17459"/>
                  </a:cubicBezTo>
                  <a:cubicBezTo>
                    <a:pt x="48" y="17755"/>
                    <a:pt x="48" y="18102"/>
                    <a:pt x="1" y="18398"/>
                  </a:cubicBezTo>
                  <a:cubicBezTo>
                    <a:pt x="99" y="18398"/>
                    <a:pt x="147" y="18398"/>
                    <a:pt x="198" y="18445"/>
                  </a:cubicBezTo>
                  <a:cubicBezTo>
                    <a:pt x="395" y="16965"/>
                    <a:pt x="837" y="15585"/>
                    <a:pt x="1382" y="14204"/>
                  </a:cubicBezTo>
                  <a:cubicBezTo>
                    <a:pt x="3157" y="9520"/>
                    <a:pt x="5228" y="4983"/>
                    <a:pt x="7398" y="446"/>
                  </a:cubicBezTo>
                  <a:cubicBezTo>
                    <a:pt x="7446" y="296"/>
                    <a:pt x="7544" y="150"/>
                    <a:pt x="7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1204725" y="1916350"/>
              <a:ext cx="279975" cy="379775"/>
            </a:xfrm>
            <a:custGeom>
              <a:avLst/>
              <a:gdLst/>
              <a:ahLst/>
              <a:cxnLst/>
              <a:rect l="l" t="t" r="r" b="b"/>
              <a:pathLst>
                <a:path w="11199" h="15191" extrusionOk="0">
                  <a:moveTo>
                    <a:pt x="100" y="1"/>
                  </a:moveTo>
                  <a:cubicBezTo>
                    <a:pt x="52" y="52"/>
                    <a:pt x="52" y="99"/>
                    <a:pt x="1" y="99"/>
                  </a:cubicBezTo>
                  <a:cubicBezTo>
                    <a:pt x="100" y="297"/>
                    <a:pt x="198" y="494"/>
                    <a:pt x="297" y="644"/>
                  </a:cubicBezTo>
                  <a:cubicBezTo>
                    <a:pt x="2420" y="3847"/>
                    <a:pt x="4440" y="7004"/>
                    <a:pt x="6562" y="10160"/>
                  </a:cubicBezTo>
                  <a:cubicBezTo>
                    <a:pt x="7746" y="11888"/>
                    <a:pt x="9075" y="13466"/>
                    <a:pt x="10606" y="14847"/>
                  </a:cubicBezTo>
                  <a:cubicBezTo>
                    <a:pt x="10752" y="14993"/>
                    <a:pt x="10949" y="15044"/>
                    <a:pt x="11099" y="15190"/>
                  </a:cubicBezTo>
                  <a:cubicBezTo>
                    <a:pt x="11099" y="15143"/>
                    <a:pt x="11147" y="15092"/>
                    <a:pt x="11198" y="15044"/>
                  </a:cubicBezTo>
                  <a:cubicBezTo>
                    <a:pt x="11001" y="14847"/>
                    <a:pt x="10851" y="14650"/>
                    <a:pt x="10654" y="14453"/>
                  </a:cubicBezTo>
                  <a:cubicBezTo>
                    <a:pt x="9719" y="13415"/>
                    <a:pt x="8634" y="12381"/>
                    <a:pt x="7793" y="11245"/>
                  </a:cubicBezTo>
                  <a:cubicBezTo>
                    <a:pt x="5872" y="8535"/>
                    <a:pt x="3998" y="5773"/>
                    <a:pt x="2124" y="3011"/>
                  </a:cubicBezTo>
                  <a:cubicBezTo>
                    <a:pt x="1433" y="2025"/>
                    <a:pt x="790" y="987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1623925" y="1997725"/>
              <a:ext cx="252850" cy="336675"/>
            </a:xfrm>
            <a:custGeom>
              <a:avLst/>
              <a:gdLst/>
              <a:ahLst/>
              <a:cxnLst/>
              <a:rect l="l" t="t" r="r" b="b"/>
              <a:pathLst>
                <a:path w="10114" h="13467" extrusionOk="0">
                  <a:moveTo>
                    <a:pt x="10113" y="1"/>
                  </a:moveTo>
                  <a:lnTo>
                    <a:pt x="10113" y="1"/>
                  </a:lnTo>
                  <a:cubicBezTo>
                    <a:pt x="9963" y="151"/>
                    <a:pt x="9864" y="348"/>
                    <a:pt x="9766" y="494"/>
                  </a:cubicBezTo>
                  <a:cubicBezTo>
                    <a:pt x="8732" y="2123"/>
                    <a:pt x="7695" y="3800"/>
                    <a:pt x="6610" y="5425"/>
                  </a:cubicBezTo>
                  <a:cubicBezTo>
                    <a:pt x="4834" y="8140"/>
                    <a:pt x="2664" y="10554"/>
                    <a:pt x="396" y="12874"/>
                  </a:cubicBezTo>
                  <a:cubicBezTo>
                    <a:pt x="250" y="13020"/>
                    <a:pt x="151" y="13218"/>
                    <a:pt x="1" y="13368"/>
                  </a:cubicBezTo>
                  <a:cubicBezTo>
                    <a:pt x="52" y="13415"/>
                    <a:pt x="100" y="13466"/>
                    <a:pt x="151" y="13466"/>
                  </a:cubicBezTo>
                  <a:cubicBezTo>
                    <a:pt x="4341" y="9619"/>
                    <a:pt x="7596" y="5082"/>
                    <a:pt x="10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1334250" y="1230850"/>
              <a:ext cx="136825" cy="400775"/>
            </a:xfrm>
            <a:custGeom>
              <a:avLst/>
              <a:gdLst/>
              <a:ahLst/>
              <a:cxnLst/>
              <a:rect l="l" t="t" r="r" b="b"/>
              <a:pathLst>
                <a:path w="5473" h="16031" extrusionOk="0">
                  <a:moveTo>
                    <a:pt x="0" y="0"/>
                  </a:moveTo>
                  <a:cubicBezTo>
                    <a:pt x="592" y="5721"/>
                    <a:pt x="2368" y="11047"/>
                    <a:pt x="5275" y="16030"/>
                  </a:cubicBezTo>
                  <a:cubicBezTo>
                    <a:pt x="5327" y="15979"/>
                    <a:pt x="5374" y="15932"/>
                    <a:pt x="5473" y="15932"/>
                  </a:cubicBezTo>
                  <a:cubicBezTo>
                    <a:pt x="4833" y="14649"/>
                    <a:pt x="4190" y="13415"/>
                    <a:pt x="3599" y="12132"/>
                  </a:cubicBezTo>
                  <a:cubicBezTo>
                    <a:pt x="3058" y="10850"/>
                    <a:pt x="2514" y="9520"/>
                    <a:pt x="2072" y="8187"/>
                  </a:cubicBezTo>
                  <a:cubicBezTo>
                    <a:pt x="1578" y="6806"/>
                    <a:pt x="1231" y="5425"/>
                    <a:pt x="888" y="4044"/>
                  </a:cubicBezTo>
                  <a:cubicBezTo>
                    <a:pt x="541" y="2715"/>
                    <a:pt x="296" y="13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1562300" y="1812775"/>
              <a:ext cx="201025" cy="315675"/>
            </a:xfrm>
            <a:custGeom>
              <a:avLst/>
              <a:gdLst/>
              <a:ahLst/>
              <a:cxnLst/>
              <a:rect l="l" t="t" r="r" b="b"/>
              <a:pathLst>
                <a:path w="8041" h="12627" extrusionOk="0">
                  <a:moveTo>
                    <a:pt x="8041" y="1"/>
                  </a:moveTo>
                  <a:lnTo>
                    <a:pt x="8041" y="1"/>
                  </a:lnTo>
                  <a:cubicBezTo>
                    <a:pt x="5425" y="4242"/>
                    <a:pt x="3156" y="8732"/>
                    <a:pt x="0" y="12626"/>
                  </a:cubicBezTo>
                  <a:cubicBezTo>
                    <a:pt x="742" y="12232"/>
                    <a:pt x="1235" y="11593"/>
                    <a:pt x="1677" y="10902"/>
                  </a:cubicBezTo>
                  <a:cubicBezTo>
                    <a:pt x="3701" y="7990"/>
                    <a:pt x="5524" y="4933"/>
                    <a:pt x="7153" y="1776"/>
                  </a:cubicBezTo>
                  <a:cubicBezTo>
                    <a:pt x="7496" y="1185"/>
                    <a:pt x="7745" y="593"/>
                    <a:pt x="8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1536450" y="1529225"/>
              <a:ext cx="184975" cy="325500"/>
            </a:xfrm>
            <a:custGeom>
              <a:avLst/>
              <a:gdLst/>
              <a:ahLst/>
              <a:cxnLst/>
              <a:rect l="l" t="t" r="r" b="b"/>
              <a:pathLst>
                <a:path w="7399" h="13020" extrusionOk="0">
                  <a:moveTo>
                    <a:pt x="7398" y="0"/>
                  </a:moveTo>
                  <a:lnTo>
                    <a:pt x="7398" y="0"/>
                  </a:lnTo>
                  <a:cubicBezTo>
                    <a:pt x="7051" y="789"/>
                    <a:pt x="6708" y="1531"/>
                    <a:pt x="6360" y="2269"/>
                  </a:cubicBezTo>
                  <a:cubicBezTo>
                    <a:pt x="5966" y="3010"/>
                    <a:pt x="5623" y="3799"/>
                    <a:pt x="5275" y="4537"/>
                  </a:cubicBezTo>
                  <a:cubicBezTo>
                    <a:pt x="4932" y="5279"/>
                    <a:pt x="4538" y="6017"/>
                    <a:pt x="4190" y="6707"/>
                  </a:cubicBezTo>
                  <a:cubicBezTo>
                    <a:pt x="3796" y="7449"/>
                    <a:pt x="3354" y="8187"/>
                    <a:pt x="2908" y="8928"/>
                  </a:cubicBezTo>
                  <a:cubicBezTo>
                    <a:pt x="2466" y="9619"/>
                    <a:pt x="2020" y="10309"/>
                    <a:pt x="1527" y="11000"/>
                  </a:cubicBezTo>
                  <a:cubicBezTo>
                    <a:pt x="1034" y="11639"/>
                    <a:pt x="494" y="12231"/>
                    <a:pt x="0" y="12874"/>
                  </a:cubicBezTo>
                  <a:lnTo>
                    <a:pt x="146" y="13020"/>
                  </a:lnTo>
                  <a:cubicBezTo>
                    <a:pt x="3749" y="9323"/>
                    <a:pt x="5524" y="4636"/>
                    <a:pt x="7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1517900" y="1052125"/>
              <a:ext cx="16100" cy="289700"/>
            </a:xfrm>
            <a:custGeom>
              <a:avLst/>
              <a:gdLst/>
              <a:ahLst/>
              <a:cxnLst/>
              <a:rect l="l" t="t" r="r" b="b"/>
              <a:pathLst>
                <a:path w="644" h="11588" extrusionOk="0">
                  <a:moveTo>
                    <a:pt x="1" y="0"/>
                  </a:moveTo>
                  <a:cubicBezTo>
                    <a:pt x="52" y="888"/>
                    <a:pt x="151" y="1823"/>
                    <a:pt x="151" y="2711"/>
                  </a:cubicBezTo>
                  <a:cubicBezTo>
                    <a:pt x="198" y="5425"/>
                    <a:pt x="249" y="8187"/>
                    <a:pt x="297" y="10897"/>
                  </a:cubicBezTo>
                  <a:cubicBezTo>
                    <a:pt x="297" y="11095"/>
                    <a:pt x="348" y="11292"/>
                    <a:pt x="348" y="11588"/>
                  </a:cubicBezTo>
                  <a:cubicBezTo>
                    <a:pt x="446" y="11442"/>
                    <a:pt x="545" y="11391"/>
                    <a:pt x="545" y="11343"/>
                  </a:cubicBezTo>
                  <a:cubicBezTo>
                    <a:pt x="644" y="7544"/>
                    <a:pt x="494" y="37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1331775" y="1685850"/>
              <a:ext cx="107250" cy="245325"/>
            </a:xfrm>
            <a:custGeom>
              <a:avLst/>
              <a:gdLst/>
              <a:ahLst/>
              <a:cxnLst/>
              <a:rect l="l" t="t" r="r" b="b"/>
              <a:pathLst>
                <a:path w="4290" h="9813" extrusionOk="0">
                  <a:moveTo>
                    <a:pt x="1" y="0"/>
                  </a:moveTo>
                  <a:cubicBezTo>
                    <a:pt x="1" y="146"/>
                    <a:pt x="1" y="245"/>
                    <a:pt x="48" y="395"/>
                  </a:cubicBezTo>
                  <a:cubicBezTo>
                    <a:pt x="395" y="1480"/>
                    <a:pt x="738" y="2565"/>
                    <a:pt x="1133" y="3650"/>
                  </a:cubicBezTo>
                  <a:cubicBezTo>
                    <a:pt x="1776" y="5524"/>
                    <a:pt x="2514" y="7347"/>
                    <a:pt x="3552" y="9023"/>
                  </a:cubicBezTo>
                  <a:cubicBezTo>
                    <a:pt x="3698" y="9272"/>
                    <a:pt x="3895" y="9568"/>
                    <a:pt x="4092" y="9812"/>
                  </a:cubicBezTo>
                  <a:cubicBezTo>
                    <a:pt x="4143" y="9765"/>
                    <a:pt x="4242" y="9714"/>
                    <a:pt x="4289" y="9666"/>
                  </a:cubicBezTo>
                  <a:cubicBezTo>
                    <a:pt x="2317" y="6656"/>
                    <a:pt x="1232" y="330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1612900" y="1188925"/>
              <a:ext cx="98650" cy="221950"/>
            </a:xfrm>
            <a:custGeom>
              <a:avLst/>
              <a:gdLst/>
              <a:ahLst/>
              <a:cxnLst/>
              <a:rect l="l" t="t" r="r" b="b"/>
              <a:pathLst>
                <a:path w="3946" h="8878" extrusionOk="0">
                  <a:moveTo>
                    <a:pt x="3945" y="0"/>
                  </a:moveTo>
                  <a:lnTo>
                    <a:pt x="3945" y="0"/>
                  </a:lnTo>
                  <a:cubicBezTo>
                    <a:pt x="3500" y="987"/>
                    <a:pt x="3105" y="2072"/>
                    <a:pt x="2711" y="3109"/>
                  </a:cubicBezTo>
                  <a:cubicBezTo>
                    <a:pt x="2020" y="5031"/>
                    <a:pt x="1381" y="6956"/>
                    <a:pt x="99" y="8633"/>
                  </a:cubicBezTo>
                  <a:cubicBezTo>
                    <a:pt x="47" y="8680"/>
                    <a:pt x="0" y="8779"/>
                    <a:pt x="0" y="8878"/>
                  </a:cubicBezTo>
                  <a:cubicBezTo>
                    <a:pt x="837" y="8187"/>
                    <a:pt x="1428" y="7299"/>
                    <a:pt x="1823" y="6266"/>
                  </a:cubicBezTo>
                  <a:cubicBezTo>
                    <a:pt x="2415" y="4688"/>
                    <a:pt x="3006" y="3058"/>
                    <a:pt x="3551" y="1480"/>
                  </a:cubicBezTo>
                  <a:cubicBezTo>
                    <a:pt x="3697" y="987"/>
                    <a:pt x="3847" y="494"/>
                    <a:pt x="3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" name="Google Shape;1099;p28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28"/>
          <p:cNvSpPr/>
          <p:nvPr/>
        </p:nvSpPr>
        <p:spPr>
          <a:xfrm>
            <a:off x="7274424" y="1"/>
            <a:ext cx="1869547" cy="1469543"/>
          </a:xfrm>
          <a:custGeom>
            <a:avLst/>
            <a:gdLst/>
            <a:ahLst/>
            <a:cxnLst/>
            <a:rect l="l" t="t" r="r" b="b"/>
            <a:pathLst>
              <a:path w="93841" h="73763" extrusionOk="0">
                <a:moveTo>
                  <a:pt x="2767" y="0"/>
                </a:moveTo>
                <a:cubicBezTo>
                  <a:pt x="2232" y="0"/>
                  <a:pt x="1941" y="194"/>
                  <a:pt x="1700" y="632"/>
                </a:cubicBezTo>
                <a:cubicBezTo>
                  <a:pt x="292" y="2813"/>
                  <a:pt x="1" y="5191"/>
                  <a:pt x="439" y="7662"/>
                </a:cubicBezTo>
                <a:cubicBezTo>
                  <a:pt x="874" y="10234"/>
                  <a:pt x="1844" y="12659"/>
                  <a:pt x="2814" y="15084"/>
                </a:cubicBezTo>
                <a:cubicBezTo>
                  <a:pt x="4319" y="18769"/>
                  <a:pt x="6065" y="22307"/>
                  <a:pt x="8586" y="25411"/>
                </a:cubicBezTo>
                <a:cubicBezTo>
                  <a:pt x="9215" y="26187"/>
                  <a:pt x="9894" y="26916"/>
                  <a:pt x="10623" y="27595"/>
                </a:cubicBezTo>
                <a:cubicBezTo>
                  <a:pt x="12727" y="29513"/>
                  <a:pt x="15007" y="30503"/>
                  <a:pt x="17465" y="30503"/>
                </a:cubicBezTo>
                <a:cubicBezTo>
                  <a:pt x="18861" y="30503"/>
                  <a:pt x="20313" y="30184"/>
                  <a:pt x="21824" y="29535"/>
                </a:cubicBezTo>
                <a:cubicBezTo>
                  <a:pt x="24590" y="28371"/>
                  <a:pt x="27305" y="27060"/>
                  <a:pt x="30118" y="25850"/>
                </a:cubicBezTo>
                <a:cubicBezTo>
                  <a:pt x="32492" y="24829"/>
                  <a:pt x="34917" y="24007"/>
                  <a:pt x="37536" y="23859"/>
                </a:cubicBezTo>
                <a:cubicBezTo>
                  <a:pt x="37706" y="23851"/>
                  <a:pt x="37875" y="23847"/>
                  <a:pt x="38041" y="23847"/>
                </a:cubicBezTo>
                <a:cubicBezTo>
                  <a:pt x="40804" y="23847"/>
                  <a:pt x="42956" y="24981"/>
                  <a:pt x="44376" y="27498"/>
                </a:cubicBezTo>
                <a:cubicBezTo>
                  <a:pt x="45054" y="28709"/>
                  <a:pt x="45636" y="29970"/>
                  <a:pt x="46071" y="31281"/>
                </a:cubicBezTo>
                <a:cubicBezTo>
                  <a:pt x="47188" y="34722"/>
                  <a:pt x="48740" y="37876"/>
                  <a:pt x="50920" y="40735"/>
                </a:cubicBezTo>
                <a:cubicBezTo>
                  <a:pt x="52232" y="42532"/>
                  <a:pt x="53151" y="44471"/>
                  <a:pt x="53539" y="46652"/>
                </a:cubicBezTo>
                <a:cubicBezTo>
                  <a:pt x="53783" y="48107"/>
                  <a:pt x="53977" y="49561"/>
                  <a:pt x="54121" y="51016"/>
                </a:cubicBezTo>
                <a:cubicBezTo>
                  <a:pt x="54412" y="55819"/>
                  <a:pt x="56158" y="60087"/>
                  <a:pt x="58924" y="63966"/>
                </a:cubicBezTo>
                <a:cubicBezTo>
                  <a:pt x="61395" y="67361"/>
                  <a:pt x="64402" y="69980"/>
                  <a:pt x="68526" y="71143"/>
                </a:cubicBezTo>
                <a:cubicBezTo>
                  <a:pt x="70803" y="71822"/>
                  <a:pt x="73131" y="72257"/>
                  <a:pt x="75509" y="72404"/>
                </a:cubicBezTo>
                <a:cubicBezTo>
                  <a:pt x="79001" y="72645"/>
                  <a:pt x="82539" y="72742"/>
                  <a:pt x="86081" y="72986"/>
                </a:cubicBezTo>
                <a:cubicBezTo>
                  <a:pt x="88649" y="73180"/>
                  <a:pt x="91268" y="73471"/>
                  <a:pt x="93840" y="73762"/>
                </a:cubicBezTo>
                <a:lnTo>
                  <a:pt x="93840" y="50"/>
                </a:lnTo>
                <a:cubicBezTo>
                  <a:pt x="63482" y="50"/>
                  <a:pt x="33125" y="50"/>
                  <a:pt x="27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28"/>
          <p:cNvSpPr/>
          <p:nvPr/>
        </p:nvSpPr>
        <p:spPr>
          <a:xfrm>
            <a:off x="8765351" y="1068376"/>
            <a:ext cx="435126" cy="947155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28"/>
          <p:cNvSpPr/>
          <p:nvPr/>
        </p:nvSpPr>
        <p:spPr>
          <a:xfrm>
            <a:off x="7451545" y="3964823"/>
            <a:ext cx="1692515" cy="1178612"/>
          </a:xfrm>
          <a:custGeom>
            <a:avLst/>
            <a:gdLst/>
            <a:ahLst/>
            <a:cxnLst/>
            <a:rect l="l" t="t" r="r" b="b"/>
            <a:pathLst>
              <a:path w="73917" h="51479" extrusionOk="0">
                <a:moveTo>
                  <a:pt x="41377" y="1"/>
                </a:moveTo>
                <a:cubicBezTo>
                  <a:pt x="38645" y="1"/>
                  <a:pt x="36048" y="682"/>
                  <a:pt x="33613" y="2200"/>
                </a:cubicBezTo>
                <a:cubicBezTo>
                  <a:pt x="30984" y="3885"/>
                  <a:pt x="30290" y="6114"/>
                  <a:pt x="31630" y="8990"/>
                </a:cubicBezTo>
                <a:cubicBezTo>
                  <a:pt x="32174" y="10179"/>
                  <a:pt x="32868" y="11270"/>
                  <a:pt x="33462" y="12460"/>
                </a:cubicBezTo>
                <a:cubicBezTo>
                  <a:pt x="33911" y="13451"/>
                  <a:pt x="34454" y="14494"/>
                  <a:pt x="34652" y="15585"/>
                </a:cubicBezTo>
                <a:cubicBezTo>
                  <a:pt x="35100" y="17667"/>
                  <a:pt x="34355" y="19500"/>
                  <a:pt x="32868" y="20987"/>
                </a:cubicBezTo>
                <a:cubicBezTo>
                  <a:pt x="30585" y="23273"/>
                  <a:pt x="27813" y="24171"/>
                  <a:pt x="24748" y="24171"/>
                </a:cubicBezTo>
                <a:cubicBezTo>
                  <a:pt x="24288" y="24171"/>
                  <a:pt x="23822" y="24151"/>
                  <a:pt x="23349" y="24112"/>
                </a:cubicBezTo>
                <a:cubicBezTo>
                  <a:pt x="20525" y="23862"/>
                  <a:pt x="17650" y="23466"/>
                  <a:pt x="14822" y="23220"/>
                </a:cubicBezTo>
                <a:cubicBezTo>
                  <a:pt x="14316" y="23171"/>
                  <a:pt x="13814" y="23147"/>
                  <a:pt x="13316" y="23147"/>
                </a:cubicBezTo>
                <a:cubicBezTo>
                  <a:pt x="11275" y="23147"/>
                  <a:pt x="9298" y="23552"/>
                  <a:pt x="7385" y="24311"/>
                </a:cubicBezTo>
                <a:cubicBezTo>
                  <a:pt x="2626" y="26242"/>
                  <a:pt x="0" y="30704"/>
                  <a:pt x="544" y="35761"/>
                </a:cubicBezTo>
                <a:cubicBezTo>
                  <a:pt x="841" y="39132"/>
                  <a:pt x="1984" y="42305"/>
                  <a:pt x="3074" y="45478"/>
                </a:cubicBezTo>
                <a:cubicBezTo>
                  <a:pt x="3768" y="47461"/>
                  <a:pt x="4363" y="49444"/>
                  <a:pt x="5006" y="51478"/>
                </a:cubicBezTo>
                <a:lnTo>
                  <a:pt x="73917" y="51478"/>
                </a:lnTo>
                <a:lnTo>
                  <a:pt x="73917" y="27828"/>
                </a:lnTo>
                <a:cubicBezTo>
                  <a:pt x="73610" y="27849"/>
                  <a:pt x="73307" y="27858"/>
                  <a:pt x="73009" y="27858"/>
                </a:cubicBezTo>
                <a:cubicBezTo>
                  <a:pt x="68880" y="27858"/>
                  <a:pt x="65613" y="25954"/>
                  <a:pt x="63208" y="22625"/>
                </a:cubicBezTo>
                <a:cubicBezTo>
                  <a:pt x="61574" y="20344"/>
                  <a:pt x="60333" y="17814"/>
                  <a:pt x="59044" y="15335"/>
                </a:cubicBezTo>
                <a:cubicBezTo>
                  <a:pt x="57806" y="13007"/>
                  <a:pt x="56763" y="10477"/>
                  <a:pt x="55474" y="8149"/>
                </a:cubicBezTo>
                <a:cubicBezTo>
                  <a:pt x="52797" y="3489"/>
                  <a:pt x="48784" y="712"/>
                  <a:pt x="43378" y="117"/>
                </a:cubicBezTo>
                <a:cubicBezTo>
                  <a:pt x="42703" y="40"/>
                  <a:pt x="42036" y="1"/>
                  <a:pt x="413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3" name="Google Shape;1103;p28"/>
          <p:cNvGrpSpPr/>
          <p:nvPr/>
        </p:nvGrpSpPr>
        <p:grpSpPr>
          <a:xfrm rot="-5400000">
            <a:off x="8559514" y="334754"/>
            <a:ext cx="509074" cy="659870"/>
            <a:chOff x="4153450" y="2187950"/>
            <a:chExt cx="1609975" cy="2086875"/>
          </a:xfrm>
        </p:grpSpPr>
        <p:sp>
          <p:nvSpPr>
            <p:cNvPr id="1104" name="Google Shape;1104;p28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Google Shape;1108;p28"/>
          <p:cNvSpPr/>
          <p:nvPr/>
        </p:nvSpPr>
        <p:spPr>
          <a:xfrm rot="-5400000">
            <a:off x="7255042" y="4390744"/>
            <a:ext cx="250833" cy="908063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8"/>
          <p:cNvSpPr/>
          <p:nvPr/>
        </p:nvSpPr>
        <p:spPr>
          <a:xfrm flipH="1">
            <a:off x="131" y="4455150"/>
            <a:ext cx="2848794" cy="688330"/>
          </a:xfrm>
          <a:custGeom>
            <a:avLst/>
            <a:gdLst/>
            <a:ahLst/>
            <a:cxnLst/>
            <a:rect l="l" t="t" r="r" b="b"/>
            <a:pathLst>
              <a:path w="129197" h="27239" extrusionOk="0">
                <a:moveTo>
                  <a:pt x="120801" y="0"/>
                </a:moveTo>
                <a:cubicBezTo>
                  <a:pt x="119505" y="0"/>
                  <a:pt x="118206" y="72"/>
                  <a:pt x="116901" y="218"/>
                </a:cubicBezTo>
                <a:cubicBezTo>
                  <a:pt x="111745" y="864"/>
                  <a:pt x="107034" y="2550"/>
                  <a:pt x="102921" y="5723"/>
                </a:cubicBezTo>
                <a:cubicBezTo>
                  <a:pt x="100640" y="7508"/>
                  <a:pt x="98407" y="9392"/>
                  <a:pt x="96226" y="11323"/>
                </a:cubicBezTo>
                <a:cubicBezTo>
                  <a:pt x="91485" y="15455"/>
                  <a:pt x="85987" y="17542"/>
                  <a:pt x="79814" y="17542"/>
                </a:cubicBezTo>
                <a:cubicBezTo>
                  <a:pt x="79470" y="17542"/>
                  <a:pt x="79124" y="17535"/>
                  <a:pt x="78775" y="17522"/>
                </a:cubicBezTo>
                <a:cubicBezTo>
                  <a:pt x="74365" y="17423"/>
                  <a:pt x="70101" y="16578"/>
                  <a:pt x="65885" y="15242"/>
                </a:cubicBezTo>
                <a:cubicBezTo>
                  <a:pt x="61423" y="13802"/>
                  <a:pt x="56962" y="12267"/>
                  <a:pt x="52500" y="10780"/>
                </a:cubicBezTo>
                <a:cubicBezTo>
                  <a:pt x="47392" y="9134"/>
                  <a:pt x="42235" y="8182"/>
                  <a:pt x="36977" y="8182"/>
                </a:cubicBezTo>
                <a:cubicBezTo>
                  <a:pt x="34784" y="8182"/>
                  <a:pt x="32573" y="8347"/>
                  <a:pt x="30341" y="8698"/>
                </a:cubicBezTo>
                <a:cubicBezTo>
                  <a:pt x="22508" y="9935"/>
                  <a:pt x="15369" y="12909"/>
                  <a:pt x="9023" y="17720"/>
                </a:cubicBezTo>
                <a:cubicBezTo>
                  <a:pt x="5501" y="20397"/>
                  <a:pt x="2626" y="23717"/>
                  <a:pt x="0" y="27239"/>
                </a:cubicBezTo>
                <a:lnTo>
                  <a:pt x="129196" y="27239"/>
                </a:lnTo>
                <a:lnTo>
                  <a:pt x="129196" y="912"/>
                </a:lnTo>
                <a:cubicBezTo>
                  <a:pt x="129045" y="912"/>
                  <a:pt x="128847" y="912"/>
                  <a:pt x="128700" y="864"/>
                </a:cubicBezTo>
                <a:cubicBezTo>
                  <a:pt x="126071" y="298"/>
                  <a:pt x="123444" y="0"/>
                  <a:pt x="1208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8"/>
          <p:cNvSpPr/>
          <p:nvPr/>
        </p:nvSpPr>
        <p:spPr>
          <a:xfrm>
            <a:off x="6" y="10"/>
            <a:ext cx="1768316" cy="1706939"/>
          </a:xfrm>
          <a:custGeom>
            <a:avLst/>
            <a:gdLst/>
            <a:ahLst/>
            <a:cxnLst/>
            <a:rect l="l" t="t" r="r" b="b"/>
            <a:pathLst>
              <a:path w="102422" h="98867" extrusionOk="0">
                <a:moveTo>
                  <a:pt x="0" y="0"/>
                </a:moveTo>
                <a:lnTo>
                  <a:pt x="0" y="1164"/>
                </a:lnTo>
                <a:lnTo>
                  <a:pt x="0" y="47137"/>
                </a:lnTo>
                <a:lnTo>
                  <a:pt x="0" y="57755"/>
                </a:lnTo>
                <a:cubicBezTo>
                  <a:pt x="0" y="58143"/>
                  <a:pt x="0" y="58434"/>
                  <a:pt x="485" y="58628"/>
                </a:cubicBezTo>
                <a:cubicBezTo>
                  <a:pt x="3833" y="59986"/>
                  <a:pt x="6402" y="62364"/>
                  <a:pt x="8632" y="65127"/>
                </a:cubicBezTo>
                <a:cubicBezTo>
                  <a:pt x="11542" y="68812"/>
                  <a:pt x="13482" y="73033"/>
                  <a:pt x="15375" y="77250"/>
                </a:cubicBezTo>
                <a:cubicBezTo>
                  <a:pt x="17070" y="81130"/>
                  <a:pt x="18770" y="85009"/>
                  <a:pt x="21194" y="88501"/>
                </a:cubicBezTo>
                <a:cubicBezTo>
                  <a:pt x="25789" y="95155"/>
                  <a:pt x="32937" y="98866"/>
                  <a:pt x="40687" y="98866"/>
                </a:cubicBezTo>
                <a:cubicBezTo>
                  <a:pt x="42426" y="98866"/>
                  <a:pt x="44196" y="98679"/>
                  <a:pt x="45973" y="98297"/>
                </a:cubicBezTo>
                <a:cubicBezTo>
                  <a:pt x="49224" y="97571"/>
                  <a:pt x="52278" y="96311"/>
                  <a:pt x="54702" y="93932"/>
                </a:cubicBezTo>
                <a:cubicBezTo>
                  <a:pt x="56254" y="92381"/>
                  <a:pt x="57030" y="90441"/>
                  <a:pt x="56499" y="88260"/>
                </a:cubicBezTo>
                <a:cubicBezTo>
                  <a:pt x="56111" y="86612"/>
                  <a:pt x="55381" y="85009"/>
                  <a:pt x="54702" y="83508"/>
                </a:cubicBezTo>
                <a:cubicBezTo>
                  <a:pt x="53829" y="81712"/>
                  <a:pt x="52716" y="80016"/>
                  <a:pt x="51940" y="78220"/>
                </a:cubicBezTo>
                <a:cubicBezTo>
                  <a:pt x="50000" y="73906"/>
                  <a:pt x="50920" y="69976"/>
                  <a:pt x="54508" y="66872"/>
                </a:cubicBezTo>
                <a:cubicBezTo>
                  <a:pt x="57321" y="64448"/>
                  <a:pt x="60619" y="63187"/>
                  <a:pt x="64304" y="62946"/>
                </a:cubicBezTo>
                <a:cubicBezTo>
                  <a:pt x="64917" y="62908"/>
                  <a:pt x="65527" y="62891"/>
                  <a:pt x="66135" y="62891"/>
                </a:cubicBezTo>
                <a:cubicBezTo>
                  <a:pt x="70149" y="62891"/>
                  <a:pt x="74078" y="63645"/>
                  <a:pt x="78077" y="64110"/>
                </a:cubicBezTo>
                <a:cubicBezTo>
                  <a:pt x="79490" y="64275"/>
                  <a:pt x="80903" y="64370"/>
                  <a:pt x="82313" y="64370"/>
                </a:cubicBezTo>
                <a:cubicBezTo>
                  <a:pt x="84630" y="64370"/>
                  <a:pt x="86939" y="64112"/>
                  <a:pt x="89231" y="63478"/>
                </a:cubicBezTo>
                <a:cubicBezTo>
                  <a:pt x="95100" y="61879"/>
                  <a:pt x="99317" y="58485"/>
                  <a:pt x="101257" y="52568"/>
                </a:cubicBezTo>
                <a:cubicBezTo>
                  <a:pt x="102421" y="48980"/>
                  <a:pt x="102324" y="45294"/>
                  <a:pt x="101354" y="41706"/>
                </a:cubicBezTo>
                <a:cubicBezTo>
                  <a:pt x="100241" y="37388"/>
                  <a:pt x="98929" y="33074"/>
                  <a:pt x="97331" y="28903"/>
                </a:cubicBezTo>
                <a:cubicBezTo>
                  <a:pt x="94518" y="21435"/>
                  <a:pt x="93692" y="13870"/>
                  <a:pt x="95585" y="6111"/>
                </a:cubicBezTo>
                <a:cubicBezTo>
                  <a:pt x="96070" y="4074"/>
                  <a:pt x="96505" y="2084"/>
                  <a:pt x="969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1" name="Google Shape;1111;p28"/>
          <p:cNvGrpSpPr/>
          <p:nvPr/>
        </p:nvGrpSpPr>
        <p:grpSpPr>
          <a:xfrm>
            <a:off x="978456" y="-39258"/>
            <a:ext cx="1459423" cy="688386"/>
            <a:chOff x="2772675" y="3209200"/>
            <a:chExt cx="2642925" cy="1246625"/>
          </a:xfrm>
        </p:grpSpPr>
        <p:sp>
          <p:nvSpPr>
            <p:cNvPr id="1112" name="Google Shape;1112;p28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8"/>
          <p:cNvGrpSpPr/>
          <p:nvPr/>
        </p:nvGrpSpPr>
        <p:grpSpPr>
          <a:xfrm>
            <a:off x="123430" y="1205590"/>
            <a:ext cx="487252" cy="596410"/>
            <a:chOff x="2229900" y="1049875"/>
            <a:chExt cx="958025" cy="1172650"/>
          </a:xfrm>
        </p:grpSpPr>
        <p:sp>
          <p:nvSpPr>
            <p:cNvPr id="1125" name="Google Shape;1125;p28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8"/>
          <p:cNvGrpSpPr/>
          <p:nvPr/>
        </p:nvGrpSpPr>
        <p:grpSpPr>
          <a:xfrm rot="-1292740">
            <a:off x="1055488" y="3879987"/>
            <a:ext cx="859066" cy="1348284"/>
            <a:chOff x="2393300" y="1206650"/>
            <a:chExt cx="1306900" cy="2051150"/>
          </a:xfrm>
        </p:grpSpPr>
        <p:sp>
          <p:nvSpPr>
            <p:cNvPr id="1136" name="Google Shape;1136;p28"/>
            <p:cNvSpPr/>
            <p:nvPr/>
          </p:nvSpPr>
          <p:spPr>
            <a:xfrm>
              <a:off x="2393300" y="1206650"/>
              <a:ext cx="1306900" cy="2051150"/>
            </a:xfrm>
            <a:custGeom>
              <a:avLst/>
              <a:gdLst/>
              <a:ahLst/>
              <a:cxnLst/>
              <a:rect l="l" t="t" r="r" b="b"/>
              <a:pathLst>
                <a:path w="52276" h="82046" extrusionOk="0">
                  <a:moveTo>
                    <a:pt x="33883" y="278"/>
                  </a:moveTo>
                  <a:cubicBezTo>
                    <a:pt x="34672" y="376"/>
                    <a:pt x="35067" y="921"/>
                    <a:pt x="35312" y="1560"/>
                  </a:cubicBezTo>
                  <a:cubicBezTo>
                    <a:pt x="35560" y="2302"/>
                    <a:pt x="35805" y="3040"/>
                    <a:pt x="35955" y="3829"/>
                  </a:cubicBezTo>
                  <a:cubicBezTo>
                    <a:pt x="36349" y="5999"/>
                    <a:pt x="36645" y="8220"/>
                    <a:pt x="36645" y="10488"/>
                  </a:cubicBezTo>
                  <a:cubicBezTo>
                    <a:pt x="36645" y="12658"/>
                    <a:pt x="36251" y="14777"/>
                    <a:pt x="35461" y="16801"/>
                  </a:cubicBezTo>
                  <a:cubicBezTo>
                    <a:pt x="34475" y="19267"/>
                    <a:pt x="33536" y="21681"/>
                    <a:pt x="32550" y="24100"/>
                  </a:cubicBezTo>
                  <a:cubicBezTo>
                    <a:pt x="32502" y="24147"/>
                    <a:pt x="32451" y="24246"/>
                    <a:pt x="32352" y="24297"/>
                  </a:cubicBezTo>
                  <a:cubicBezTo>
                    <a:pt x="32798" y="21634"/>
                    <a:pt x="33240" y="18971"/>
                    <a:pt x="33587" y="16308"/>
                  </a:cubicBezTo>
                  <a:cubicBezTo>
                    <a:pt x="33982" y="13645"/>
                    <a:pt x="34179" y="10982"/>
                    <a:pt x="34424" y="8267"/>
                  </a:cubicBezTo>
                  <a:lnTo>
                    <a:pt x="34424" y="8267"/>
                  </a:lnTo>
                  <a:cubicBezTo>
                    <a:pt x="34029" y="9845"/>
                    <a:pt x="33785" y="11424"/>
                    <a:pt x="33635" y="13053"/>
                  </a:cubicBezTo>
                  <a:cubicBezTo>
                    <a:pt x="33489" y="14580"/>
                    <a:pt x="33339" y="16059"/>
                    <a:pt x="33094" y="17590"/>
                  </a:cubicBezTo>
                  <a:cubicBezTo>
                    <a:pt x="32700" y="20005"/>
                    <a:pt x="32254" y="22423"/>
                    <a:pt x="31812" y="24790"/>
                  </a:cubicBezTo>
                  <a:cubicBezTo>
                    <a:pt x="31761" y="25284"/>
                    <a:pt x="31615" y="25777"/>
                    <a:pt x="31516" y="26270"/>
                  </a:cubicBezTo>
                  <a:lnTo>
                    <a:pt x="31417" y="26270"/>
                  </a:lnTo>
                  <a:lnTo>
                    <a:pt x="31417" y="25678"/>
                  </a:lnTo>
                  <a:cubicBezTo>
                    <a:pt x="31516" y="24147"/>
                    <a:pt x="31169" y="22620"/>
                    <a:pt x="30972" y="21090"/>
                  </a:cubicBezTo>
                  <a:cubicBezTo>
                    <a:pt x="30826" y="19957"/>
                    <a:pt x="30676" y="18872"/>
                    <a:pt x="30628" y="17736"/>
                  </a:cubicBezTo>
                  <a:cubicBezTo>
                    <a:pt x="30577" y="16059"/>
                    <a:pt x="30577" y="14434"/>
                    <a:pt x="30628" y="12757"/>
                  </a:cubicBezTo>
                  <a:cubicBezTo>
                    <a:pt x="30727" y="11128"/>
                    <a:pt x="30873" y="9502"/>
                    <a:pt x="31121" y="7924"/>
                  </a:cubicBezTo>
                  <a:cubicBezTo>
                    <a:pt x="31319" y="6444"/>
                    <a:pt x="31615" y="5012"/>
                    <a:pt x="31958" y="3584"/>
                  </a:cubicBezTo>
                  <a:cubicBezTo>
                    <a:pt x="32155" y="2744"/>
                    <a:pt x="32550" y="1955"/>
                    <a:pt x="32897" y="1166"/>
                  </a:cubicBezTo>
                  <a:cubicBezTo>
                    <a:pt x="33094" y="724"/>
                    <a:pt x="33390" y="376"/>
                    <a:pt x="33883" y="278"/>
                  </a:cubicBezTo>
                  <a:close/>
                  <a:moveTo>
                    <a:pt x="21305" y="3927"/>
                  </a:moveTo>
                  <a:cubicBezTo>
                    <a:pt x="21850" y="4026"/>
                    <a:pt x="22244" y="4472"/>
                    <a:pt x="22540" y="4914"/>
                  </a:cubicBezTo>
                  <a:cubicBezTo>
                    <a:pt x="22883" y="5505"/>
                    <a:pt x="23278" y="6097"/>
                    <a:pt x="23527" y="6740"/>
                  </a:cubicBezTo>
                  <a:cubicBezTo>
                    <a:pt x="24856" y="10291"/>
                    <a:pt x="26288" y="13842"/>
                    <a:pt x="27322" y="17492"/>
                  </a:cubicBezTo>
                  <a:cubicBezTo>
                    <a:pt x="27965" y="19807"/>
                    <a:pt x="28308" y="22175"/>
                    <a:pt x="28162" y="24593"/>
                  </a:cubicBezTo>
                  <a:cubicBezTo>
                    <a:pt x="28064" y="25627"/>
                    <a:pt x="27867" y="26665"/>
                    <a:pt x="27717" y="27749"/>
                  </a:cubicBezTo>
                  <a:cubicBezTo>
                    <a:pt x="27669" y="28243"/>
                    <a:pt x="27571" y="28736"/>
                    <a:pt x="27472" y="29276"/>
                  </a:cubicBezTo>
                  <a:cubicBezTo>
                    <a:pt x="26829" y="23311"/>
                    <a:pt x="25053" y="17590"/>
                    <a:pt x="22935" y="12015"/>
                  </a:cubicBezTo>
                  <a:lnTo>
                    <a:pt x="22935" y="12015"/>
                  </a:lnTo>
                  <a:cubicBezTo>
                    <a:pt x="23278" y="13250"/>
                    <a:pt x="23673" y="14434"/>
                    <a:pt x="24067" y="15665"/>
                  </a:cubicBezTo>
                  <a:cubicBezTo>
                    <a:pt x="24955" y="18427"/>
                    <a:pt x="25744" y="21240"/>
                    <a:pt x="26288" y="24147"/>
                  </a:cubicBezTo>
                  <a:cubicBezTo>
                    <a:pt x="26584" y="25678"/>
                    <a:pt x="26782" y="27256"/>
                    <a:pt x="26979" y="28834"/>
                  </a:cubicBezTo>
                  <a:cubicBezTo>
                    <a:pt x="27077" y="29229"/>
                    <a:pt x="27125" y="29624"/>
                    <a:pt x="27026" y="30065"/>
                  </a:cubicBezTo>
                  <a:cubicBezTo>
                    <a:pt x="26979" y="30018"/>
                    <a:pt x="26928" y="29919"/>
                    <a:pt x="26928" y="29868"/>
                  </a:cubicBezTo>
                  <a:cubicBezTo>
                    <a:pt x="25448" y="26712"/>
                    <a:pt x="23968" y="23556"/>
                    <a:pt x="22588" y="20352"/>
                  </a:cubicBezTo>
                  <a:cubicBezTo>
                    <a:pt x="21357" y="17637"/>
                    <a:pt x="20568" y="14730"/>
                    <a:pt x="20173" y="11771"/>
                  </a:cubicBezTo>
                  <a:cubicBezTo>
                    <a:pt x="19924" y="10240"/>
                    <a:pt x="19877" y="8760"/>
                    <a:pt x="19924" y="7281"/>
                  </a:cubicBezTo>
                  <a:cubicBezTo>
                    <a:pt x="19976" y="6492"/>
                    <a:pt x="20173" y="5703"/>
                    <a:pt x="20319" y="4914"/>
                  </a:cubicBezTo>
                  <a:cubicBezTo>
                    <a:pt x="20469" y="4420"/>
                    <a:pt x="20714" y="4026"/>
                    <a:pt x="21305" y="3927"/>
                  </a:cubicBezTo>
                  <a:close/>
                  <a:moveTo>
                    <a:pt x="51064" y="12949"/>
                  </a:moveTo>
                  <a:cubicBezTo>
                    <a:pt x="51537" y="12949"/>
                    <a:pt x="51835" y="13243"/>
                    <a:pt x="51835" y="13791"/>
                  </a:cubicBezTo>
                  <a:cubicBezTo>
                    <a:pt x="51784" y="14434"/>
                    <a:pt x="51685" y="15073"/>
                    <a:pt x="51586" y="15716"/>
                  </a:cubicBezTo>
                  <a:cubicBezTo>
                    <a:pt x="51586" y="15961"/>
                    <a:pt x="51488" y="16158"/>
                    <a:pt x="51389" y="16407"/>
                  </a:cubicBezTo>
                  <a:cubicBezTo>
                    <a:pt x="50205" y="19314"/>
                    <a:pt x="48974" y="22226"/>
                    <a:pt x="47148" y="24889"/>
                  </a:cubicBezTo>
                  <a:cubicBezTo>
                    <a:pt x="46161" y="26317"/>
                    <a:pt x="44879" y="27552"/>
                    <a:pt x="43550" y="28637"/>
                  </a:cubicBezTo>
                  <a:cubicBezTo>
                    <a:pt x="42169" y="29770"/>
                    <a:pt x="40736" y="30855"/>
                    <a:pt x="39308" y="31991"/>
                  </a:cubicBezTo>
                  <a:lnTo>
                    <a:pt x="36645" y="34208"/>
                  </a:lnTo>
                  <a:cubicBezTo>
                    <a:pt x="36546" y="34307"/>
                    <a:pt x="36448" y="34405"/>
                    <a:pt x="36298" y="34504"/>
                  </a:cubicBezTo>
                  <a:cubicBezTo>
                    <a:pt x="36298" y="34405"/>
                    <a:pt x="36251" y="34358"/>
                    <a:pt x="36251" y="34307"/>
                  </a:cubicBezTo>
                  <a:cubicBezTo>
                    <a:pt x="37138" y="31991"/>
                    <a:pt x="37975" y="29624"/>
                    <a:pt x="39454" y="27552"/>
                  </a:cubicBezTo>
                  <a:cubicBezTo>
                    <a:pt x="40934" y="25481"/>
                    <a:pt x="42070" y="23212"/>
                    <a:pt x="43301" y="20991"/>
                  </a:cubicBezTo>
                  <a:cubicBezTo>
                    <a:pt x="44287" y="19070"/>
                    <a:pt x="45522" y="17294"/>
                    <a:pt x="46903" y="15617"/>
                  </a:cubicBezTo>
                  <a:cubicBezTo>
                    <a:pt x="47740" y="14580"/>
                    <a:pt x="48627" y="13692"/>
                    <a:pt x="49910" y="13152"/>
                  </a:cubicBezTo>
                  <a:cubicBezTo>
                    <a:pt x="50205" y="13053"/>
                    <a:pt x="50600" y="12954"/>
                    <a:pt x="50947" y="12954"/>
                  </a:cubicBezTo>
                  <a:cubicBezTo>
                    <a:pt x="50987" y="12951"/>
                    <a:pt x="51026" y="12949"/>
                    <a:pt x="51064" y="12949"/>
                  </a:cubicBezTo>
                  <a:close/>
                  <a:moveTo>
                    <a:pt x="13417" y="17423"/>
                  </a:moveTo>
                  <a:cubicBezTo>
                    <a:pt x="13688" y="17423"/>
                    <a:pt x="14002" y="17573"/>
                    <a:pt x="14354" y="17886"/>
                  </a:cubicBezTo>
                  <a:cubicBezTo>
                    <a:pt x="14847" y="18328"/>
                    <a:pt x="15289" y="18872"/>
                    <a:pt x="15683" y="19464"/>
                  </a:cubicBezTo>
                  <a:cubicBezTo>
                    <a:pt x="17017" y="21484"/>
                    <a:pt x="18003" y="23705"/>
                    <a:pt x="18891" y="25923"/>
                  </a:cubicBezTo>
                  <a:cubicBezTo>
                    <a:pt x="20319" y="29426"/>
                    <a:pt x="21305" y="33024"/>
                    <a:pt x="22146" y="36725"/>
                  </a:cubicBezTo>
                  <a:cubicBezTo>
                    <a:pt x="22738" y="39140"/>
                    <a:pt x="23179" y="41558"/>
                    <a:pt x="23724" y="44024"/>
                  </a:cubicBezTo>
                  <a:cubicBezTo>
                    <a:pt x="23968" y="45058"/>
                    <a:pt x="24363" y="46143"/>
                    <a:pt x="24659" y="47180"/>
                  </a:cubicBezTo>
                  <a:cubicBezTo>
                    <a:pt x="24710" y="47279"/>
                    <a:pt x="24710" y="47378"/>
                    <a:pt x="24758" y="47524"/>
                  </a:cubicBezTo>
                  <a:cubicBezTo>
                    <a:pt x="24659" y="47476"/>
                    <a:pt x="24612" y="47425"/>
                    <a:pt x="24560" y="47425"/>
                  </a:cubicBezTo>
                  <a:cubicBezTo>
                    <a:pt x="22982" y="45504"/>
                    <a:pt x="21455" y="43630"/>
                    <a:pt x="19877" y="41704"/>
                  </a:cubicBezTo>
                  <a:cubicBezTo>
                    <a:pt x="18200" y="39684"/>
                    <a:pt x="16622" y="37613"/>
                    <a:pt x="15387" y="35293"/>
                  </a:cubicBezTo>
                  <a:cubicBezTo>
                    <a:pt x="14302" y="33222"/>
                    <a:pt x="13663" y="31004"/>
                    <a:pt x="13269" y="28685"/>
                  </a:cubicBezTo>
                  <a:cubicBezTo>
                    <a:pt x="12921" y="26613"/>
                    <a:pt x="12625" y="24542"/>
                    <a:pt x="12381" y="22471"/>
                  </a:cubicBezTo>
                  <a:cubicBezTo>
                    <a:pt x="12231" y="21240"/>
                    <a:pt x="12132" y="20005"/>
                    <a:pt x="12381" y="18774"/>
                  </a:cubicBezTo>
                  <a:cubicBezTo>
                    <a:pt x="12428" y="18675"/>
                    <a:pt x="12428" y="18576"/>
                    <a:pt x="12479" y="18427"/>
                  </a:cubicBezTo>
                  <a:cubicBezTo>
                    <a:pt x="12687" y="17772"/>
                    <a:pt x="13003" y="17423"/>
                    <a:pt x="13417" y="17423"/>
                  </a:cubicBezTo>
                  <a:close/>
                  <a:moveTo>
                    <a:pt x="34698" y="23750"/>
                  </a:moveTo>
                  <a:cubicBezTo>
                    <a:pt x="34952" y="23750"/>
                    <a:pt x="35172" y="23952"/>
                    <a:pt x="35312" y="24345"/>
                  </a:cubicBezTo>
                  <a:cubicBezTo>
                    <a:pt x="35607" y="25086"/>
                    <a:pt x="35706" y="25875"/>
                    <a:pt x="35560" y="26665"/>
                  </a:cubicBezTo>
                  <a:cubicBezTo>
                    <a:pt x="35067" y="30263"/>
                    <a:pt x="34278" y="33814"/>
                    <a:pt x="33339" y="37317"/>
                  </a:cubicBezTo>
                  <a:cubicBezTo>
                    <a:pt x="32798" y="39337"/>
                    <a:pt x="31812" y="41211"/>
                    <a:pt x="30727" y="42987"/>
                  </a:cubicBezTo>
                  <a:cubicBezTo>
                    <a:pt x="29591" y="44861"/>
                    <a:pt x="28506" y="46735"/>
                    <a:pt x="27421" y="48609"/>
                  </a:cubicBezTo>
                  <a:cubicBezTo>
                    <a:pt x="27373" y="48707"/>
                    <a:pt x="27275" y="48806"/>
                    <a:pt x="27223" y="48905"/>
                  </a:cubicBezTo>
                  <a:lnTo>
                    <a:pt x="27125" y="48905"/>
                  </a:lnTo>
                  <a:cubicBezTo>
                    <a:pt x="27223" y="48510"/>
                    <a:pt x="27322" y="48116"/>
                    <a:pt x="27322" y="47772"/>
                  </a:cubicBezTo>
                  <a:cubicBezTo>
                    <a:pt x="27472" y="46194"/>
                    <a:pt x="27571" y="44616"/>
                    <a:pt x="27618" y="43038"/>
                  </a:cubicBezTo>
                  <a:cubicBezTo>
                    <a:pt x="27618" y="42000"/>
                    <a:pt x="27472" y="41014"/>
                    <a:pt x="27373" y="40028"/>
                  </a:cubicBezTo>
                  <a:cubicBezTo>
                    <a:pt x="27176" y="37120"/>
                    <a:pt x="27322" y="34259"/>
                    <a:pt x="29050" y="31695"/>
                  </a:cubicBezTo>
                  <a:cubicBezTo>
                    <a:pt x="29393" y="31150"/>
                    <a:pt x="29741" y="30559"/>
                    <a:pt x="30135" y="29967"/>
                  </a:cubicBezTo>
                  <a:cubicBezTo>
                    <a:pt x="31169" y="28389"/>
                    <a:pt x="32155" y="26810"/>
                    <a:pt x="33193" y="25232"/>
                  </a:cubicBezTo>
                  <a:cubicBezTo>
                    <a:pt x="33489" y="24838"/>
                    <a:pt x="33733" y="24443"/>
                    <a:pt x="34081" y="24100"/>
                  </a:cubicBezTo>
                  <a:cubicBezTo>
                    <a:pt x="34293" y="23866"/>
                    <a:pt x="34505" y="23750"/>
                    <a:pt x="34698" y="23750"/>
                  </a:cubicBezTo>
                  <a:close/>
                  <a:moveTo>
                    <a:pt x="34818" y="47674"/>
                  </a:moveTo>
                  <a:lnTo>
                    <a:pt x="34968" y="47772"/>
                  </a:lnTo>
                  <a:cubicBezTo>
                    <a:pt x="34917" y="47970"/>
                    <a:pt x="34968" y="48214"/>
                    <a:pt x="34870" y="48364"/>
                  </a:cubicBezTo>
                  <a:cubicBezTo>
                    <a:pt x="34574" y="48956"/>
                    <a:pt x="34325" y="49548"/>
                    <a:pt x="33931" y="50088"/>
                  </a:cubicBezTo>
                  <a:cubicBezTo>
                    <a:pt x="32996" y="51370"/>
                    <a:pt x="31859" y="52408"/>
                    <a:pt x="30628" y="53394"/>
                  </a:cubicBezTo>
                  <a:cubicBezTo>
                    <a:pt x="31911" y="51619"/>
                    <a:pt x="33142" y="49844"/>
                    <a:pt x="34424" y="48068"/>
                  </a:cubicBezTo>
                  <a:cubicBezTo>
                    <a:pt x="34522" y="47918"/>
                    <a:pt x="34720" y="47820"/>
                    <a:pt x="34818" y="47674"/>
                  </a:cubicBezTo>
                  <a:close/>
                  <a:moveTo>
                    <a:pt x="643" y="30906"/>
                  </a:moveTo>
                  <a:cubicBezTo>
                    <a:pt x="888" y="31004"/>
                    <a:pt x="1136" y="31004"/>
                    <a:pt x="1282" y="31150"/>
                  </a:cubicBezTo>
                  <a:cubicBezTo>
                    <a:pt x="1728" y="31545"/>
                    <a:pt x="2123" y="31892"/>
                    <a:pt x="2517" y="32334"/>
                  </a:cubicBezTo>
                  <a:cubicBezTo>
                    <a:pt x="4241" y="34358"/>
                    <a:pt x="5476" y="36674"/>
                    <a:pt x="6510" y="39092"/>
                  </a:cubicBezTo>
                  <a:cubicBezTo>
                    <a:pt x="7200" y="40817"/>
                    <a:pt x="7942" y="42545"/>
                    <a:pt x="8731" y="44269"/>
                  </a:cubicBezTo>
                  <a:cubicBezTo>
                    <a:pt x="10554" y="48510"/>
                    <a:pt x="13269" y="52211"/>
                    <a:pt x="16721" y="55316"/>
                  </a:cubicBezTo>
                  <a:cubicBezTo>
                    <a:pt x="17952" y="56452"/>
                    <a:pt x="19187" y="57636"/>
                    <a:pt x="20418" y="58768"/>
                  </a:cubicBezTo>
                  <a:cubicBezTo>
                    <a:pt x="20615" y="58965"/>
                    <a:pt x="20765" y="59163"/>
                    <a:pt x="20962" y="59360"/>
                  </a:cubicBezTo>
                  <a:cubicBezTo>
                    <a:pt x="20911" y="59360"/>
                    <a:pt x="20911" y="59411"/>
                    <a:pt x="20863" y="59411"/>
                  </a:cubicBezTo>
                  <a:cubicBezTo>
                    <a:pt x="20812" y="59411"/>
                    <a:pt x="20714" y="59360"/>
                    <a:pt x="20615" y="59313"/>
                  </a:cubicBezTo>
                  <a:cubicBezTo>
                    <a:pt x="17510" y="57683"/>
                    <a:pt x="14452" y="55860"/>
                    <a:pt x="11592" y="53836"/>
                  </a:cubicBezTo>
                  <a:cubicBezTo>
                    <a:pt x="6660" y="50384"/>
                    <a:pt x="3405" y="45650"/>
                    <a:pt x="1776" y="39882"/>
                  </a:cubicBezTo>
                  <a:cubicBezTo>
                    <a:pt x="1184" y="37858"/>
                    <a:pt x="742" y="35739"/>
                    <a:pt x="493" y="33668"/>
                  </a:cubicBezTo>
                  <a:cubicBezTo>
                    <a:pt x="395" y="32878"/>
                    <a:pt x="150" y="32089"/>
                    <a:pt x="446" y="31300"/>
                  </a:cubicBezTo>
                  <a:lnTo>
                    <a:pt x="643" y="30906"/>
                  </a:lnTo>
                  <a:close/>
                  <a:moveTo>
                    <a:pt x="50699" y="39135"/>
                  </a:moveTo>
                  <a:cubicBezTo>
                    <a:pt x="51342" y="39135"/>
                    <a:pt x="51685" y="39439"/>
                    <a:pt x="51685" y="40126"/>
                  </a:cubicBezTo>
                  <a:cubicBezTo>
                    <a:pt x="51685" y="40572"/>
                    <a:pt x="51638" y="41014"/>
                    <a:pt x="51488" y="41408"/>
                  </a:cubicBezTo>
                  <a:cubicBezTo>
                    <a:pt x="51144" y="42150"/>
                    <a:pt x="50750" y="42888"/>
                    <a:pt x="50355" y="43578"/>
                  </a:cubicBezTo>
                  <a:cubicBezTo>
                    <a:pt x="48876" y="45997"/>
                    <a:pt x="47199" y="48313"/>
                    <a:pt x="45424" y="50483"/>
                  </a:cubicBezTo>
                  <a:cubicBezTo>
                    <a:pt x="43944" y="52309"/>
                    <a:pt x="42117" y="53690"/>
                    <a:pt x="40243" y="55020"/>
                  </a:cubicBezTo>
                  <a:cubicBezTo>
                    <a:pt x="38223" y="56401"/>
                    <a:pt x="36298" y="57833"/>
                    <a:pt x="34475" y="59411"/>
                  </a:cubicBezTo>
                  <a:cubicBezTo>
                    <a:pt x="33193" y="60595"/>
                    <a:pt x="31958" y="61778"/>
                    <a:pt x="30924" y="63108"/>
                  </a:cubicBezTo>
                  <a:cubicBezTo>
                    <a:pt x="30826" y="63258"/>
                    <a:pt x="30676" y="63357"/>
                    <a:pt x="30577" y="63455"/>
                  </a:cubicBezTo>
                  <a:cubicBezTo>
                    <a:pt x="30577" y="63455"/>
                    <a:pt x="30530" y="63404"/>
                    <a:pt x="30478" y="63404"/>
                  </a:cubicBezTo>
                  <a:cubicBezTo>
                    <a:pt x="30577" y="63108"/>
                    <a:pt x="30676" y="62863"/>
                    <a:pt x="30774" y="62567"/>
                  </a:cubicBezTo>
                  <a:cubicBezTo>
                    <a:pt x="31220" y="61135"/>
                    <a:pt x="31615" y="59656"/>
                    <a:pt x="32155" y="58228"/>
                  </a:cubicBezTo>
                  <a:cubicBezTo>
                    <a:pt x="33193" y="55466"/>
                    <a:pt x="34917" y="53146"/>
                    <a:pt x="36941" y="51027"/>
                  </a:cubicBezTo>
                  <a:cubicBezTo>
                    <a:pt x="38618" y="49299"/>
                    <a:pt x="40295" y="47622"/>
                    <a:pt x="41971" y="45997"/>
                  </a:cubicBezTo>
                  <a:cubicBezTo>
                    <a:pt x="43747" y="44221"/>
                    <a:pt x="45570" y="42545"/>
                    <a:pt x="47345" y="40817"/>
                  </a:cubicBezTo>
                  <a:cubicBezTo>
                    <a:pt x="47988" y="40225"/>
                    <a:pt x="48726" y="39732"/>
                    <a:pt x="49515" y="39436"/>
                  </a:cubicBezTo>
                  <a:cubicBezTo>
                    <a:pt x="49862" y="39290"/>
                    <a:pt x="50205" y="39191"/>
                    <a:pt x="50553" y="39140"/>
                  </a:cubicBezTo>
                  <a:cubicBezTo>
                    <a:pt x="50603" y="39137"/>
                    <a:pt x="50652" y="39135"/>
                    <a:pt x="50699" y="39135"/>
                  </a:cubicBezTo>
                  <a:close/>
                  <a:moveTo>
                    <a:pt x="13663" y="62765"/>
                  </a:moveTo>
                  <a:cubicBezTo>
                    <a:pt x="14105" y="63061"/>
                    <a:pt x="14500" y="63258"/>
                    <a:pt x="14847" y="63554"/>
                  </a:cubicBezTo>
                  <a:cubicBezTo>
                    <a:pt x="15782" y="64442"/>
                    <a:pt x="16721" y="65329"/>
                    <a:pt x="17608" y="66264"/>
                  </a:cubicBezTo>
                  <a:cubicBezTo>
                    <a:pt x="18149" y="66757"/>
                    <a:pt x="18595" y="67302"/>
                    <a:pt x="19187" y="67894"/>
                  </a:cubicBezTo>
                  <a:cubicBezTo>
                    <a:pt x="17557" y="67349"/>
                    <a:pt x="13860" y="63948"/>
                    <a:pt x="13663" y="62765"/>
                  </a:cubicBezTo>
                  <a:close/>
                  <a:moveTo>
                    <a:pt x="33925" y="0"/>
                  </a:moveTo>
                  <a:cubicBezTo>
                    <a:pt x="33491" y="0"/>
                    <a:pt x="33056" y="226"/>
                    <a:pt x="32747" y="771"/>
                  </a:cubicBezTo>
                  <a:cubicBezTo>
                    <a:pt x="32404" y="1363"/>
                    <a:pt x="32108" y="2053"/>
                    <a:pt x="31859" y="2696"/>
                  </a:cubicBezTo>
                  <a:cubicBezTo>
                    <a:pt x="31267" y="4373"/>
                    <a:pt x="30972" y="6149"/>
                    <a:pt x="30727" y="7924"/>
                  </a:cubicBezTo>
                  <a:cubicBezTo>
                    <a:pt x="30478" y="9798"/>
                    <a:pt x="30281" y="11719"/>
                    <a:pt x="30234" y="13645"/>
                  </a:cubicBezTo>
                  <a:cubicBezTo>
                    <a:pt x="30234" y="14730"/>
                    <a:pt x="30182" y="15862"/>
                    <a:pt x="30281" y="16998"/>
                  </a:cubicBezTo>
                  <a:cubicBezTo>
                    <a:pt x="30380" y="18576"/>
                    <a:pt x="30478" y="20155"/>
                    <a:pt x="30676" y="21681"/>
                  </a:cubicBezTo>
                  <a:cubicBezTo>
                    <a:pt x="30972" y="23457"/>
                    <a:pt x="31220" y="25232"/>
                    <a:pt x="31169" y="27059"/>
                  </a:cubicBezTo>
                  <a:cubicBezTo>
                    <a:pt x="31169" y="27552"/>
                    <a:pt x="31070" y="27947"/>
                    <a:pt x="30774" y="28341"/>
                  </a:cubicBezTo>
                  <a:cubicBezTo>
                    <a:pt x="29741" y="29868"/>
                    <a:pt x="28656" y="31399"/>
                    <a:pt x="27867" y="33123"/>
                  </a:cubicBezTo>
                  <a:cubicBezTo>
                    <a:pt x="27815" y="33174"/>
                    <a:pt x="27768" y="33222"/>
                    <a:pt x="27669" y="33372"/>
                  </a:cubicBezTo>
                  <a:cubicBezTo>
                    <a:pt x="27669" y="33222"/>
                    <a:pt x="27618" y="33123"/>
                    <a:pt x="27618" y="33024"/>
                  </a:cubicBezTo>
                  <a:cubicBezTo>
                    <a:pt x="27519" y="31150"/>
                    <a:pt x="27717" y="29328"/>
                    <a:pt x="28064" y="27454"/>
                  </a:cubicBezTo>
                  <a:cubicBezTo>
                    <a:pt x="28407" y="25627"/>
                    <a:pt x="28656" y="23753"/>
                    <a:pt x="28458" y="21831"/>
                  </a:cubicBezTo>
                  <a:cubicBezTo>
                    <a:pt x="28261" y="20005"/>
                    <a:pt x="27965" y="18182"/>
                    <a:pt x="27373" y="16407"/>
                  </a:cubicBezTo>
                  <a:cubicBezTo>
                    <a:pt x="26237" y="13199"/>
                    <a:pt x="25105" y="9995"/>
                    <a:pt x="23921" y="6788"/>
                  </a:cubicBezTo>
                  <a:cubicBezTo>
                    <a:pt x="23673" y="6097"/>
                    <a:pt x="23231" y="5458"/>
                    <a:pt x="22836" y="4768"/>
                  </a:cubicBezTo>
                  <a:cubicBezTo>
                    <a:pt x="22639" y="4472"/>
                    <a:pt x="22343" y="4176"/>
                    <a:pt x="22047" y="3927"/>
                  </a:cubicBezTo>
                  <a:cubicBezTo>
                    <a:pt x="21800" y="3722"/>
                    <a:pt x="21520" y="3619"/>
                    <a:pt x="21247" y="3619"/>
                  </a:cubicBezTo>
                  <a:cubicBezTo>
                    <a:pt x="20866" y="3619"/>
                    <a:pt x="20502" y="3820"/>
                    <a:pt x="20272" y="4223"/>
                  </a:cubicBezTo>
                  <a:cubicBezTo>
                    <a:pt x="20074" y="4570"/>
                    <a:pt x="19924" y="5012"/>
                    <a:pt x="19826" y="5407"/>
                  </a:cubicBezTo>
                  <a:cubicBezTo>
                    <a:pt x="19483" y="7036"/>
                    <a:pt x="19483" y="8760"/>
                    <a:pt x="19629" y="10437"/>
                  </a:cubicBezTo>
                  <a:cubicBezTo>
                    <a:pt x="19826" y="12363"/>
                    <a:pt x="20173" y="14284"/>
                    <a:pt x="20666" y="16158"/>
                  </a:cubicBezTo>
                  <a:cubicBezTo>
                    <a:pt x="21357" y="18821"/>
                    <a:pt x="22540" y="21287"/>
                    <a:pt x="23673" y="23753"/>
                  </a:cubicBezTo>
                  <a:cubicBezTo>
                    <a:pt x="24710" y="25974"/>
                    <a:pt x="25744" y="28191"/>
                    <a:pt x="26782" y="30361"/>
                  </a:cubicBezTo>
                  <a:cubicBezTo>
                    <a:pt x="27472" y="31892"/>
                    <a:pt x="27571" y="33470"/>
                    <a:pt x="27223" y="35048"/>
                  </a:cubicBezTo>
                  <a:cubicBezTo>
                    <a:pt x="26880" y="36674"/>
                    <a:pt x="26979" y="38351"/>
                    <a:pt x="27026" y="40028"/>
                  </a:cubicBezTo>
                  <a:cubicBezTo>
                    <a:pt x="27077" y="40967"/>
                    <a:pt x="27223" y="41902"/>
                    <a:pt x="27223" y="42841"/>
                  </a:cubicBezTo>
                  <a:cubicBezTo>
                    <a:pt x="27275" y="43874"/>
                    <a:pt x="27125" y="44912"/>
                    <a:pt x="27125" y="45946"/>
                  </a:cubicBezTo>
                  <a:cubicBezTo>
                    <a:pt x="27125" y="48068"/>
                    <a:pt x="26434" y="50088"/>
                    <a:pt x="26138" y="52160"/>
                  </a:cubicBezTo>
                  <a:cubicBezTo>
                    <a:pt x="26091" y="52112"/>
                    <a:pt x="26091" y="52061"/>
                    <a:pt x="26091" y="52014"/>
                  </a:cubicBezTo>
                  <a:cubicBezTo>
                    <a:pt x="25941" y="50238"/>
                    <a:pt x="25547" y="48510"/>
                    <a:pt x="24955" y="46833"/>
                  </a:cubicBezTo>
                  <a:cubicBezTo>
                    <a:pt x="24264" y="45011"/>
                    <a:pt x="23822" y="43085"/>
                    <a:pt x="23428" y="41113"/>
                  </a:cubicBezTo>
                  <a:cubicBezTo>
                    <a:pt x="22836" y="37956"/>
                    <a:pt x="22094" y="34753"/>
                    <a:pt x="21207" y="31644"/>
                  </a:cubicBezTo>
                  <a:cubicBezTo>
                    <a:pt x="20074" y="27698"/>
                    <a:pt x="18642" y="23903"/>
                    <a:pt x="16622" y="20301"/>
                  </a:cubicBezTo>
                  <a:cubicBezTo>
                    <a:pt x="16228" y="19563"/>
                    <a:pt x="15683" y="18821"/>
                    <a:pt x="15143" y="18131"/>
                  </a:cubicBezTo>
                  <a:cubicBezTo>
                    <a:pt x="14894" y="17787"/>
                    <a:pt x="14500" y="17492"/>
                    <a:pt x="14105" y="17294"/>
                  </a:cubicBezTo>
                  <a:cubicBezTo>
                    <a:pt x="13856" y="17144"/>
                    <a:pt x="13617" y="17072"/>
                    <a:pt x="13395" y="17072"/>
                  </a:cubicBezTo>
                  <a:cubicBezTo>
                    <a:pt x="12961" y="17072"/>
                    <a:pt x="12591" y="17346"/>
                    <a:pt x="12330" y="17835"/>
                  </a:cubicBezTo>
                  <a:cubicBezTo>
                    <a:pt x="12231" y="18032"/>
                    <a:pt x="12184" y="18229"/>
                    <a:pt x="12085" y="18478"/>
                  </a:cubicBezTo>
                  <a:cubicBezTo>
                    <a:pt x="11789" y="19760"/>
                    <a:pt x="11836" y="21090"/>
                    <a:pt x="11986" y="22423"/>
                  </a:cubicBezTo>
                  <a:cubicBezTo>
                    <a:pt x="12231" y="24495"/>
                    <a:pt x="12578" y="26566"/>
                    <a:pt x="12874" y="28586"/>
                  </a:cubicBezTo>
                  <a:cubicBezTo>
                    <a:pt x="13367" y="31991"/>
                    <a:pt x="14551" y="35147"/>
                    <a:pt x="16571" y="37956"/>
                  </a:cubicBezTo>
                  <a:cubicBezTo>
                    <a:pt x="17952" y="39830"/>
                    <a:pt x="19431" y="41657"/>
                    <a:pt x="20863" y="43480"/>
                  </a:cubicBezTo>
                  <a:cubicBezTo>
                    <a:pt x="21996" y="44861"/>
                    <a:pt x="23231" y="46241"/>
                    <a:pt x="24316" y="47674"/>
                  </a:cubicBezTo>
                  <a:cubicBezTo>
                    <a:pt x="24907" y="48364"/>
                    <a:pt x="25349" y="49201"/>
                    <a:pt x="25499" y="50140"/>
                  </a:cubicBezTo>
                  <a:cubicBezTo>
                    <a:pt x="25645" y="51126"/>
                    <a:pt x="25795" y="52061"/>
                    <a:pt x="25795" y="53000"/>
                  </a:cubicBezTo>
                  <a:cubicBezTo>
                    <a:pt x="25795" y="54184"/>
                    <a:pt x="25645" y="55367"/>
                    <a:pt x="25499" y="56598"/>
                  </a:cubicBezTo>
                  <a:cubicBezTo>
                    <a:pt x="25401" y="57932"/>
                    <a:pt x="25251" y="59261"/>
                    <a:pt x="25152" y="60595"/>
                  </a:cubicBezTo>
                  <a:cubicBezTo>
                    <a:pt x="25105" y="61778"/>
                    <a:pt x="25152" y="63009"/>
                    <a:pt x="25152" y="64193"/>
                  </a:cubicBezTo>
                  <a:cubicBezTo>
                    <a:pt x="25152" y="64390"/>
                    <a:pt x="25152" y="64540"/>
                    <a:pt x="25105" y="64737"/>
                  </a:cubicBezTo>
                  <a:cubicBezTo>
                    <a:pt x="24955" y="64588"/>
                    <a:pt x="24907" y="64442"/>
                    <a:pt x="24809" y="64292"/>
                  </a:cubicBezTo>
                  <a:cubicBezTo>
                    <a:pt x="24264" y="62962"/>
                    <a:pt x="23527" y="61727"/>
                    <a:pt x="22588" y="60642"/>
                  </a:cubicBezTo>
                  <a:cubicBezTo>
                    <a:pt x="21061" y="58768"/>
                    <a:pt x="19285" y="57190"/>
                    <a:pt x="17510" y="55612"/>
                  </a:cubicBezTo>
                  <a:cubicBezTo>
                    <a:pt x="14058" y="52507"/>
                    <a:pt x="11197" y="48956"/>
                    <a:pt x="9323" y="44715"/>
                  </a:cubicBezTo>
                  <a:cubicBezTo>
                    <a:pt x="8483" y="42789"/>
                    <a:pt x="7646" y="40915"/>
                    <a:pt x="6857" y="38994"/>
                  </a:cubicBezTo>
                  <a:cubicBezTo>
                    <a:pt x="5820" y="36575"/>
                    <a:pt x="4589" y="34208"/>
                    <a:pt x="2813" y="32188"/>
                  </a:cubicBezTo>
                  <a:cubicBezTo>
                    <a:pt x="2419" y="31695"/>
                    <a:pt x="1925" y="31249"/>
                    <a:pt x="1432" y="30807"/>
                  </a:cubicBezTo>
                  <a:cubicBezTo>
                    <a:pt x="1234" y="30675"/>
                    <a:pt x="1036" y="30587"/>
                    <a:pt x="779" y="30587"/>
                  </a:cubicBezTo>
                  <a:cubicBezTo>
                    <a:pt x="652" y="30587"/>
                    <a:pt x="511" y="30609"/>
                    <a:pt x="347" y="30657"/>
                  </a:cubicBezTo>
                  <a:cubicBezTo>
                    <a:pt x="249" y="30906"/>
                    <a:pt x="99" y="31150"/>
                    <a:pt x="99" y="31446"/>
                  </a:cubicBezTo>
                  <a:cubicBezTo>
                    <a:pt x="51" y="32137"/>
                    <a:pt x="0" y="32827"/>
                    <a:pt x="99" y="33518"/>
                  </a:cubicBezTo>
                  <a:cubicBezTo>
                    <a:pt x="446" y="35542"/>
                    <a:pt x="789" y="37562"/>
                    <a:pt x="1282" y="39487"/>
                  </a:cubicBezTo>
                  <a:cubicBezTo>
                    <a:pt x="3010" y="46143"/>
                    <a:pt x="6806" y="51323"/>
                    <a:pt x="12578" y="54973"/>
                  </a:cubicBezTo>
                  <a:cubicBezTo>
                    <a:pt x="15289" y="56697"/>
                    <a:pt x="18003" y="58275"/>
                    <a:pt x="20812" y="59806"/>
                  </a:cubicBezTo>
                  <a:cubicBezTo>
                    <a:pt x="21554" y="60200"/>
                    <a:pt x="22244" y="60741"/>
                    <a:pt x="22785" y="61483"/>
                  </a:cubicBezTo>
                  <a:cubicBezTo>
                    <a:pt x="24264" y="63404"/>
                    <a:pt x="25203" y="65574"/>
                    <a:pt x="25302" y="68040"/>
                  </a:cubicBezTo>
                  <a:cubicBezTo>
                    <a:pt x="25349" y="68584"/>
                    <a:pt x="25401" y="69125"/>
                    <a:pt x="25499" y="69669"/>
                  </a:cubicBezTo>
                  <a:cubicBezTo>
                    <a:pt x="25645" y="70754"/>
                    <a:pt x="25843" y="71839"/>
                    <a:pt x="25992" y="72924"/>
                  </a:cubicBezTo>
                  <a:cubicBezTo>
                    <a:pt x="25941" y="72924"/>
                    <a:pt x="25894" y="72924"/>
                    <a:pt x="25894" y="72873"/>
                  </a:cubicBezTo>
                  <a:cubicBezTo>
                    <a:pt x="24856" y="71492"/>
                    <a:pt x="23527" y="70604"/>
                    <a:pt x="22047" y="69768"/>
                  </a:cubicBezTo>
                  <a:cubicBezTo>
                    <a:pt x="21404" y="69373"/>
                    <a:pt x="20765" y="68927"/>
                    <a:pt x="20173" y="68387"/>
                  </a:cubicBezTo>
                  <a:cubicBezTo>
                    <a:pt x="19384" y="67645"/>
                    <a:pt x="18642" y="66809"/>
                    <a:pt x="17904" y="66067"/>
                  </a:cubicBezTo>
                  <a:cubicBezTo>
                    <a:pt x="17163" y="65278"/>
                    <a:pt x="16472" y="64540"/>
                    <a:pt x="15683" y="63798"/>
                  </a:cubicBezTo>
                  <a:cubicBezTo>
                    <a:pt x="15289" y="63404"/>
                    <a:pt x="14748" y="63061"/>
                    <a:pt x="14255" y="62765"/>
                  </a:cubicBezTo>
                  <a:cubicBezTo>
                    <a:pt x="14072" y="62643"/>
                    <a:pt x="13889" y="62559"/>
                    <a:pt x="13694" y="62559"/>
                  </a:cubicBezTo>
                  <a:cubicBezTo>
                    <a:pt x="13574" y="62559"/>
                    <a:pt x="13448" y="62591"/>
                    <a:pt x="13316" y="62666"/>
                  </a:cubicBezTo>
                  <a:cubicBezTo>
                    <a:pt x="13170" y="63108"/>
                    <a:pt x="13415" y="63404"/>
                    <a:pt x="13663" y="63652"/>
                  </a:cubicBezTo>
                  <a:cubicBezTo>
                    <a:pt x="14500" y="64588"/>
                    <a:pt x="15340" y="65475"/>
                    <a:pt x="16228" y="66264"/>
                  </a:cubicBezTo>
                  <a:cubicBezTo>
                    <a:pt x="17952" y="67795"/>
                    <a:pt x="19924" y="68927"/>
                    <a:pt x="21850" y="70064"/>
                  </a:cubicBezTo>
                  <a:cubicBezTo>
                    <a:pt x="22738" y="70557"/>
                    <a:pt x="23574" y="71097"/>
                    <a:pt x="24363" y="71689"/>
                  </a:cubicBezTo>
                  <a:cubicBezTo>
                    <a:pt x="25349" y="72478"/>
                    <a:pt x="26138" y="73465"/>
                    <a:pt x="26434" y="74700"/>
                  </a:cubicBezTo>
                  <a:cubicBezTo>
                    <a:pt x="26683" y="75489"/>
                    <a:pt x="26928" y="76325"/>
                    <a:pt x="27176" y="77067"/>
                  </a:cubicBezTo>
                  <a:cubicBezTo>
                    <a:pt x="27669" y="78594"/>
                    <a:pt x="28261" y="80026"/>
                    <a:pt x="28900" y="81505"/>
                  </a:cubicBezTo>
                  <a:cubicBezTo>
                    <a:pt x="28999" y="81651"/>
                    <a:pt x="29098" y="81849"/>
                    <a:pt x="29196" y="82046"/>
                  </a:cubicBezTo>
                  <a:cubicBezTo>
                    <a:pt x="29247" y="81998"/>
                    <a:pt x="29295" y="81998"/>
                    <a:pt x="29346" y="81998"/>
                  </a:cubicBezTo>
                  <a:cubicBezTo>
                    <a:pt x="29393" y="81604"/>
                    <a:pt x="29393" y="81604"/>
                    <a:pt x="29098" y="81012"/>
                  </a:cubicBezTo>
                  <a:cubicBezTo>
                    <a:pt x="28557" y="79730"/>
                    <a:pt x="28064" y="78396"/>
                    <a:pt x="27571" y="77067"/>
                  </a:cubicBezTo>
                  <a:cubicBezTo>
                    <a:pt x="27322" y="76376"/>
                    <a:pt x="27125" y="75686"/>
                    <a:pt x="26928" y="74944"/>
                  </a:cubicBezTo>
                  <a:cubicBezTo>
                    <a:pt x="26584" y="73812"/>
                    <a:pt x="26632" y="72727"/>
                    <a:pt x="26928" y="71642"/>
                  </a:cubicBezTo>
                  <a:cubicBezTo>
                    <a:pt x="28210" y="67053"/>
                    <a:pt x="30727" y="63305"/>
                    <a:pt x="34179" y="60149"/>
                  </a:cubicBezTo>
                  <a:cubicBezTo>
                    <a:pt x="36101" y="58472"/>
                    <a:pt x="38125" y="56945"/>
                    <a:pt x="40243" y="55466"/>
                  </a:cubicBezTo>
                  <a:cubicBezTo>
                    <a:pt x="42117" y="54184"/>
                    <a:pt x="43944" y="52803"/>
                    <a:pt x="45424" y="51027"/>
                  </a:cubicBezTo>
                  <a:cubicBezTo>
                    <a:pt x="47345" y="48759"/>
                    <a:pt x="49073" y="46293"/>
                    <a:pt x="50651" y="43728"/>
                  </a:cubicBezTo>
                  <a:cubicBezTo>
                    <a:pt x="51192" y="42841"/>
                    <a:pt x="51736" y="41902"/>
                    <a:pt x="51981" y="40868"/>
                  </a:cubicBezTo>
                  <a:cubicBezTo>
                    <a:pt x="52275" y="39612"/>
                    <a:pt x="51715" y="38817"/>
                    <a:pt x="50635" y="38817"/>
                  </a:cubicBezTo>
                  <a:cubicBezTo>
                    <a:pt x="50442" y="38817"/>
                    <a:pt x="50232" y="38843"/>
                    <a:pt x="50008" y="38895"/>
                  </a:cubicBezTo>
                  <a:cubicBezTo>
                    <a:pt x="48974" y="39191"/>
                    <a:pt x="48035" y="39684"/>
                    <a:pt x="47298" y="40422"/>
                  </a:cubicBezTo>
                  <a:cubicBezTo>
                    <a:pt x="45917" y="41657"/>
                    <a:pt x="44536" y="42939"/>
                    <a:pt x="43254" y="44221"/>
                  </a:cubicBezTo>
                  <a:cubicBezTo>
                    <a:pt x="41032" y="46391"/>
                    <a:pt x="38815" y="48561"/>
                    <a:pt x="36645" y="50830"/>
                  </a:cubicBezTo>
                  <a:cubicBezTo>
                    <a:pt x="33733" y="53789"/>
                    <a:pt x="31713" y="57289"/>
                    <a:pt x="30727" y="61333"/>
                  </a:cubicBezTo>
                  <a:cubicBezTo>
                    <a:pt x="30380" y="62863"/>
                    <a:pt x="29887" y="64343"/>
                    <a:pt x="29098" y="65724"/>
                  </a:cubicBezTo>
                  <a:cubicBezTo>
                    <a:pt x="27867" y="67842"/>
                    <a:pt x="26928" y="70064"/>
                    <a:pt x="26387" y="72530"/>
                  </a:cubicBezTo>
                  <a:cubicBezTo>
                    <a:pt x="26336" y="72281"/>
                    <a:pt x="26237" y="72135"/>
                    <a:pt x="26237" y="71985"/>
                  </a:cubicBezTo>
                  <a:cubicBezTo>
                    <a:pt x="25992" y="70064"/>
                    <a:pt x="25697" y="68138"/>
                    <a:pt x="25547" y="66217"/>
                  </a:cubicBezTo>
                  <a:cubicBezTo>
                    <a:pt x="25448" y="64244"/>
                    <a:pt x="25547" y="62319"/>
                    <a:pt x="25547" y="60346"/>
                  </a:cubicBezTo>
                  <a:cubicBezTo>
                    <a:pt x="25547" y="59459"/>
                    <a:pt x="25795" y="58622"/>
                    <a:pt x="26387" y="57932"/>
                  </a:cubicBezTo>
                  <a:cubicBezTo>
                    <a:pt x="27223" y="56894"/>
                    <a:pt x="28162" y="55959"/>
                    <a:pt x="29196" y="55119"/>
                  </a:cubicBezTo>
                  <a:cubicBezTo>
                    <a:pt x="30727" y="53888"/>
                    <a:pt x="32254" y="52554"/>
                    <a:pt x="33587" y="51075"/>
                  </a:cubicBezTo>
                  <a:cubicBezTo>
                    <a:pt x="34227" y="50337"/>
                    <a:pt x="34818" y="49548"/>
                    <a:pt x="35114" y="48660"/>
                  </a:cubicBezTo>
                  <a:cubicBezTo>
                    <a:pt x="35213" y="48265"/>
                    <a:pt x="35363" y="47871"/>
                    <a:pt x="35114" y="47476"/>
                  </a:cubicBezTo>
                  <a:cubicBezTo>
                    <a:pt x="34945" y="47460"/>
                    <a:pt x="34824" y="47449"/>
                    <a:pt x="34732" y="47449"/>
                  </a:cubicBezTo>
                  <a:cubicBezTo>
                    <a:pt x="34527" y="47449"/>
                    <a:pt x="34461" y="47503"/>
                    <a:pt x="34325" y="47674"/>
                  </a:cubicBezTo>
                  <a:cubicBezTo>
                    <a:pt x="34128" y="47918"/>
                    <a:pt x="33931" y="48116"/>
                    <a:pt x="33785" y="48364"/>
                  </a:cubicBezTo>
                  <a:lnTo>
                    <a:pt x="30380" y="53099"/>
                  </a:lnTo>
                  <a:cubicBezTo>
                    <a:pt x="29689" y="54034"/>
                    <a:pt x="28900" y="54921"/>
                    <a:pt x="28013" y="55762"/>
                  </a:cubicBezTo>
                  <a:cubicBezTo>
                    <a:pt x="27275" y="56401"/>
                    <a:pt x="26683" y="57190"/>
                    <a:pt x="26040" y="57932"/>
                  </a:cubicBezTo>
                  <a:cubicBezTo>
                    <a:pt x="25941" y="57979"/>
                    <a:pt x="25894" y="58078"/>
                    <a:pt x="25744" y="58176"/>
                  </a:cubicBezTo>
                  <a:cubicBezTo>
                    <a:pt x="25744" y="57683"/>
                    <a:pt x="25744" y="57340"/>
                    <a:pt x="25795" y="56945"/>
                  </a:cubicBezTo>
                  <a:cubicBezTo>
                    <a:pt x="26040" y="55269"/>
                    <a:pt x="26288" y="53639"/>
                    <a:pt x="26584" y="51962"/>
                  </a:cubicBezTo>
                  <a:cubicBezTo>
                    <a:pt x="26782" y="50976"/>
                    <a:pt x="26928" y="49942"/>
                    <a:pt x="27519" y="49003"/>
                  </a:cubicBezTo>
                  <a:cubicBezTo>
                    <a:pt x="28261" y="47820"/>
                    <a:pt x="28952" y="46636"/>
                    <a:pt x="29642" y="45405"/>
                  </a:cubicBezTo>
                  <a:cubicBezTo>
                    <a:pt x="30628" y="43776"/>
                    <a:pt x="31563" y="42099"/>
                    <a:pt x="32550" y="40422"/>
                  </a:cubicBezTo>
                  <a:cubicBezTo>
                    <a:pt x="32944" y="39684"/>
                    <a:pt x="33339" y="38994"/>
                    <a:pt x="33785" y="38303"/>
                  </a:cubicBezTo>
                  <a:cubicBezTo>
                    <a:pt x="33931" y="38055"/>
                    <a:pt x="34179" y="37858"/>
                    <a:pt x="34376" y="37562"/>
                  </a:cubicBezTo>
                  <a:cubicBezTo>
                    <a:pt x="35461" y="35838"/>
                    <a:pt x="36791" y="34405"/>
                    <a:pt x="38421" y="33174"/>
                  </a:cubicBezTo>
                  <a:cubicBezTo>
                    <a:pt x="39849" y="32038"/>
                    <a:pt x="41328" y="30906"/>
                    <a:pt x="42808" y="29770"/>
                  </a:cubicBezTo>
                  <a:cubicBezTo>
                    <a:pt x="44485" y="28389"/>
                    <a:pt x="46161" y="27008"/>
                    <a:pt x="47396" y="25185"/>
                  </a:cubicBezTo>
                  <a:cubicBezTo>
                    <a:pt x="49270" y="22423"/>
                    <a:pt x="50600" y="19413"/>
                    <a:pt x="51736" y="16355"/>
                  </a:cubicBezTo>
                  <a:cubicBezTo>
                    <a:pt x="52032" y="15617"/>
                    <a:pt x="52131" y="14730"/>
                    <a:pt x="52178" y="13941"/>
                  </a:cubicBezTo>
                  <a:cubicBezTo>
                    <a:pt x="52222" y="13105"/>
                    <a:pt x="51661" y="12552"/>
                    <a:pt x="50889" y="12552"/>
                  </a:cubicBezTo>
                  <a:cubicBezTo>
                    <a:pt x="50750" y="12552"/>
                    <a:pt x="50604" y="12570"/>
                    <a:pt x="50454" y="12607"/>
                  </a:cubicBezTo>
                  <a:cubicBezTo>
                    <a:pt x="49961" y="12757"/>
                    <a:pt x="49468" y="13002"/>
                    <a:pt x="48974" y="13250"/>
                  </a:cubicBezTo>
                  <a:cubicBezTo>
                    <a:pt x="47937" y="13842"/>
                    <a:pt x="47148" y="14678"/>
                    <a:pt x="46457" y="15566"/>
                  </a:cubicBezTo>
                  <a:cubicBezTo>
                    <a:pt x="45029" y="17294"/>
                    <a:pt x="43794" y="19117"/>
                    <a:pt x="42760" y="21141"/>
                  </a:cubicBezTo>
                  <a:cubicBezTo>
                    <a:pt x="41526" y="23556"/>
                    <a:pt x="40145" y="25923"/>
                    <a:pt x="38618" y="28191"/>
                  </a:cubicBezTo>
                  <a:cubicBezTo>
                    <a:pt x="37730" y="29474"/>
                    <a:pt x="37138" y="30855"/>
                    <a:pt x="36645" y="32334"/>
                  </a:cubicBezTo>
                  <a:cubicBezTo>
                    <a:pt x="36251" y="33668"/>
                    <a:pt x="35659" y="34899"/>
                    <a:pt x="34917" y="36082"/>
                  </a:cubicBezTo>
                  <a:cubicBezTo>
                    <a:pt x="34574" y="36725"/>
                    <a:pt x="34081" y="37317"/>
                    <a:pt x="33686" y="37909"/>
                  </a:cubicBezTo>
                  <a:cubicBezTo>
                    <a:pt x="33587" y="37759"/>
                    <a:pt x="33635" y="37660"/>
                    <a:pt x="33635" y="37613"/>
                  </a:cubicBezTo>
                  <a:cubicBezTo>
                    <a:pt x="34081" y="35640"/>
                    <a:pt x="34574" y="33668"/>
                    <a:pt x="35016" y="31695"/>
                  </a:cubicBezTo>
                  <a:cubicBezTo>
                    <a:pt x="35363" y="29967"/>
                    <a:pt x="35856" y="28243"/>
                    <a:pt x="35903" y="26467"/>
                  </a:cubicBezTo>
                  <a:cubicBezTo>
                    <a:pt x="35903" y="25627"/>
                    <a:pt x="35955" y="24838"/>
                    <a:pt x="35560" y="24100"/>
                  </a:cubicBezTo>
                  <a:cubicBezTo>
                    <a:pt x="35328" y="23635"/>
                    <a:pt x="35009" y="23392"/>
                    <a:pt x="34655" y="23392"/>
                  </a:cubicBezTo>
                  <a:cubicBezTo>
                    <a:pt x="34409" y="23392"/>
                    <a:pt x="34146" y="23510"/>
                    <a:pt x="33883" y="23753"/>
                  </a:cubicBezTo>
                  <a:cubicBezTo>
                    <a:pt x="33536" y="24100"/>
                    <a:pt x="33240" y="24593"/>
                    <a:pt x="32944" y="24988"/>
                  </a:cubicBezTo>
                  <a:cubicBezTo>
                    <a:pt x="32798" y="25185"/>
                    <a:pt x="32700" y="25331"/>
                    <a:pt x="32550" y="25528"/>
                  </a:cubicBezTo>
                  <a:cubicBezTo>
                    <a:pt x="32502" y="25382"/>
                    <a:pt x="32502" y="25232"/>
                    <a:pt x="32550" y="25134"/>
                  </a:cubicBezTo>
                  <a:cubicBezTo>
                    <a:pt x="32846" y="24199"/>
                    <a:pt x="33193" y="23260"/>
                    <a:pt x="33587" y="22325"/>
                  </a:cubicBezTo>
                  <a:cubicBezTo>
                    <a:pt x="34278" y="20549"/>
                    <a:pt x="35067" y="18722"/>
                    <a:pt x="35805" y="16900"/>
                  </a:cubicBezTo>
                  <a:cubicBezTo>
                    <a:pt x="36692" y="14777"/>
                    <a:pt x="36988" y="12508"/>
                    <a:pt x="36988" y="10240"/>
                  </a:cubicBezTo>
                  <a:cubicBezTo>
                    <a:pt x="36988" y="9254"/>
                    <a:pt x="36890" y="8220"/>
                    <a:pt x="36744" y="7234"/>
                  </a:cubicBezTo>
                  <a:cubicBezTo>
                    <a:pt x="36594" y="5754"/>
                    <a:pt x="36349" y="4274"/>
                    <a:pt x="36053" y="2795"/>
                  </a:cubicBezTo>
                  <a:cubicBezTo>
                    <a:pt x="35955" y="2053"/>
                    <a:pt x="35659" y="1315"/>
                    <a:pt x="35166" y="672"/>
                  </a:cubicBezTo>
                  <a:cubicBezTo>
                    <a:pt x="34858" y="263"/>
                    <a:pt x="34392" y="0"/>
                    <a:pt x="33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2468550" y="2142025"/>
              <a:ext cx="472200" cy="573300"/>
            </a:xfrm>
            <a:custGeom>
              <a:avLst/>
              <a:gdLst/>
              <a:ahLst/>
              <a:cxnLst/>
              <a:rect l="l" t="t" r="r" b="b"/>
              <a:pathLst>
                <a:path w="18888" h="22932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98"/>
                    <a:pt x="48" y="344"/>
                    <a:pt x="146" y="494"/>
                  </a:cubicBezTo>
                  <a:cubicBezTo>
                    <a:pt x="1381" y="2810"/>
                    <a:pt x="2565" y="5078"/>
                    <a:pt x="3847" y="7398"/>
                  </a:cubicBezTo>
                  <a:cubicBezTo>
                    <a:pt x="5623" y="10602"/>
                    <a:pt x="7891" y="13415"/>
                    <a:pt x="10602" y="15928"/>
                  </a:cubicBezTo>
                  <a:cubicBezTo>
                    <a:pt x="12527" y="17802"/>
                    <a:pt x="14598" y="19530"/>
                    <a:pt x="16717" y="21207"/>
                  </a:cubicBezTo>
                  <a:cubicBezTo>
                    <a:pt x="17408" y="21748"/>
                    <a:pt x="18098" y="22339"/>
                    <a:pt x="18741" y="22931"/>
                  </a:cubicBezTo>
                  <a:lnTo>
                    <a:pt x="18887" y="22785"/>
                  </a:lnTo>
                  <a:cubicBezTo>
                    <a:pt x="18197" y="22142"/>
                    <a:pt x="17558" y="21550"/>
                    <a:pt x="16867" y="20959"/>
                  </a:cubicBezTo>
                  <a:cubicBezTo>
                    <a:pt x="15139" y="19479"/>
                    <a:pt x="13364" y="18051"/>
                    <a:pt x="11639" y="16520"/>
                  </a:cubicBezTo>
                  <a:cubicBezTo>
                    <a:pt x="9024" y="14105"/>
                    <a:pt x="6609" y="11490"/>
                    <a:pt x="4782" y="8432"/>
                  </a:cubicBezTo>
                  <a:cubicBezTo>
                    <a:pt x="3749" y="6708"/>
                    <a:pt x="2762" y="4881"/>
                    <a:pt x="1725" y="3106"/>
                  </a:cubicBezTo>
                  <a:cubicBezTo>
                    <a:pt x="1184" y="2072"/>
                    <a:pt x="592" y="1034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3146675" y="2320750"/>
              <a:ext cx="431550" cy="493200"/>
            </a:xfrm>
            <a:custGeom>
              <a:avLst/>
              <a:gdLst/>
              <a:ahLst/>
              <a:cxnLst/>
              <a:rect l="l" t="t" r="r" b="b"/>
              <a:pathLst>
                <a:path w="17262" h="19728" extrusionOk="0">
                  <a:moveTo>
                    <a:pt x="17111" y="1"/>
                  </a:moveTo>
                  <a:cubicBezTo>
                    <a:pt x="17013" y="99"/>
                    <a:pt x="16965" y="198"/>
                    <a:pt x="16867" y="297"/>
                  </a:cubicBezTo>
                  <a:cubicBezTo>
                    <a:pt x="14401" y="3406"/>
                    <a:pt x="11686" y="6365"/>
                    <a:pt x="8826" y="9075"/>
                  </a:cubicBezTo>
                  <a:cubicBezTo>
                    <a:pt x="5622" y="12085"/>
                    <a:pt x="2861" y="15538"/>
                    <a:pt x="296" y="19088"/>
                  </a:cubicBezTo>
                  <a:cubicBezTo>
                    <a:pt x="197" y="19286"/>
                    <a:pt x="0" y="19432"/>
                    <a:pt x="47" y="19728"/>
                  </a:cubicBezTo>
                  <a:cubicBezTo>
                    <a:pt x="146" y="19629"/>
                    <a:pt x="197" y="19629"/>
                    <a:pt x="245" y="19582"/>
                  </a:cubicBezTo>
                  <a:cubicBezTo>
                    <a:pt x="493" y="19234"/>
                    <a:pt x="789" y="18891"/>
                    <a:pt x="1034" y="18544"/>
                  </a:cubicBezTo>
                  <a:cubicBezTo>
                    <a:pt x="3650" y="15044"/>
                    <a:pt x="6459" y="11738"/>
                    <a:pt x="9615" y="8732"/>
                  </a:cubicBezTo>
                  <a:cubicBezTo>
                    <a:pt x="11836" y="6609"/>
                    <a:pt x="13856" y="4392"/>
                    <a:pt x="15782" y="1973"/>
                  </a:cubicBezTo>
                  <a:cubicBezTo>
                    <a:pt x="16275" y="1382"/>
                    <a:pt x="16768" y="742"/>
                    <a:pt x="17261" y="99"/>
                  </a:cubicBezTo>
                  <a:cubicBezTo>
                    <a:pt x="17210" y="52"/>
                    <a:pt x="17163" y="52"/>
                    <a:pt x="17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2787825" y="1849775"/>
              <a:ext cx="233100" cy="574575"/>
            </a:xfrm>
            <a:custGeom>
              <a:avLst/>
              <a:gdLst/>
              <a:ahLst/>
              <a:cxnLst/>
              <a:rect l="l" t="t" r="r" b="b"/>
              <a:pathLst>
                <a:path w="9324" h="22983" extrusionOk="0">
                  <a:moveTo>
                    <a:pt x="1" y="1"/>
                  </a:moveTo>
                  <a:lnTo>
                    <a:pt x="1" y="348"/>
                  </a:lnTo>
                  <a:cubicBezTo>
                    <a:pt x="1875" y="5228"/>
                    <a:pt x="3603" y="10113"/>
                    <a:pt x="5773" y="14894"/>
                  </a:cubicBezTo>
                  <a:cubicBezTo>
                    <a:pt x="6957" y="17459"/>
                    <a:pt x="8239" y="20023"/>
                    <a:pt x="9126" y="22738"/>
                  </a:cubicBezTo>
                  <a:cubicBezTo>
                    <a:pt x="9126" y="22785"/>
                    <a:pt x="9174" y="22785"/>
                    <a:pt x="9324" y="22982"/>
                  </a:cubicBezTo>
                  <a:cubicBezTo>
                    <a:pt x="9272" y="22588"/>
                    <a:pt x="9225" y="22343"/>
                    <a:pt x="9174" y="22146"/>
                  </a:cubicBezTo>
                  <a:cubicBezTo>
                    <a:pt x="8831" y="21207"/>
                    <a:pt x="8483" y="20272"/>
                    <a:pt x="8089" y="19333"/>
                  </a:cubicBezTo>
                  <a:cubicBezTo>
                    <a:pt x="6759" y="16228"/>
                    <a:pt x="5327" y="13119"/>
                    <a:pt x="4045" y="10014"/>
                  </a:cubicBezTo>
                  <a:cubicBezTo>
                    <a:pt x="2763" y="6905"/>
                    <a:pt x="1579" y="3800"/>
                    <a:pt x="348" y="6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3282300" y="1663650"/>
              <a:ext cx="326700" cy="430275"/>
            </a:xfrm>
            <a:custGeom>
              <a:avLst/>
              <a:gdLst/>
              <a:ahLst/>
              <a:cxnLst/>
              <a:rect l="l" t="t" r="r" b="b"/>
              <a:pathLst>
                <a:path w="13068" h="17211" extrusionOk="0">
                  <a:moveTo>
                    <a:pt x="13067" y="1"/>
                  </a:moveTo>
                  <a:lnTo>
                    <a:pt x="13067" y="1"/>
                  </a:lnTo>
                  <a:cubicBezTo>
                    <a:pt x="12673" y="494"/>
                    <a:pt x="12278" y="1034"/>
                    <a:pt x="11935" y="1579"/>
                  </a:cubicBezTo>
                  <a:cubicBezTo>
                    <a:pt x="10061" y="4538"/>
                    <a:pt x="8037" y="7398"/>
                    <a:pt x="5721" y="10061"/>
                  </a:cubicBezTo>
                  <a:cubicBezTo>
                    <a:pt x="3993" y="12081"/>
                    <a:pt x="2316" y="14153"/>
                    <a:pt x="639" y="16224"/>
                  </a:cubicBezTo>
                  <a:cubicBezTo>
                    <a:pt x="395" y="16520"/>
                    <a:pt x="197" y="16816"/>
                    <a:pt x="0" y="17112"/>
                  </a:cubicBezTo>
                  <a:cubicBezTo>
                    <a:pt x="47" y="17163"/>
                    <a:pt x="99" y="17163"/>
                    <a:pt x="146" y="17210"/>
                  </a:cubicBezTo>
                  <a:cubicBezTo>
                    <a:pt x="197" y="17163"/>
                    <a:pt x="245" y="17064"/>
                    <a:pt x="296" y="17013"/>
                  </a:cubicBezTo>
                  <a:cubicBezTo>
                    <a:pt x="2269" y="14697"/>
                    <a:pt x="4143" y="12330"/>
                    <a:pt x="6115" y="10061"/>
                  </a:cubicBezTo>
                  <a:cubicBezTo>
                    <a:pt x="8680" y="7051"/>
                    <a:pt x="10949" y="3895"/>
                    <a:pt x="12870" y="442"/>
                  </a:cubicBezTo>
                  <a:cubicBezTo>
                    <a:pt x="12921" y="296"/>
                    <a:pt x="13020" y="147"/>
                    <a:pt x="13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3070225" y="1955800"/>
              <a:ext cx="146700" cy="485800"/>
            </a:xfrm>
            <a:custGeom>
              <a:avLst/>
              <a:gdLst/>
              <a:ahLst/>
              <a:cxnLst/>
              <a:rect l="l" t="t" r="r" b="b"/>
              <a:pathLst>
                <a:path w="5868" h="19432" extrusionOk="0">
                  <a:moveTo>
                    <a:pt x="5867" y="1"/>
                  </a:moveTo>
                  <a:cubicBezTo>
                    <a:pt x="4242" y="6562"/>
                    <a:pt x="2119" y="12973"/>
                    <a:pt x="0" y="19432"/>
                  </a:cubicBezTo>
                  <a:cubicBezTo>
                    <a:pt x="2466" y="13119"/>
                    <a:pt x="4538" y="6661"/>
                    <a:pt x="5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3237900" y="2359025"/>
              <a:ext cx="286075" cy="314375"/>
            </a:xfrm>
            <a:custGeom>
              <a:avLst/>
              <a:gdLst/>
              <a:ahLst/>
              <a:cxnLst/>
              <a:rect l="l" t="t" r="r" b="b"/>
              <a:pathLst>
                <a:path w="11443" h="12575" extrusionOk="0">
                  <a:moveTo>
                    <a:pt x="11442" y="1"/>
                  </a:moveTo>
                  <a:lnTo>
                    <a:pt x="11442" y="1"/>
                  </a:lnTo>
                  <a:cubicBezTo>
                    <a:pt x="11194" y="99"/>
                    <a:pt x="11048" y="296"/>
                    <a:pt x="10898" y="494"/>
                  </a:cubicBezTo>
                  <a:cubicBezTo>
                    <a:pt x="9813" y="1677"/>
                    <a:pt x="8827" y="2861"/>
                    <a:pt x="7742" y="3993"/>
                  </a:cubicBezTo>
                  <a:cubicBezTo>
                    <a:pt x="6163" y="5571"/>
                    <a:pt x="4538" y="7150"/>
                    <a:pt x="2960" y="8728"/>
                  </a:cubicBezTo>
                  <a:cubicBezTo>
                    <a:pt x="1875" y="9864"/>
                    <a:pt x="888" y="11095"/>
                    <a:pt x="1" y="12428"/>
                  </a:cubicBezTo>
                  <a:lnTo>
                    <a:pt x="147" y="12574"/>
                  </a:lnTo>
                  <a:cubicBezTo>
                    <a:pt x="198" y="12476"/>
                    <a:pt x="198" y="12428"/>
                    <a:pt x="245" y="12330"/>
                  </a:cubicBezTo>
                  <a:cubicBezTo>
                    <a:pt x="1725" y="10259"/>
                    <a:pt x="3552" y="8483"/>
                    <a:pt x="5374" y="6708"/>
                  </a:cubicBezTo>
                  <a:cubicBezTo>
                    <a:pt x="7446" y="4684"/>
                    <a:pt x="9470" y="2664"/>
                    <a:pt x="11245" y="344"/>
                  </a:cubicBezTo>
                  <a:cubicBezTo>
                    <a:pt x="11344" y="198"/>
                    <a:pt x="11391" y="99"/>
                    <a:pt x="1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2801450" y="1928675"/>
              <a:ext cx="147975" cy="350175"/>
            </a:xfrm>
            <a:custGeom>
              <a:avLst/>
              <a:gdLst/>
              <a:ahLst/>
              <a:cxnLst/>
              <a:rect l="l" t="t" r="r" b="b"/>
              <a:pathLst>
                <a:path w="5919" h="14007" extrusionOk="0">
                  <a:moveTo>
                    <a:pt x="0" y="1"/>
                  </a:moveTo>
                  <a:cubicBezTo>
                    <a:pt x="1578" y="4834"/>
                    <a:pt x="3354" y="9568"/>
                    <a:pt x="5918" y="14007"/>
                  </a:cubicBezTo>
                  <a:cubicBezTo>
                    <a:pt x="3598" y="9470"/>
                    <a:pt x="1823" y="468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2500600" y="2240675"/>
              <a:ext cx="237950" cy="315650"/>
            </a:xfrm>
            <a:custGeom>
              <a:avLst/>
              <a:gdLst/>
              <a:ahLst/>
              <a:cxnLst/>
              <a:rect l="l" t="t" r="r" b="b"/>
              <a:pathLst>
                <a:path w="9518" h="12626" extrusionOk="0">
                  <a:moveTo>
                    <a:pt x="1" y="0"/>
                  </a:moveTo>
                  <a:lnTo>
                    <a:pt x="1" y="0"/>
                  </a:lnTo>
                  <a:cubicBezTo>
                    <a:pt x="2368" y="4782"/>
                    <a:pt x="5228" y="9272"/>
                    <a:pt x="9517" y="12625"/>
                  </a:cubicBezTo>
                  <a:cubicBezTo>
                    <a:pt x="5426" y="9122"/>
                    <a:pt x="2565" y="468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3366125" y="1689500"/>
              <a:ext cx="199775" cy="277475"/>
            </a:xfrm>
            <a:custGeom>
              <a:avLst/>
              <a:gdLst/>
              <a:ahLst/>
              <a:cxnLst/>
              <a:rect l="l" t="t" r="r" b="b"/>
              <a:pathLst>
                <a:path w="7991" h="11099" extrusionOk="0">
                  <a:moveTo>
                    <a:pt x="7990" y="0"/>
                  </a:moveTo>
                  <a:cubicBezTo>
                    <a:pt x="5426" y="3898"/>
                    <a:pt x="2861" y="7595"/>
                    <a:pt x="1" y="11099"/>
                  </a:cubicBezTo>
                  <a:cubicBezTo>
                    <a:pt x="1823" y="9422"/>
                    <a:pt x="7596" y="1432"/>
                    <a:pt x="7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3101000" y="2053250"/>
              <a:ext cx="72825" cy="272450"/>
            </a:xfrm>
            <a:custGeom>
              <a:avLst/>
              <a:gdLst/>
              <a:ahLst/>
              <a:cxnLst/>
              <a:rect l="l" t="t" r="r" b="b"/>
              <a:pathLst>
                <a:path w="2913" h="10898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1926" y="3650"/>
                    <a:pt x="987" y="7249"/>
                    <a:pt x="0" y="10898"/>
                  </a:cubicBezTo>
                  <a:cubicBezTo>
                    <a:pt x="1235" y="7347"/>
                    <a:pt x="2269" y="3698"/>
                    <a:pt x="2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3189775" y="1515700"/>
              <a:ext cx="35825" cy="242875"/>
            </a:xfrm>
            <a:custGeom>
              <a:avLst/>
              <a:gdLst/>
              <a:ahLst/>
              <a:cxnLst/>
              <a:rect l="l" t="t" r="r" b="b"/>
              <a:pathLst>
                <a:path w="1433" h="9715" extrusionOk="0">
                  <a:moveTo>
                    <a:pt x="1432" y="1"/>
                  </a:moveTo>
                  <a:cubicBezTo>
                    <a:pt x="789" y="3204"/>
                    <a:pt x="296" y="6412"/>
                    <a:pt x="0" y="9667"/>
                  </a:cubicBezTo>
                  <a:cubicBezTo>
                    <a:pt x="52" y="9667"/>
                    <a:pt x="99" y="9714"/>
                    <a:pt x="150" y="9714"/>
                  </a:cubicBezTo>
                  <a:cubicBezTo>
                    <a:pt x="545" y="6459"/>
                    <a:pt x="987" y="3255"/>
                    <a:pt x="1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2993775" y="1647575"/>
              <a:ext cx="51825" cy="199750"/>
            </a:xfrm>
            <a:custGeom>
              <a:avLst/>
              <a:gdLst/>
              <a:ahLst/>
              <a:cxnLst/>
              <a:rect l="l" t="t" r="r" b="b"/>
              <a:pathLst>
                <a:path w="2073" h="7990" extrusionOk="0">
                  <a:moveTo>
                    <a:pt x="1" y="0"/>
                  </a:moveTo>
                  <a:lnTo>
                    <a:pt x="2072" y="7990"/>
                  </a:lnTo>
                  <a:cubicBezTo>
                    <a:pt x="1678" y="5228"/>
                    <a:pt x="987" y="256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2956800" y="1542825"/>
              <a:ext cx="16000" cy="48050"/>
            </a:xfrm>
            <a:custGeom>
              <a:avLst/>
              <a:gdLst/>
              <a:ahLst/>
              <a:cxnLst/>
              <a:rect l="l" t="t" r="r" b="b"/>
              <a:pathLst>
                <a:path w="640" h="1922" extrusionOk="0">
                  <a:moveTo>
                    <a:pt x="0" y="0"/>
                  </a:moveTo>
                  <a:lnTo>
                    <a:pt x="592" y="1922"/>
                  </a:lnTo>
                  <a:cubicBezTo>
                    <a:pt x="639" y="1184"/>
                    <a:pt x="395" y="59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" name="Google Shape;1151;p29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29"/>
          <p:cNvSpPr/>
          <p:nvPr/>
        </p:nvSpPr>
        <p:spPr>
          <a:xfrm rot="5400000">
            <a:off x="7544727" y="52844"/>
            <a:ext cx="1652101" cy="1546409"/>
          </a:xfrm>
          <a:custGeom>
            <a:avLst/>
            <a:gdLst/>
            <a:ahLst/>
            <a:cxnLst/>
            <a:rect l="l" t="t" r="r" b="b"/>
            <a:pathLst>
              <a:path w="67474" h="111856" extrusionOk="0">
                <a:moveTo>
                  <a:pt x="0" y="0"/>
                </a:moveTo>
                <a:lnTo>
                  <a:pt x="0" y="1972"/>
                </a:lnTo>
                <a:lnTo>
                  <a:pt x="0" y="55740"/>
                </a:lnTo>
                <a:lnTo>
                  <a:pt x="0" y="106603"/>
                </a:lnTo>
                <a:cubicBezTo>
                  <a:pt x="0" y="107246"/>
                  <a:pt x="99" y="108034"/>
                  <a:pt x="446" y="108429"/>
                </a:cubicBezTo>
                <a:cubicBezTo>
                  <a:pt x="2593" y="110522"/>
                  <a:pt x="5325" y="111856"/>
                  <a:pt x="8117" y="111856"/>
                </a:cubicBezTo>
                <a:cubicBezTo>
                  <a:pt x="10451" y="111856"/>
                  <a:pt x="12826" y="110924"/>
                  <a:pt x="14936" y="108724"/>
                </a:cubicBezTo>
                <a:cubicBezTo>
                  <a:pt x="17104" y="106457"/>
                  <a:pt x="18433" y="103646"/>
                  <a:pt x="18977" y="100590"/>
                </a:cubicBezTo>
                <a:cubicBezTo>
                  <a:pt x="19667" y="96352"/>
                  <a:pt x="19911" y="92113"/>
                  <a:pt x="20700" y="87926"/>
                </a:cubicBezTo>
                <a:cubicBezTo>
                  <a:pt x="23906" y="71662"/>
                  <a:pt x="32726" y="59387"/>
                  <a:pt x="47070" y="51159"/>
                </a:cubicBezTo>
                <a:cubicBezTo>
                  <a:pt x="49778" y="49629"/>
                  <a:pt x="52393" y="48103"/>
                  <a:pt x="55054" y="46526"/>
                </a:cubicBezTo>
                <a:cubicBezTo>
                  <a:pt x="58898" y="44160"/>
                  <a:pt x="61560" y="40809"/>
                  <a:pt x="63283" y="36669"/>
                </a:cubicBezTo>
                <a:cubicBezTo>
                  <a:pt x="65305" y="31886"/>
                  <a:pt x="66390" y="26859"/>
                  <a:pt x="66883" y="21733"/>
                </a:cubicBezTo>
                <a:cubicBezTo>
                  <a:pt x="67474" y="14687"/>
                  <a:pt x="66981" y="7788"/>
                  <a:pt x="63531" y="1380"/>
                </a:cubicBezTo>
                <a:cubicBezTo>
                  <a:pt x="62940" y="343"/>
                  <a:pt x="62348" y="0"/>
                  <a:pt x="611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9"/>
          <p:cNvSpPr/>
          <p:nvPr/>
        </p:nvSpPr>
        <p:spPr>
          <a:xfrm rot="10800000">
            <a:off x="8604494" y="914657"/>
            <a:ext cx="349264" cy="1264136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4" name="Google Shape;1154;p29"/>
          <p:cNvGrpSpPr/>
          <p:nvPr/>
        </p:nvGrpSpPr>
        <p:grpSpPr>
          <a:xfrm rot="-1847261">
            <a:off x="8151718" y="893234"/>
            <a:ext cx="621830" cy="461522"/>
            <a:chOff x="7371599" y="1417781"/>
            <a:chExt cx="952389" cy="706864"/>
          </a:xfrm>
        </p:grpSpPr>
        <p:sp>
          <p:nvSpPr>
            <p:cNvPr id="1155" name="Google Shape;1155;p29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29"/>
          <p:cNvSpPr/>
          <p:nvPr/>
        </p:nvSpPr>
        <p:spPr>
          <a:xfrm>
            <a:off x="0" y="1845475"/>
            <a:ext cx="734777" cy="3298063"/>
          </a:xfrm>
          <a:custGeom>
            <a:avLst/>
            <a:gdLst/>
            <a:ahLst/>
            <a:cxnLst/>
            <a:rect l="l" t="t" r="r" b="b"/>
            <a:pathLst>
              <a:path w="35161" h="126812" extrusionOk="0">
                <a:moveTo>
                  <a:pt x="0" y="1"/>
                </a:moveTo>
                <a:lnTo>
                  <a:pt x="0" y="126812"/>
                </a:lnTo>
                <a:lnTo>
                  <a:pt x="35161" y="126812"/>
                </a:lnTo>
                <a:cubicBezTo>
                  <a:pt x="35064" y="126668"/>
                  <a:pt x="34967" y="126474"/>
                  <a:pt x="34819" y="126327"/>
                </a:cubicBezTo>
                <a:cubicBezTo>
                  <a:pt x="32879" y="123953"/>
                  <a:pt x="30990" y="121625"/>
                  <a:pt x="29050" y="119297"/>
                </a:cubicBezTo>
                <a:cubicBezTo>
                  <a:pt x="26916" y="116775"/>
                  <a:pt x="24783" y="114203"/>
                  <a:pt x="23328" y="111247"/>
                </a:cubicBezTo>
                <a:cubicBezTo>
                  <a:pt x="20709" y="105816"/>
                  <a:pt x="20224" y="100093"/>
                  <a:pt x="20806" y="94224"/>
                </a:cubicBezTo>
                <a:cubicBezTo>
                  <a:pt x="21241" y="89715"/>
                  <a:pt x="22308" y="85398"/>
                  <a:pt x="23716" y="81130"/>
                </a:cubicBezTo>
                <a:cubicBezTo>
                  <a:pt x="25314" y="76378"/>
                  <a:pt x="26963" y="71625"/>
                  <a:pt x="28515" y="66826"/>
                </a:cubicBezTo>
                <a:cubicBezTo>
                  <a:pt x="30164" y="61783"/>
                  <a:pt x="31231" y="56592"/>
                  <a:pt x="31475" y="51308"/>
                </a:cubicBezTo>
                <a:cubicBezTo>
                  <a:pt x="31716" y="44662"/>
                  <a:pt x="30796" y="38261"/>
                  <a:pt x="28662" y="31957"/>
                </a:cubicBezTo>
                <a:cubicBezTo>
                  <a:pt x="26141" y="24442"/>
                  <a:pt x="22261" y="17653"/>
                  <a:pt x="16585" y="11977"/>
                </a:cubicBezTo>
                <a:cubicBezTo>
                  <a:pt x="11833" y="7275"/>
                  <a:pt x="6452" y="3442"/>
                  <a:pt x="582" y="292"/>
                </a:cubicBezTo>
                <a:cubicBezTo>
                  <a:pt x="438" y="195"/>
                  <a:pt x="244" y="98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9"/>
          <p:cNvSpPr/>
          <p:nvPr/>
        </p:nvSpPr>
        <p:spPr>
          <a:xfrm rot="10800000">
            <a:off x="242308" y="3471000"/>
            <a:ext cx="548092" cy="1192775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5" name="Google Shape;1165;p29"/>
          <p:cNvGrpSpPr/>
          <p:nvPr/>
        </p:nvGrpSpPr>
        <p:grpSpPr>
          <a:xfrm rot="5400000">
            <a:off x="171791" y="2171970"/>
            <a:ext cx="329884" cy="673643"/>
            <a:chOff x="4153450" y="2187950"/>
            <a:chExt cx="1609975" cy="2086875"/>
          </a:xfrm>
        </p:grpSpPr>
        <p:sp>
          <p:nvSpPr>
            <p:cNvPr id="1166" name="Google Shape;1166;p29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9"/>
          <p:cNvGrpSpPr/>
          <p:nvPr/>
        </p:nvGrpSpPr>
        <p:grpSpPr>
          <a:xfrm rot="6756311">
            <a:off x="452499" y="4220603"/>
            <a:ext cx="771567" cy="572657"/>
            <a:chOff x="7371599" y="1417781"/>
            <a:chExt cx="952389" cy="706864"/>
          </a:xfrm>
        </p:grpSpPr>
        <p:sp>
          <p:nvSpPr>
            <p:cNvPr id="1171" name="Google Shape;1171;p29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9" name="Google Shape;1179;p29"/>
          <p:cNvSpPr/>
          <p:nvPr/>
        </p:nvSpPr>
        <p:spPr>
          <a:xfrm rot="8100000">
            <a:off x="-365195" y="-274528"/>
            <a:ext cx="1641456" cy="1628034"/>
          </a:xfrm>
          <a:custGeom>
            <a:avLst/>
            <a:gdLst/>
            <a:ahLst/>
            <a:cxnLst/>
            <a:rect l="l" t="t" r="r" b="b"/>
            <a:pathLst>
              <a:path w="60413" h="59919" extrusionOk="0">
                <a:moveTo>
                  <a:pt x="837" y="8483"/>
                </a:moveTo>
                <a:cubicBezTo>
                  <a:pt x="1085" y="8530"/>
                  <a:pt x="1330" y="8629"/>
                  <a:pt x="1527" y="8728"/>
                </a:cubicBezTo>
                <a:cubicBezTo>
                  <a:pt x="3599" y="9813"/>
                  <a:pt x="5623" y="10850"/>
                  <a:pt x="7694" y="11884"/>
                </a:cubicBezTo>
                <a:cubicBezTo>
                  <a:pt x="9418" y="12823"/>
                  <a:pt x="11193" y="13659"/>
                  <a:pt x="12922" y="14598"/>
                </a:cubicBezTo>
                <a:cubicBezTo>
                  <a:pt x="14153" y="15289"/>
                  <a:pt x="15289" y="16125"/>
                  <a:pt x="16374" y="17013"/>
                </a:cubicBezTo>
                <a:cubicBezTo>
                  <a:pt x="20268" y="20122"/>
                  <a:pt x="22292" y="24312"/>
                  <a:pt x="23377" y="29098"/>
                </a:cubicBezTo>
                <a:cubicBezTo>
                  <a:pt x="23622" y="30183"/>
                  <a:pt x="23771" y="31315"/>
                  <a:pt x="23969" y="32400"/>
                </a:cubicBezTo>
                <a:cubicBezTo>
                  <a:pt x="23969" y="32451"/>
                  <a:pt x="23917" y="32451"/>
                  <a:pt x="23870" y="32451"/>
                </a:cubicBezTo>
                <a:cubicBezTo>
                  <a:pt x="23819" y="32301"/>
                  <a:pt x="23720" y="32104"/>
                  <a:pt x="23622" y="31907"/>
                </a:cubicBezTo>
                <a:cubicBezTo>
                  <a:pt x="22635" y="29591"/>
                  <a:pt x="21601" y="27271"/>
                  <a:pt x="20122" y="25200"/>
                </a:cubicBezTo>
                <a:cubicBezTo>
                  <a:pt x="19380" y="24115"/>
                  <a:pt x="18591" y="23081"/>
                  <a:pt x="17755" y="22095"/>
                </a:cubicBezTo>
                <a:cubicBezTo>
                  <a:pt x="17013" y="21207"/>
                  <a:pt x="16275" y="20366"/>
                  <a:pt x="15533" y="19530"/>
                </a:cubicBezTo>
                <a:cubicBezTo>
                  <a:pt x="15336" y="19282"/>
                  <a:pt x="15139" y="19037"/>
                  <a:pt x="14942" y="18887"/>
                </a:cubicBezTo>
                <a:cubicBezTo>
                  <a:pt x="13513" y="17605"/>
                  <a:pt x="12081" y="16374"/>
                  <a:pt x="10653" y="15139"/>
                </a:cubicBezTo>
                <a:cubicBezTo>
                  <a:pt x="10061" y="14646"/>
                  <a:pt x="9371" y="14153"/>
                  <a:pt x="8680" y="13711"/>
                </a:cubicBezTo>
                <a:lnTo>
                  <a:pt x="8680" y="13711"/>
                </a:lnTo>
                <a:cubicBezTo>
                  <a:pt x="9319" y="14251"/>
                  <a:pt x="9963" y="14843"/>
                  <a:pt x="10653" y="15387"/>
                </a:cubicBezTo>
                <a:cubicBezTo>
                  <a:pt x="11489" y="16125"/>
                  <a:pt x="12377" y="16867"/>
                  <a:pt x="13217" y="17656"/>
                </a:cubicBezTo>
                <a:cubicBezTo>
                  <a:pt x="13955" y="18295"/>
                  <a:pt x="14646" y="18938"/>
                  <a:pt x="15289" y="19676"/>
                </a:cubicBezTo>
                <a:cubicBezTo>
                  <a:pt x="16125" y="20564"/>
                  <a:pt x="16867" y="21451"/>
                  <a:pt x="17656" y="22390"/>
                </a:cubicBezTo>
                <a:cubicBezTo>
                  <a:pt x="18445" y="23377"/>
                  <a:pt x="19234" y="24312"/>
                  <a:pt x="19925" y="25350"/>
                </a:cubicBezTo>
                <a:cubicBezTo>
                  <a:pt x="21306" y="27322"/>
                  <a:pt x="22339" y="29492"/>
                  <a:pt x="23278" y="31709"/>
                </a:cubicBezTo>
                <a:lnTo>
                  <a:pt x="23278" y="31907"/>
                </a:lnTo>
                <a:cubicBezTo>
                  <a:pt x="22884" y="31216"/>
                  <a:pt x="22489" y="30479"/>
                  <a:pt x="22095" y="29788"/>
                </a:cubicBezTo>
                <a:cubicBezTo>
                  <a:pt x="20911" y="27863"/>
                  <a:pt x="19629" y="26040"/>
                  <a:pt x="18149" y="24265"/>
                </a:cubicBezTo>
                <a:cubicBezTo>
                  <a:pt x="16618" y="22390"/>
                  <a:pt x="15092" y="20564"/>
                  <a:pt x="13265" y="18887"/>
                </a:cubicBezTo>
                <a:cubicBezTo>
                  <a:pt x="11935" y="17703"/>
                  <a:pt x="10554" y="16520"/>
                  <a:pt x="9122" y="15336"/>
                </a:cubicBezTo>
                <a:cubicBezTo>
                  <a:pt x="8037" y="14401"/>
                  <a:pt x="6952" y="13513"/>
                  <a:pt x="5820" y="12626"/>
                </a:cubicBezTo>
                <a:cubicBezTo>
                  <a:pt x="4684" y="11687"/>
                  <a:pt x="3500" y="10799"/>
                  <a:pt x="2316" y="9864"/>
                </a:cubicBezTo>
                <a:cubicBezTo>
                  <a:pt x="1823" y="9418"/>
                  <a:pt x="1330" y="8976"/>
                  <a:pt x="789" y="8530"/>
                </a:cubicBezTo>
                <a:cubicBezTo>
                  <a:pt x="837" y="8530"/>
                  <a:pt x="837" y="8483"/>
                  <a:pt x="837" y="8483"/>
                </a:cubicBezTo>
                <a:close/>
                <a:moveTo>
                  <a:pt x="59280" y="1034"/>
                </a:moveTo>
                <a:cubicBezTo>
                  <a:pt x="59327" y="1085"/>
                  <a:pt x="59379" y="1085"/>
                  <a:pt x="59379" y="1133"/>
                </a:cubicBezTo>
                <a:cubicBezTo>
                  <a:pt x="59130" y="1480"/>
                  <a:pt x="58886" y="1823"/>
                  <a:pt x="58590" y="2170"/>
                </a:cubicBezTo>
                <a:cubicBezTo>
                  <a:pt x="57947" y="3007"/>
                  <a:pt x="57307" y="3847"/>
                  <a:pt x="56664" y="4636"/>
                </a:cubicBezTo>
                <a:cubicBezTo>
                  <a:pt x="56124" y="5327"/>
                  <a:pt x="55579" y="5966"/>
                  <a:pt x="54988" y="6609"/>
                </a:cubicBezTo>
                <a:cubicBezTo>
                  <a:pt x="54052" y="7595"/>
                  <a:pt x="53113" y="8582"/>
                  <a:pt x="52080" y="9517"/>
                </a:cubicBezTo>
                <a:cubicBezTo>
                  <a:pt x="50896" y="10700"/>
                  <a:pt x="49614" y="11785"/>
                  <a:pt x="48379" y="12870"/>
                </a:cubicBezTo>
                <a:lnTo>
                  <a:pt x="46012" y="14942"/>
                </a:lnTo>
                <a:cubicBezTo>
                  <a:pt x="45124" y="15683"/>
                  <a:pt x="44236" y="16374"/>
                  <a:pt x="43400" y="17112"/>
                </a:cubicBezTo>
                <a:cubicBezTo>
                  <a:pt x="42512" y="17853"/>
                  <a:pt x="41573" y="18591"/>
                  <a:pt x="40685" y="19380"/>
                </a:cubicBezTo>
                <a:cubicBezTo>
                  <a:pt x="39206" y="20615"/>
                  <a:pt x="37778" y="21945"/>
                  <a:pt x="36444" y="23377"/>
                </a:cubicBezTo>
                <a:cubicBezTo>
                  <a:pt x="33189" y="26876"/>
                  <a:pt x="30625" y="30873"/>
                  <a:pt x="28900" y="35312"/>
                </a:cubicBezTo>
                <a:cubicBezTo>
                  <a:pt x="28060" y="37482"/>
                  <a:pt x="27271" y="39699"/>
                  <a:pt x="26482" y="41920"/>
                </a:cubicBezTo>
                <a:cubicBezTo>
                  <a:pt x="26435" y="42019"/>
                  <a:pt x="26383" y="42117"/>
                  <a:pt x="26285" y="42216"/>
                </a:cubicBezTo>
                <a:cubicBezTo>
                  <a:pt x="26285" y="42066"/>
                  <a:pt x="26285" y="41920"/>
                  <a:pt x="26336" y="41723"/>
                </a:cubicBezTo>
                <a:cubicBezTo>
                  <a:pt x="27468" y="37430"/>
                  <a:pt x="28605" y="33090"/>
                  <a:pt x="29788" y="28750"/>
                </a:cubicBezTo>
                <a:cubicBezTo>
                  <a:pt x="30380" y="26580"/>
                  <a:pt x="31465" y="24659"/>
                  <a:pt x="32696" y="22734"/>
                </a:cubicBezTo>
                <a:cubicBezTo>
                  <a:pt x="34373" y="20169"/>
                  <a:pt x="36397" y="17901"/>
                  <a:pt x="38665" y="15829"/>
                </a:cubicBezTo>
                <a:cubicBezTo>
                  <a:pt x="39849" y="14744"/>
                  <a:pt x="41131" y="13758"/>
                  <a:pt x="42461" y="12870"/>
                </a:cubicBezTo>
                <a:cubicBezTo>
                  <a:pt x="44828" y="11292"/>
                  <a:pt x="47247" y="9864"/>
                  <a:pt x="49661" y="8333"/>
                </a:cubicBezTo>
                <a:cubicBezTo>
                  <a:pt x="50699" y="7694"/>
                  <a:pt x="51685" y="6952"/>
                  <a:pt x="52719" y="6313"/>
                </a:cubicBezTo>
                <a:cubicBezTo>
                  <a:pt x="52770" y="6262"/>
                  <a:pt x="52869" y="6163"/>
                  <a:pt x="52869" y="6064"/>
                </a:cubicBezTo>
                <a:lnTo>
                  <a:pt x="52869" y="6064"/>
                </a:lnTo>
                <a:lnTo>
                  <a:pt x="50797" y="7398"/>
                </a:lnTo>
                <a:cubicBezTo>
                  <a:pt x="49168" y="8333"/>
                  <a:pt x="47491" y="9319"/>
                  <a:pt x="45866" y="10258"/>
                </a:cubicBezTo>
                <a:cubicBezTo>
                  <a:pt x="43893" y="11442"/>
                  <a:pt x="41920" y="12724"/>
                  <a:pt x="40145" y="14204"/>
                </a:cubicBezTo>
                <a:cubicBezTo>
                  <a:pt x="38468" y="15533"/>
                  <a:pt x="36890" y="17013"/>
                  <a:pt x="35509" y="18642"/>
                </a:cubicBezTo>
                <a:cubicBezTo>
                  <a:pt x="34274" y="20122"/>
                  <a:pt x="33090" y="21649"/>
                  <a:pt x="32057" y="23278"/>
                </a:cubicBezTo>
                <a:cubicBezTo>
                  <a:pt x="31611" y="24016"/>
                  <a:pt x="31169" y="24805"/>
                  <a:pt x="30723" y="25594"/>
                </a:cubicBezTo>
                <a:cubicBezTo>
                  <a:pt x="30723" y="25547"/>
                  <a:pt x="30676" y="25547"/>
                  <a:pt x="30676" y="25547"/>
                </a:cubicBezTo>
                <a:cubicBezTo>
                  <a:pt x="30822" y="25002"/>
                  <a:pt x="30972" y="24411"/>
                  <a:pt x="31169" y="23870"/>
                </a:cubicBezTo>
                <a:cubicBezTo>
                  <a:pt x="31860" y="21550"/>
                  <a:pt x="32747" y="19333"/>
                  <a:pt x="34128" y="17261"/>
                </a:cubicBezTo>
                <a:cubicBezTo>
                  <a:pt x="35162" y="15731"/>
                  <a:pt x="36444" y="14350"/>
                  <a:pt x="37876" y="13119"/>
                </a:cubicBezTo>
                <a:cubicBezTo>
                  <a:pt x="41770" y="9714"/>
                  <a:pt x="46359" y="7445"/>
                  <a:pt x="51141" y="5473"/>
                </a:cubicBezTo>
                <a:cubicBezTo>
                  <a:pt x="53607" y="4486"/>
                  <a:pt x="55974" y="3303"/>
                  <a:pt x="58144" y="1823"/>
                </a:cubicBezTo>
                <a:cubicBezTo>
                  <a:pt x="58538" y="1579"/>
                  <a:pt x="58933" y="1330"/>
                  <a:pt x="59280" y="1034"/>
                </a:cubicBezTo>
                <a:close/>
                <a:moveTo>
                  <a:pt x="60412" y="0"/>
                </a:moveTo>
                <a:cubicBezTo>
                  <a:pt x="59623" y="494"/>
                  <a:pt x="58933" y="1034"/>
                  <a:pt x="58195" y="1480"/>
                </a:cubicBezTo>
                <a:cubicBezTo>
                  <a:pt x="55974" y="2959"/>
                  <a:pt x="53658" y="4092"/>
                  <a:pt x="51192" y="5078"/>
                </a:cubicBezTo>
                <a:cubicBezTo>
                  <a:pt x="46308" y="7051"/>
                  <a:pt x="41672" y="9371"/>
                  <a:pt x="37628" y="12870"/>
                </a:cubicBezTo>
                <a:cubicBezTo>
                  <a:pt x="36444" y="13955"/>
                  <a:pt x="35312" y="15092"/>
                  <a:pt x="34325" y="16374"/>
                </a:cubicBezTo>
                <a:cubicBezTo>
                  <a:pt x="32992" y="18149"/>
                  <a:pt x="32006" y="20122"/>
                  <a:pt x="31315" y="22241"/>
                </a:cubicBezTo>
                <a:cubicBezTo>
                  <a:pt x="30775" y="23969"/>
                  <a:pt x="30230" y="25693"/>
                  <a:pt x="29788" y="27421"/>
                </a:cubicBezTo>
                <a:cubicBezTo>
                  <a:pt x="28605" y="31662"/>
                  <a:pt x="27520" y="35903"/>
                  <a:pt x="26383" y="40145"/>
                </a:cubicBezTo>
                <a:cubicBezTo>
                  <a:pt x="26285" y="40441"/>
                  <a:pt x="26237" y="40685"/>
                  <a:pt x="26139" y="40981"/>
                </a:cubicBezTo>
                <a:lnTo>
                  <a:pt x="26040" y="40981"/>
                </a:lnTo>
                <a:cubicBezTo>
                  <a:pt x="25989" y="40737"/>
                  <a:pt x="25989" y="40539"/>
                  <a:pt x="25941" y="40342"/>
                </a:cubicBezTo>
                <a:cubicBezTo>
                  <a:pt x="25744" y="38910"/>
                  <a:pt x="25594" y="37482"/>
                  <a:pt x="25152" y="36049"/>
                </a:cubicBezTo>
                <a:cubicBezTo>
                  <a:pt x="24856" y="34964"/>
                  <a:pt x="24608" y="33832"/>
                  <a:pt x="24411" y="32747"/>
                </a:cubicBezTo>
                <a:cubicBezTo>
                  <a:pt x="24067" y="31268"/>
                  <a:pt x="23870" y="29788"/>
                  <a:pt x="23523" y="28309"/>
                </a:cubicBezTo>
                <a:cubicBezTo>
                  <a:pt x="22438" y="23819"/>
                  <a:pt x="20418" y="19925"/>
                  <a:pt x="16768" y="16914"/>
                </a:cubicBezTo>
                <a:cubicBezTo>
                  <a:pt x="15782" y="16125"/>
                  <a:pt x="14744" y="15289"/>
                  <a:pt x="13612" y="14646"/>
                </a:cubicBezTo>
                <a:cubicBezTo>
                  <a:pt x="11983" y="13711"/>
                  <a:pt x="10306" y="12922"/>
                  <a:pt x="8680" y="12034"/>
                </a:cubicBezTo>
                <a:cubicBezTo>
                  <a:pt x="6360" y="10850"/>
                  <a:pt x="4092" y="9667"/>
                  <a:pt x="1776" y="8530"/>
                </a:cubicBezTo>
                <a:cubicBezTo>
                  <a:pt x="1381" y="8333"/>
                  <a:pt x="935" y="8136"/>
                  <a:pt x="494" y="7990"/>
                </a:cubicBezTo>
                <a:cubicBezTo>
                  <a:pt x="435" y="7951"/>
                  <a:pt x="361" y="7920"/>
                  <a:pt x="288" y="7920"/>
                </a:cubicBezTo>
                <a:cubicBezTo>
                  <a:pt x="174" y="7920"/>
                  <a:pt x="60" y="7995"/>
                  <a:pt x="0" y="8234"/>
                </a:cubicBezTo>
                <a:lnTo>
                  <a:pt x="442" y="8680"/>
                </a:lnTo>
                <a:cubicBezTo>
                  <a:pt x="1283" y="9371"/>
                  <a:pt x="2119" y="10061"/>
                  <a:pt x="2908" y="10752"/>
                </a:cubicBezTo>
                <a:cubicBezTo>
                  <a:pt x="3303" y="11048"/>
                  <a:pt x="3650" y="11343"/>
                  <a:pt x="4044" y="11639"/>
                </a:cubicBezTo>
                <a:cubicBezTo>
                  <a:pt x="4782" y="12231"/>
                  <a:pt x="5571" y="12823"/>
                  <a:pt x="6313" y="13415"/>
                </a:cubicBezTo>
                <a:cubicBezTo>
                  <a:pt x="7149" y="14054"/>
                  <a:pt x="7939" y="14744"/>
                  <a:pt x="8728" y="15387"/>
                </a:cubicBezTo>
                <a:cubicBezTo>
                  <a:pt x="9963" y="16421"/>
                  <a:pt x="11193" y="17459"/>
                  <a:pt x="12377" y="18492"/>
                </a:cubicBezTo>
                <a:cubicBezTo>
                  <a:pt x="14204" y="20169"/>
                  <a:pt x="15881" y="21996"/>
                  <a:pt x="17459" y="23917"/>
                </a:cubicBezTo>
                <a:cubicBezTo>
                  <a:pt x="18741" y="25448"/>
                  <a:pt x="19972" y="27074"/>
                  <a:pt x="21057" y="28750"/>
                </a:cubicBezTo>
                <a:cubicBezTo>
                  <a:pt x="23622" y="32794"/>
                  <a:pt x="25448" y="37036"/>
                  <a:pt x="25744" y="41869"/>
                </a:cubicBezTo>
                <a:cubicBezTo>
                  <a:pt x="25744" y="42263"/>
                  <a:pt x="25744" y="42658"/>
                  <a:pt x="25693" y="43052"/>
                </a:cubicBezTo>
                <a:cubicBezTo>
                  <a:pt x="25547" y="44090"/>
                  <a:pt x="25350" y="45076"/>
                  <a:pt x="25251" y="46110"/>
                </a:cubicBezTo>
                <a:cubicBezTo>
                  <a:pt x="25054" y="48576"/>
                  <a:pt x="25101" y="51093"/>
                  <a:pt x="25200" y="53559"/>
                </a:cubicBezTo>
                <a:cubicBezTo>
                  <a:pt x="25298" y="55433"/>
                  <a:pt x="25397" y="57354"/>
                  <a:pt x="25547" y="59229"/>
                </a:cubicBezTo>
                <a:cubicBezTo>
                  <a:pt x="25547" y="59477"/>
                  <a:pt x="25646" y="59674"/>
                  <a:pt x="25693" y="59919"/>
                </a:cubicBezTo>
                <a:lnTo>
                  <a:pt x="25843" y="59919"/>
                </a:lnTo>
                <a:cubicBezTo>
                  <a:pt x="25843" y="59773"/>
                  <a:pt x="25890" y="59674"/>
                  <a:pt x="25890" y="59576"/>
                </a:cubicBezTo>
                <a:cubicBezTo>
                  <a:pt x="25791" y="57406"/>
                  <a:pt x="25744" y="55236"/>
                  <a:pt x="25646" y="53113"/>
                </a:cubicBezTo>
                <a:cubicBezTo>
                  <a:pt x="25594" y="51535"/>
                  <a:pt x="25547" y="50008"/>
                  <a:pt x="25496" y="48430"/>
                </a:cubicBezTo>
                <a:cubicBezTo>
                  <a:pt x="25448" y="47195"/>
                  <a:pt x="25646" y="45964"/>
                  <a:pt x="25989" y="44729"/>
                </a:cubicBezTo>
                <a:cubicBezTo>
                  <a:pt x="26928" y="41328"/>
                  <a:pt x="28111" y="38022"/>
                  <a:pt x="29492" y="34767"/>
                </a:cubicBezTo>
                <a:cubicBezTo>
                  <a:pt x="31315" y="30427"/>
                  <a:pt x="33832" y="26533"/>
                  <a:pt x="37135" y="23180"/>
                </a:cubicBezTo>
                <a:cubicBezTo>
                  <a:pt x="38369" y="21945"/>
                  <a:pt x="39652" y="20761"/>
                  <a:pt x="40934" y="19629"/>
                </a:cubicBezTo>
                <a:cubicBezTo>
                  <a:pt x="41770" y="18840"/>
                  <a:pt x="42658" y="18149"/>
                  <a:pt x="43546" y="17407"/>
                </a:cubicBezTo>
                <a:lnTo>
                  <a:pt x="46209" y="15190"/>
                </a:lnTo>
                <a:cubicBezTo>
                  <a:pt x="46998" y="14547"/>
                  <a:pt x="47838" y="13857"/>
                  <a:pt x="48576" y="13119"/>
                </a:cubicBezTo>
                <a:cubicBezTo>
                  <a:pt x="49910" y="11983"/>
                  <a:pt x="51192" y="10850"/>
                  <a:pt x="52423" y="9667"/>
                </a:cubicBezTo>
                <a:cubicBezTo>
                  <a:pt x="54100" y="8037"/>
                  <a:pt x="55729" y="6412"/>
                  <a:pt x="57110" y="4585"/>
                </a:cubicBezTo>
                <a:cubicBezTo>
                  <a:pt x="57998" y="3401"/>
                  <a:pt x="58886" y="2269"/>
                  <a:pt x="59773" y="1085"/>
                </a:cubicBezTo>
                <a:cubicBezTo>
                  <a:pt x="60018" y="738"/>
                  <a:pt x="60215" y="344"/>
                  <a:pt x="604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9"/>
          <p:cNvSpPr/>
          <p:nvPr/>
        </p:nvSpPr>
        <p:spPr>
          <a:xfrm rot="-9222540">
            <a:off x="7452278" y="-277767"/>
            <a:ext cx="879804" cy="1435432"/>
          </a:xfrm>
          <a:custGeom>
            <a:avLst/>
            <a:gdLst/>
            <a:ahLst/>
            <a:cxnLst/>
            <a:rect l="l" t="t" r="r" b="b"/>
            <a:pathLst>
              <a:path w="47050" h="76773" extrusionOk="0">
                <a:moveTo>
                  <a:pt x="12921" y="1022"/>
                </a:moveTo>
                <a:cubicBezTo>
                  <a:pt x="12969" y="1172"/>
                  <a:pt x="13067" y="1369"/>
                  <a:pt x="13119" y="1515"/>
                </a:cubicBezTo>
                <a:cubicBezTo>
                  <a:pt x="13612" y="3637"/>
                  <a:pt x="14105" y="5756"/>
                  <a:pt x="14500" y="7879"/>
                </a:cubicBezTo>
                <a:cubicBezTo>
                  <a:pt x="14843" y="9654"/>
                  <a:pt x="15091" y="11477"/>
                  <a:pt x="15237" y="13304"/>
                </a:cubicBezTo>
                <a:cubicBezTo>
                  <a:pt x="15435" y="15375"/>
                  <a:pt x="15435" y="17446"/>
                  <a:pt x="15435" y="19565"/>
                </a:cubicBezTo>
                <a:cubicBezTo>
                  <a:pt x="15486" y="22327"/>
                  <a:pt x="15190" y="25041"/>
                  <a:pt x="14843" y="27803"/>
                </a:cubicBezTo>
                <a:cubicBezTo>
                  <a:pt x="14350" y="32241"/>
                  <a:pt x="13612" y="36629"/>
                  <a:pt x="12626" y="40969"/>
                </a:cubicBezTo>
                <a:cubicBezTo>
                  <a:pt x="12132" y="43434"/>
                  <a:pt x="11442" y="45853"/>
                  <a:pt x="10897" y="48268"/>
                </a:cubicBezTo>
                <a:cubicBezTo>
                  <a:pt x="10602" y="49404"/>
                  <a:pt x="10357" y="50536"/>
                  <a:pt x="10010" y="51672"/>
                </a:cubicBezTo>
                <a:cubicBezTo>
                  <a:pt x="10010" y="50785"/>
                  <a:pt x="9962" y="49897"/>
                  <a:pt x="10010" y="48958"/>
                </a:cubicBezTo>
                <a:cubicBezTo>
                  <a:pt x="10108" y="47577"/>
                  <a:pt x="10160" y="46196"/>
                  <a:pt x="10306" y="44815"/>
                </a:cubicBezTo>
                <a:cubicBezTo>
                  <a:pt x="10404" y="43434"/>
                  <a:pt x="10554" y="42054"/>
                  <a:pt x="10700" y="40673"/>
                </a:cubicBezTo>
                <a:cubicBezTo>
                  <a:pt x="10897" y="39244"/>
                  <a:pt x="11047" y="37812"/>
                  <a:pt x="11193" y="36384"/>
                </a:cubicBezTo>
                <a:cubicBezTo>
                  <a:pt x="11489" y="34411"/>
                  <a:pt x="11738" y="32486"/>
                  <a:pt x="12034" y="30565"/>
                </a:cubicBezTo>
                <a:cubicBezTo>
                  <a:pt x="12330" y="28592"/>
                  <a:pt x="12673" y="26568"/>
                  <a:pt x="12921" y="24595"/>
                </a:cubicBezTo>
                <a:cubicBezTo>
                  <a:pt x="13316" y="21885"/>
                  <a:pt x="13462" y="19170"/>
                  <a:pt x="13363" y="16409"/>
                </a:cubicBezTo>
                <a:cubicBezTo>
                  <a:pt x="13363" y="16211"/>
                  <a:pt x="13363" y="16014"/>
                  <a:pt x="13316" y="15817"/>
                </a:cubicBezTo>
                <a:cubicBezTo>
                  <a:pt x="13265" y="17099"/>
                  <a:pt x="13217" y="18433"/>
                  <a:pt x="13119" y="19715"/>
                </a:cubicBezTo>
                <a:cubicBezTo>
                  <a:pt x="12969" y="21589"/>
                  <a:pt x="12823" y="23463"/>
                  <a:pt x="12527" y="25337"/>
                </a:cubicBezTo>
                <a:cubicBezTo>
                  <a:pt x="12081" y="28395"/>
                  <a:pt x="11541" y="31500"/>
                  <a:pt x="11095" y="34557"/>
                </a:cubicBezTo>
                <a:cubicBezTo>
                  <a:pt x="10751" y="36976"/>
                  <a:pt x="10456" y="39390"/>
                  <a:pt x="10207" y="41856"/>
                </a:cubicBezTo>
                <a:cubicBezTo>
                  <a:pt x="10061" y="43387"/>
                  <a:pt x="9911" y="44965"/>
                  <a:pt x="9864" y="46543"/>
                </a:cubicBezTo>
                <a:cubicBezTo>
                  <a:pt x="9765" y="48713"/>
                  <a:pt x="9765" y="50931"/>
                  <a:pt x="9714" y="53101"/>
                </a:cubicBezTo>
                <a:cubicBezTo>
                  <a:pt x="9714" y="53251"/>
                  <a:pt x="9666" y="53397"/>
                  <a:pt x="9666" y="53495"/>
                </a:cubicBezTo>
                <a:lnTo>
                  <a:pt x="9517" y="53495"/>
                </a:lnTo>
                <a:cubicBezTo>
                  <a:pt x="9418" y="52706"/>
                  <a:pt x="9319" y="51917"/>
                  <a:pt x="9221" y="51081"/>
                </a:cubicBezTo>
                <a:cubicBezTo>
                  <a:pt x="8976" y="49353"/>
                  <a:pt x="8727" y="47676"/>
                  <a:pt x="8530" y="45952"/>
                </a:cubicBezTo>
                <a:lnTo>
                  <a:pt x="7938" y="41513"/>
                </a:lnTo>
                <a:cubicBezTo>
                  <a:pt x="7694" y="39489"/>
                  <a:pt x="7741" y="37469"/>
                  <a:pt x="7792" y="35398"/>
                </a:cubicBezTo>
                <a:cubicBezTo>
                  <a:pt x="7891" y="32833"/>
                  <a:pt x="8286" y="30269"/>
                  <a:pt x="8826" y="27752"/>
                </a:cubicBezTo>
                <a:cubicBezTo>
                  <a:pt x="9615" y="23857"/>
                  <a:pt x="10554" y="19959"/>
                  <a:pt x="11292" y="16065"/>
                </a:cubicBezTo>
                <a:cubicBezTo>
                  <a:pt x="11738" y="13844"/>
                  <a:pt x="12034" y="11575"/>
                  <a:pt x="12330" y="9307"/>
                </a:cubicBezTo>
                <a:cubicBezTo>
                  <a:pt x="12673" y="6695"/>
                  <a:pt x="12771" y="4079"/>
                  <a:pt x="12771" y="1467"/>
                </a:cubicBezTo>
                <a:cubicBezTo>
                  <a:pt x="12771" y="1317"/>
                  <a:pt x="12823" y="1219"/>
                  <a:pt x="12921" y="1022"/>
                </a:cubicBezTo>
                <a:close/>
                <a:moveTo>
                  <a:pt x="26778" y="28986"/>
                </a:moveTo>
                <a:cubicBezTo>
                  <a:pt x="26778" y="29480"/>
                  <a:pt x="26829" y="29973"/>
                  <a:pt x="26829" y="30466"/>
                </a:cubicBezTo>
                <a:cubicBezTo>
                  <a:pt x="26580" y="34707"/>
                  <a:pt x="25693" y="38799"/>
                  <a:pt x="24115" y="42795"/>
                </a:cubicBezTo>
                <a:cubicBezTo>
                  <a:pt x="22536" y="46689"/>
                  <a:pt x="20465" y="50390"/>
                  <a:pt x="18248" y="53941"/>
                </a:cubicBezTo>
                <a:cubicBezTo>
                  <a:pt x="18196" y="54040"/>
                  <a:pt x="18098" y="54138"/>
                  <a:pt x="17999" y="54237"/>
                </a:cubicBezTo>
                <a:cubicBezTo>
                  <a:pt x="17999" y="54237"/>
                  <a:pt x="17952" y="54186"/>
                  <a:pt x="17901" y="54186"/>
                </a:cubicBezTo>
                <a:cubicBezTo>
                  <a:pt x="19281" y="50390"/>
                  <a:pt x="20662" y="46591"/>
                  <a:pt x="22043" y="42744"/>
                </a:cubicBezTo>
                <a:lnTo>
                  <a:pt x="22043" y="42744"/>
                </a:lnTo>
                <a:cubicBezTo>
                  <a:pt x="20220" y="46492"/>
                  <a:pt x="18986" y="50489"/>
                  <a:pt x="17360" y="54336"/>
                </a:cubicBezTo>
                <a:cubicBezTo>
                  <a:pt x="17309" y="54237"/>
                  <a:pt x="17309" y="54186"/>
                  <a:pt x="17309" y="54087"/>
                </a:cubicBezTo>
                <a:cubicBezTo>
                  <a:pt x="17999" y="51376"/>
                  <a:pt x="18642" y="48615"/>
                  <a:pt x="19431" y="45900"/>
                </a:cubicBezTo>
                <a:cubicBezTo>
                  <a:pt x="19873" y="44373"/>
                  <a:pt x="20465" y="42894"/>
                  <a:pt x="21108" y="41462"/>
                </a:cubicBezTo>
                <a:cubicBezTo>
                  <a:pt x="22931" y="37568"/>
                  <a:pt x="24706" y="33670"/>
                  <a:pt x="26285" y="29626"/>
                </a:cubicBezTo>
                <a:cubicBezTo>
                  <a:pt x="26383" y="29428"/>
                  <a:pt x="26482" y="29184"/>
                  <a:pt x="26580" y="28986"/>
                </a:cubicBezTo>
                <a:close/>
                <a:moveTo>
                  <a:pt x="45814" y="35050"/>
                </a:moveTo>
                <a:cubicBezTo>
                  <a:pt x="45866" y="35102"/>
                  <a:pt x="45913" y="35149"/>
                  <a:pt x="45964" y="35149"/>
                </a:cubicBezTo>
                <a:cubicBezTo>
                  <a:pt x="45866" y="35299"/>
                  <a:pt x="45814" y="35398"/>
                  <a:pt x="45716" y="35544"/>
                </a:cubicBezTo>
                <a:cubicBezTo>
                  <a:pt x="43250" y="38897"/>
                  <a:pt x="40737" y="42251"/>
                  <a:pt x="38219" y="45604"/>
                </a:cubicBezTo>
                <a:cubicBezTo>
                  <a:pt x="35951" y="48662"/>
                  <a:pt x="33536" y="51522"/>
                  <a:pt x="30676" y="54040"/>
                </a:cubicBezTo>
                <a:cubicBezTo>
                  <a:pt x="28407" y="56012"/>
                  <a:pt x="25890" y="57638"/>
                  <a:pt x="23128" y="58873"/>
                </a:cubicBezTo>
                <a:cubicBezTo>
                  <a:pt x="23030" y="58873"/>
                  <a:pt x="22931" y="58920"/>
                  <a:pt x="22734" y="58971"/>
                </a:cubicBezTo>
                <a:cubicBezTo>
                  <a:pt x="24462" y="57638"/>
                  <a:pt x="26186" y="56407"/>
                  <a:pt x="27764" y="55026"/>
                </a:cubicBezTo>
                <a:cubicBezTo>
                  <a:pt x="29342" y="53645"/>
                  <a:pt x="30920" y="52213"/>
                  <a:pt x="32400" y="50733"/>
                </a:cubicBezTo>
                <a:cubicBezTo>
                  <a:pt x="33931" y="49254"/>
                  <a:pt x="35410" y="47774"/>
                  <a:pt x="36692" y="46098"/>
                </a:cubicBezTo>
                <a:lnTo>
                  <a:pt x="36692" y="46098"/>
                </a:lnTo>
                <a:cubicBezTo>
                  <a:pt x="32597" y="50193"/>
                  <a:pt x="28506" y="54284"/>
                  <a:pt x="23720" y="57638"/>
                </a:cubicBezTo>
                <a:cubicBezTo>
                  <a:pt x="23720" y="57590"/>
                  <a:pt x="23720" y="57492"/>
                  <a:pt x="23771" y="57492"/>
                </a:cubicBezTo>
                <a:cubicBezTo>
                  <a:pt x="25298" y="55815"/>
                  <a:pt x="26632" y="53988"/>
                  <a:pt x="27914" y="52114"/>
                </a:cubicBezTo>
                <a:cubicBezTo>
                  <a:pt x="29638" y="49550"/>
                  <a:pt x="31958" y="47431"/>
                  <a:pt x="34373" y="45506"/>
                </a:cubicBezTo>
                <a:cubicBezTo>
                  <a:pt x="37679" y="42843"/>
                  <a:pt x="40835" y="40081"/>
                  <a:pt x="43696" y="37023"/>
                </a:cubicBezTo>
                <a:cubicBezTo>
                  <a:pt x="44386" y="36333"/>
                  <a:pt x="45124" y="35694"/>
                  <a:pt x="45814" y="35050"/>
                </a:cubicBezTo>
                <a:close/>
                <a:moveTo>
                  <a:pt x="12770" y="1"/>
                </a:moveTo>
                <a:cubicBezTo>
                  <a:pt x="12712" y="1"/>
                  <a:pt x="12647" y="11"/>
                  <a:pt x="12574" y="35"/>
                </a:cubicBezTo>
                <a:cubicBezTo>
                  <a:pt x="12527" y="233"/>
                  <a:pt x="12476" y="382"/>
                  <a:pt x="12476" y="580"/>
                </a:cubicBezTo>
                <a:cubicBezTo>
                  <a:pt x="12330" y="3046"/>
                  <a:pt x="12231" y="5511"/>
                  <a:pt x="12034" y="7977"/>
                </a:cubicBezTo>
                <a:cubicBezTo>
                  <a:pt x="11884" y="9753"/>
                  <a:pt x="11687" y="11575"/>
                  <a:pt x="11343" y="13351"/>
                </a:cubicBezTo>
                <a:cubicBezTo>
                  <a:pt x="10653" y="17198"/>
                  <a:pt x="9812" y="21096"/>
                  <a:pt x="8976" y="24942"/>
                </a:cubicBezTo>
                <a:cubicBezTo>
                  <a:pt x="8286" y="28047"/>
                  <a:pt x="7642" y="31156"/>
                  <a:pt x="7398" y="34360"/>
                </a:cubicBezTo>
                <a:cubicBezTo>
                  <a:pt x="7248" y="36925"/>
                  <a:pt x="7248" y="39540"/>
                  <a:pt x="7544" y="42105"/>
                </a:cubicBezTo>
                <a:cubicBezTo>
                  <a:pt x="7891" y="44768"/>
                  <a:pt x="8333" y="47380"/>
                  <a:pt x="8629" y="50043"/>
                </a:cubicBezTo>
                <a:cubicBezTo>
                  <a:pt x="8877" y="52067"/>
                  <a:pt x="9122" y="54040"/>
                  <a:pt x="9221" y="56060"/>
                </a:cubicBezTo>
                <a:cubicBezTo>
                  <a:pt x="9319" y="58624"/>
                  <a:pt x="8925" y="61090"/>
                  <a:pt x="8234" y="63556"/>
                </a:cubicBezTo>
                <a:cubicBezTo>
                  <a:pt x="6806" y="68586"/>
                  <a:pt x="3993" y="72729"/>
                  <a:pt x="245" y="76331"/>
                </a:cubicBezTo>
                <a:cubicBezTo>
                  <a:pt x="146" y="76430"/>
                  <a:pt x="99" y="76528"/>
                  <a:pt x="0" y="76627"/>
                </a:cubicBezTo>
                <a:cubicBezTo>
                  <a:pt x="48" y="76674"/>
                  <a:pt x="99" y="76726"/>
                  <a:pt x="99" y="76773"/>
                </a:cubicBezTo>
                <a:cubicBezTo>
                  <a:pt x="343" y="76576"/>
                  <a:pt x="639" y="76430"/>
                  <a:pt x="837" y="76232"/>
                </a:cubicBezTo>
                <a:cubicBezTo>
                  <a:pt x="1874" y="75147"/>
                  <a:pt x="2908" y="74011"/>
                  <a:pt x="3894" y="72879"/>
                </a:cubicBezTo>
                <a:cubicBezTo>
                  <a:pt x="4537" y="72188"/>
                  <a:pt x="4979" y="71348"/>
                  <a:pt x="5622" y="70658"/>
                </a:cubicBezTo>
                <a:cubicBezTo>
                  <a:pt x="6360" y="69821"/>
                  <a:pt x="7149" y="69079"/>
                  <a:pt x="7938" y="68243"/>
                </a:cubicBezTo>
                <a:cubicBezTo>
                  <a:pt x="9911" y="66219"/>
                  <a:pt x="12132" y="64396"/>
                  <a:pt x="14697" y="63161"/>
                </a:cubicBezTo>
                <a:cubicBezTo>
                  <a:pt x="16965" y="62029"/>
                  <a:pt x="19333" y="60991"/>
                  <a:pt x="21700" y="60005"/>
                </a:cubicBezTo>
                <a:cubicBezTo>
                  <a:pt x="25349" y="58427"/>
                  <a:pt x="28750" y="56505"/>
                  <a:pt x="31662" y="53744"/>
                </a:cubicBezTo>
                <a:cubicBezTo>
                  <a:pt x="34128" y="51376"/>
                  <a:pt x="36345" y="48812"/>
                  <a:pt x="38417" y="46050"/>
                </a:cubicBezTo>
                <a:cubicBezTo>
                  <a:pt x="41080" y="42448"/>
                  <a:pt x="43743" y="38897"/>
                  <a:pt x="46406" y="35299"/>
                </a:cubicBezTo>
                <a:cubicBezTo>
                  <a:pt x="46603" y="35050"/>
                  <a:pt x="46801" y="34806"/>
                  <a:pt x="46899" y="34510"/>
                </a:cubicBezTo>
                <a:cubicBezTo>
                  <a:pt x="46998" y="34313"/>
                  <a:pt x="46998" y="34115"/>
                  <a:pt x="47049" y="33918"/>
                </a:cubicBezTo>
                <a:cubicBezTo>
                  <a:pt x="46998" y="33867"/>
                  <a:pt x="46951" y="33820"/>
                  <a:pt x="46899" y="33820"/>
                </a:cubicBezTo>
                <a:cubicBezTo>
                  <a:pt x="46655" y="33966"/>
                  <a:pt x="46359" y="34064"/>
                  <a:pt x="46161" y="34261"/>
                </a:cubicBezTo>
                <a:cubicBezTo>
                  <a:pt x="45372" y="34952"/>
                  <a:pt x="44583" y="35595"/>
                  <a:pt x="43893" y="36285"/>
                </a:cubicBezTo>
                <a:cubicBezTo>
                  <a:pt x="40784" y="39442"/>
                  <a:pt x="37580" y="42448"/>
                  <a:pt x="34077" y="45163"/>
                </a:cubicBezTo>
                <a:cubicBezTo>
                  <a:pt x="30972" y="47577"/>
                  <a:pt x="28407" y="50437"/>
                  <a:pt x="26237" y="53692"/>
                </a:cubicBezTo>
                <a:cubicBezTo>
                  <a:pt x="25397" y="55026"/>
                  <a:pt x="24264" y="56257"/>
                  <a:pt x="23227" y="57441"/>
                </a:cubicBezTo>
                <a:cubicBezTo>
                  <a:pt x="21897" y="58873"/>
                  <a:pt x="20366" y="59958"/>
                  <a:pt x="18544" y="60695"/>
                </a:cubicBezTo>
                <a:cubicBezTo>
                  <a:pt x="17802" y="60991"/>
                  <a:pt x="17064" y="61437"/>
                  <a:pt x="16322" y="61780"/>
                </a:cubicBezTo>
                <a:cubicBezTo>
                  <a:pt x="15336" y="62325"/>
                  <a:pt x="14302" y="62865"/>
                  <a:pt x="13119" y="63509"/>
                </a:cubicBezTo>
                <a:cubicBezTo>
                  <a:pt x="13265" y="63260"/>
                  <a:pt x="13316" y="63161"/>
                  <a:pt x="13363" y="63114"/>
                </a:cubicBezTo>
                <a:cubicBezTo>
                  <a:pt x="14448" y="61733"/>
                  <a:pt x="15289" y="60202"/>
                  <a:pt x="15928" y="58624"/>
                </a:cubicBezTo>
                <a:cubicBezTo>
                  <a:pt x="16125" y="58131"/>
                  <a:pt x="16322" y="57689"/>
                  <a:pt x="16571" y="57295"/>
                </a:cubicBezTo>
                <a:cubicBezTo>
                  <a:pt x="17952" y="55026"/>
                  <a:pt x="19431" y="52805"/>
                  <a:pt x="20761" y="50536"/>
                </a:cubicBezTo>
                <a:cubicBezTo>
                  <a:pt x="23278" y="46247"/>
                  <a:pt x="25298" y="41758"/>
                  <a:pt x="26336" y="36877"/>
                </a:cubicBezTo>
                <a:cubicBezTo>
                  <a:pt x="26876" y="34360"/>
                  <a:pt x="27322" y="31796"/>
                  <a:pt x="27224" y="29132"/>
                </a:cubicBezTo>
                <a:lnTo>
                  <a:pt x="27074" y="28099"/>
                </a:lnTo>
                <a:cubicBezTo>
                  <a:pt x="26975" y="28099"/>
                  <a:pt x="26876" y="28047"/>
                  <a:pt x="26778" y="28000"/>
                </a:cubicBezTo>
                <a:cubicBezTo>
                  <a:pt x="26632" y="28146"/>
                  <a:pt x="26482" y="28296"/>
                  <a:pt x="26383" y="28442"/>
                </a:cubicBezTo>
                <a:cubicBezTo>
                  <a:pt x="26186" y="28738"/>
                  <a:pt x="26087" y="29034"/>
                  <a:pt x="25989" y="29330"/>
                </a:cubicBezTo>
                <a:cubicBezTo>
                  <a:pt x="24462" y="33176"/>
                  <a:pt x="22832" y="36976"/>
                  <a:pt x="21010" y="40724"/>
                </a:cubicBezTo>
                <a:cubicBezTo>
                  <a:pt x="19826" y="43040"/>
                  <a:pt x="19037" y="45506"/>
                  <a:pt x="18394" y="47972"/>
                </a:cubicBezTo>
                <a:cubicBezTo>
                  <a:pt x="17557" y="51128"/>
                  <a:pt x="16816" y="54284"/>
                  <a:pt x="15880" y="57393"/>
                </a:cubicBezTo>
                <a:cubicBezTo>
                  <a:pt x="14993" y="60451"/>
                  <a:pt x="13363" y="63063"/>
                  <a:pt x="10897" y="65087"/>
                </a:cubicBezTo>
                <a:cubicBezTo>
                  <a:pt x="9469" y="66270"/>
                  <a:pt x="8088" y="67501"/>
                  <a:pt x="6853" y="68933"/>
                </a:cubicBezTo>
                <a:cubicBezTo>
                  <a:pt x="6755" y="69079"/>
                  <a:pt x="6656" y="69131"/>
                  <a:pt x="6510" y="69229"/>
                </a:cubicBezTo>
                <a:cubicBezTo>
                  <a:pt x="6557" y="68933"/>
                  <a:pt x="6656" y="68685"/>
                  <a:pt x="6806" y="68440"/>
                </a:cubicBezTo>
                <a:cubicBezTo>
                  <a:pt x="8629" y="64838"/>
                  <a:pt x="9371" y="60991"/>
                  <a:pt x="9812" y="57046"/>
                </a:cubicBezTo>
                <a:cubicBezTo>
                  <a:pt x="9911" y="56308"/>
                  <a:pt x="9864" y="55519"/>
                  <a:pt x="10010" y="54730"/>
                </a:cubicBezTo>
                <a:cubicBezTo>
                  <a:pt x="10456" y="52363"/>
                  <a:pt x="10897" y="49996"/>
                  <a:pt x="11489" y="47628"/>
                </a:cubicBezTo>
                <a:cubicBezTo>
                  <a:pt x="12428" y="43829"/>
                  <a:pt x="13415" y="40034"/>
                  <a:pt x="14054" y="36187"/>
                </a:cubicBezTo>
                <a:cubicBezTo>
                  <a:pt x="14547" y="32979"/>
                  <a:pt x="14993" y="29823"/>
                  <a:pt x="15435" y="26619"/>
                </a:cubicBezTo>
                <a:cubicBezTo>
                  <a:pt x="15782" y="24201"/>
                  <a:pt x="15880" y="21735"/>
                  <a:pt x="15880" y="19269"/>
                </a:cubicBezTo>
                <a:cubicBezTo>
                  <a:pt x="15928" y="16361"/>
                  <a:pt x="15829" y="13450"/>
                  <a:pt x="15387" y="10542"/>
                </a:cubicBezTo>
                <a:cubicBezTo>
                  <a:pt x="14993" y="7977"/>
                  <a:pt x="14448" y="5460"/>
                  <a:pt x="13908" y="2896"/>
                </a:cubicBezTo>
                <a:cubicBezTo>
                  <a:pt x="13758" y="2107"/>
                  <a:pt x="13462" y="1317"/>
                  <a:pt x="13265" y="528"/>
                </a:cubicBezTo>
                <a:cubicBezTo>
                  <a:pt x="13182" y="281"/>
                  <a:pt x="13067" y="1"/>
                  <a:pt x="12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7498062" y="-2"/>
            <a:ext cx="1646019" cy="1165249"/>
          </a:xfrm>
          <a:custGeom>
            <a:avLst/>
            <a:gdLst/>
            <a:ahLst/>
            <a:cxnLst/>
            <a:rect l="l" t="t" r="r" b="b"/>
            <a:pathLst>
              <a:path w="88794" h="62859" extrusionOk="0">
                <a:moveTo>
                  <a:pt x="88793" y="0"/>
                </a:moveTo>
                <a:cubicBezTo>
                  <a:pt x="88048" y="0"/>
                  <a:pt x="87254" y="0"/>
                  <a:pt x="86513" y="52"/>
                </a:cubicBezTo>
                <a:cubicBezTo>
                  <a:pt x="80909" y="496"/>
                  <a:pt x="75257" y="845"/>
                  <a:pt x="69704" y="1487"/>
                </a:cubicBezTo>
                <a:cubicBezTo>
                  <a:pt x="62617" y="2233"/>
                  <a:pt x="55625" y="3125"/>
                  <a:pt x="48585" y="4164"/>
                </a:cubicBezTo>
                <a:cubicBezTo>
                  <a:pt x="41148" y="5207"/>
                  <a:pt x="33712" y="6445"/>
                  <a:pt x="26228" y="7686"/>
                </a:cubicBezTo>
                <a:cubicBezTo>
                  <a:pt x="22063" y="8380"/>
                  <a:pt x="17847" y="9122"/>
                  <a:pt x="13735" y="10114"/>
                </a:cubicBezTo>
                <a:cubicBezTo>
                  <a:pt x="10114" y="10907"/>
                  <a:pt x="6893" y="12545"/>
                  <a:pt x="4561" y="15567"/>
                </a:cubicBezTo>
                <a:cubicBezTo>
                  <a:pt x="0" y="21417"/>
                  <a:pt x="1935" y="28012"/>
                  <a:pt x="8924" y="30539"/>
                </a:cubicBezTo>
                <a:cubicBezTo>
                  <a:pt x="11052" y="31303"/>
                  <a:pt x="13211" y="31513"/>
                  <a:pt x="15401" y="31513"/>
                </a:cubicBezTo>
                <a:cubicBezTo>
                  <a:pt x="15918" y="31513"/>
                  <a:pt x="16435" y="31502"/>
                  <a:pt x="16955" y="31483"/>
                </a:cubicBezTo>
                <a:cubicBezTo>
                  <a:pt x="19324" y="31381"/>
                  <a:pt x="21691" y="31253"/>
                  <a:pt x="24059" y="31253"/>
                </a:cubicBezTo>
                <a:cubicBezTo>
                  <a:pt x="26302" y="31253"/>
                  <a:pt x="28545" y="31368"/>
                  <a:pt x="30789" y="31729"/>
                </a:cubicBezTo>
                <a:cubicBezTo>
                  <a:pt x="42041" y="33664"/>
                  <a:pt x="51512" y="38820"/>
                  <a:pt x="58948" y="47446"/>
                </a:cubicBezTo>
                <a:cubicBezTo>
                  <a:pt x="61030" y="49874"/>
                  <a:pt x="62914" y="52404"/>
                  <a:pt x="64897" y="54831"/>
                </a:cubicBezTo>
                <a:cubicBezTo>
                  <a:pt x="67226" y="57659"/>
                  <a:pt x="69954" y="59939"/>
                  <a:pt x="73472" y="61129"/>
                </a:cubicBezTo>
                <a:cubicBezTo>
                  <a:pt x="76348" y="62069"/>
                  <a:pt x="79275" y="62664"/>
                  <a:pt x="82249" y="62815"/>
                </a:cubicBezTo>
                <a:cubicBezTo>
                  <a:pt x="82976" y="62848"/>
                  <a:pt x="83703" y="62859"/>
                  <a:pt x="84430" y="62859"/>
                </a:cubicBezTo>
                <a:cubicBezTo>
                  <a:pt x="85885" y="62859"/>
                  <a:pt x="87339" y="62815"/>
                  <a:pt x="88793" y="62815"/>
                </a:cubicBezTo>
                <a:lnTo>
                  <a:pt x="887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8485082" y="286421"/>
            <a:ext cx="548852" cy="1194707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-3" y="4274876"/>
            <a:ext cx="1644207" cy="868622"/>
          </a:xfrm>
          <a:custGeom>
            <a:avLst/>
            <a:gdLst/>
            <a:ahLst/>
            <a:cxnLst/>
            <a:rect l="l" t="t" r="r" b="b"/>
            <a:pathLst>
              <a:path w="68623" h="36253" extrusionOk="0">
                <a:moveTo>
                  <a:pt x="21980" y="0"/>
                </a:moveTo>
                <a:cubicBezTo>
                  <a:pt x="14392" y="0"/>
                  <a:pt x="7232" y="1887"/>
                  <a:pt x="536" y="5507"/>
                </a:cubicBezTo>
                <a:cubicBezTo>
                  <a:pt x="148" y="5701"/>
                  <a:pt x="0" y="5946"/>
                  <a:pt x="0" y="6380"/>
                </a:cubicBezTo>
                <a:lnTo>
                  <a:pt x="0" y="36253"/>
                </a:lnTo>
                <a:lnTo>
                  <a:pt x="67602" y="36253"/>
                </a:lnTo>
                <a:cubicBezTo>
                  <a:pt x="67652" y="36206"/>
                  <a:pt x="67602" y="36109"/>
                  <a:pt x="67652" y="36059"/>
                </a:cubicBezTo>
                <a:cubicBezTo>
                  <a:pt x="68622" y="33537"/>
                  <a:pt x="68525" y="31015"/>
                  <a:pt x="67699" y="28494"/>
                </a:cubicBezTo>
                <a:cubicBezTo>
                  <a:pt x="66779" y="25538"/>
                  <a:pt x="65033" y="23016"/>
                  <a:pt x="63094" y="20638"/>
                </a:cubicBezTo>
                <a:cubicBezTo>
                  <a:pt x="60087" y="17002"/>
                  <a:pt x="56545" y="13945"/>
                  <a:pt x="52910" y="10989"/>
                </a:cubicBezTo>
                <a:cubicBezTo>
                  <a:pt x="44324" y="4200"/>
                  <a:pt x="34579" y="464"/>
                  <a:pt x="23619" y="29"/>
                </a:cubicBezTo>
                <a:cubicBezTo>
                  <a:pt x="23070" y="10"/>
                  <a:pt x="22524" y="0"/>
                  <a:pt x="21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130060" y="3452429"/>
            <a:ext cx="419789" cy="1519397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4"/>
          <p:cNvGrpSpPr/>
          <p:nvPr/>
        </p:nvGrpSpPr>
        <p:grpSpPr>
          <a:xfrm>
            <a:off x="251212" y="4396275"/>
            <a:ext cx="771626" cy="572701"/>
            <a:chOff x="7371599" y="1417781"/>
            <a:chExt cx="952389" cy="706864"/>
          </a:xfrm>
        </p:grpSpPr>
        <p:sp>
          <p:nvSpPr>
            <p:cNvPr id="138" name="Google Shape;138;p4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4"/>
          <p:cNvSpPr/>
          <p:nvPr/>
        </p:nvSpPr>
        <p:spPr>
          <a:xfrm rot="10800000" flipH="1">
            <a:off x="8015367" y="4472475"/>
            <a:ext cx="1174533" cy="749761"/>
          </a:xfrm>
          <a:custGeom>
            <a:avLst/>
            <a:gdLst/>
            <a:ahLst/>
            <a:cxnLst/>
            <a:rect l="l" t="t" r="r" b="b"/>
            <a:pathLst>
              <a:path w="108527" h="69278" extrusionOk="0">
                <a:moveTo>
                  <a:pt x="30712" y="0"/>
                </a:moveTo>
                <a:cubicBezTo>
                  <a:pt x="25186" y="0"/>
                  <a:pt x="19514" y="320"/>
                  <a:pt x="14687" y="1993"/>
                </a:cubicBezTo>
                <a:cubicBezTo>
                  <a:pt x="12274" y="2880"/>
                  <a:pt x="11237" y="4457"/>
                  <a:pt x="9660" y="6330"/>
                </a:cubicBezTo>
                <a:cubicBezTo>
                  <a:pt x="7196" y="9287"/>
                  <a:pt x="4093" y="11700"/>
                  <a:pt x="2366" y="15150"/>
                </a:cubicBezTo>
                <a:cubicBezTo>
                  <a:pt x="0" y="19933"/>
                  <a:pt x="789" y="25796"/>
                  <a:pt x="3253" y="30480"/>
                </a:cubicBezTo>
                <a:cubicBezTo>
                  <a:pt x="5670" y="35211"/>
                  <a:pt x="9562" y="39055"/>
                  <a:pt x="13457" y="42604"/>
                </a:cubicBezTo>
                <a:cubicBezTo>
                  <a:pt x="20996" y="49504"/>
                  <a:pt x="28980" y="55958"/>
                  <a:pt x="37903" y="60840"/>
                </a:cubicBezTo>
                <a:cubicBezTo>
                  <a:pt x="46873" y="65717"/>
                  <a:pt x="56828" y="69021"/>
                  <a:pt x="66981" y="69265"/>
                </a:cubicBezTo>
                <a:cubicBezTo>
                  <a:pt x="67351" y="69274"/>
                  <a:pt x="67720" y="69278"/>
                  <a:pt x="68090" y="69278"/>
                </a:cubicBezTo>
                <a:cubicBezTo>
                  <a:pt x="80979" y="69278"/>
                  <a:pt x="93866" y="64281"/>
                  <a:pt x="103303" y="55466"/>
                </a:cubicBezTo>
                <a:cubicBezTo>
                  <a:pt x="104734" y="54086"/>
                  <a:pt x="106114" y="52607"/>
                  <a:pt x="107001" y="50833"/>
                </a:cubicBezTo>
                <a:cubicBezTo>
                  <a:pt x="108034" y="48861"/>
                  <a:pt x="108330" y="46547"/>
                  <a:pt x="108381" y="44327"/>
                </a:cubicBezTo>
                <a:cubicBezTo>
                  <a:pt x="108527" y="40976"/>
                  <a:pt x="108184" y="37577"/>
                  <a:pt x="107837" y="34225"/>
                </a:cubicBezTo>
                <a:cubicBezTo>
                  <a:pt x="107001" y="25598"/>
                  <a:pt x="106114" y="16975"/>
                  <a:pt x="105274" y="8349"/>
                </a:cubicBezTo>
                <a:cubicBezTo>
                  <a:pt x="105128" y="7067"/>
                  <a:pt x="104931" y="5589"/>
                  <a:pt x="103894" y="4800"/>
                </a:cubicBezTo>
                <a:cubicBezTo>
                  <a:pt x="103204" y="4307"/>
                  <a:pt x="102368" y="4209"/>
                  <a:pt x="101528" y="4110"/>
                </a:cubicBezTo>
                <a:cubicBezTo>
                  <a:pt x="81026" y="1646"/>
                  <a:pt x="60377" y="266"/>
                  <a:pt x="39724" y="120"/>
                </a:cubicBezTo>
                <a:cubicBezTo>
                  <a:pt x="36885" y="101"/>
                  <a:pt x="33822" y="0"/>
                  <a:pt x="307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 rot="5400000">
            <a:off x="8441416" y="4075496"/>
            <a:ext cx="1017262" cy="479701"/>
            <a:chOff x="2772675" y="3209200"/>
            <a:chExt cx="2642925" cy="1246625"/>
          </a:xfrm>
        </p:grpSpPr>
        <p:sp>
          <p:nvSpPr>
            <p:cNvPr id="148" name="Google Shape;148;p4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4"/>
          <p:cNvGrpSpPr/>
          <p:nvPr/>
        </p:nvGrpSpPr>
        <p:grpSpPr>
          <a:xfrm>
            <a:off x="8361938" y="153103"/>
            <a:ext cx="419807" cy="513738"/>
            <a:chOff x="2229900" y="1049875"/>
            <a:chExt cx="958025" cy="1172650"/>
          </a:xfrm>
        </p:grpSpPr>
        <p:sp>
          <p:nvSpPr>
            <p:cNvPr id="161" name="Google Shape;161;p4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5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>
            <a:spLocks noGrp="1"/>
          </p:cNvSpPr>
          <p:nvPr>
            <p:ph type="subTitle" idx="1"/>
          </p:nvPr>
        </p:nvSpPr>
        <p:spPr>
          <a:xfrm>
            <a:off x="4843179" y="2832550"/>
            <a:ext cx="3023100" cy="13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subTitle" idx="2"/>
          </p:nvPr>
        </p:nvSpPr>
        <p:spPr>
          <a:xfrm>
            <a:off x="1277575" y="2832550"/>
            <a:ext cx="3023100" cy="13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3"/>
          </p:nvPr>
        </p:nvSpPr>
        <p:spPr>
          <a:xfrm>
            <a:off x="1277575" y="2428775"/>
            <a:ext cx="30231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4"/>
          </p:nvPr>
        </p:nvSpPr>
        <p:spPr>
          <a:xfrm>
            <a:off x="4843185" y="2428775"/>
            <a:ext cx="30231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5"/>
          <p:cNvSpPr/>
          <p:nvPr/>
        </p:nvSpPr>
        <p:spPr>
          <a:xfrm flipH="1">
            <a:off x="-1" y="1"/>
            <a:ext cx="1869547" cy="1469543"/>
          </a:xfrm>
          <a:custGeom>
            <a:avLst/>
            <a:gdLst/>
            <a:ahLst/>
            <a:cxnLst/>
            <a:rect l="l" t="t" r="r" b="b"/>
            <a:pathLst>
              <a:path w="93841" h="73763" extrusionOk="0">
                <a:moveTo>
                  <a:pt x="2767" y="0"/>
                </a:moveTo>
                <a:cubicBezTo>
                  <a:pt x="2232" y="0"/>
                  <a:pt x="1941" y="194"/>
                  <a:pt x="1700" y="632"/>
                </a:cubicBezTo>
                <a:cubicBezTo>
                  <a:pt x="292" y="2813"/>
                  <a:pt x="1" y="5191"/>
                  <a:pt x="439" y="7662"/>
                </a:cubicBezTo>
                <a:cubicBezTo>
                  <a:pt x="874" y="10234"/>
                  <a:pt x="1844" y="12659"/>
                  <a:pt x="2814" y="15084"/>
                </a:cubicBezTo>
                <a:cubicBezTo>
                  <a:pt x="4319" y="18769"/>
                  <a:pt x="6065" y="22307"/>
                  <a:pt x="8586" y="25411"/>
                </a:cubicBezTo>
                <a:cubicBezTo>
                  <a:pt x="9215" y="26187"/>
                  <a:pt x="9894" y="26916"/>
                  <a:pt x="10623" y="27595"/>
                </a:cubicBezTo>
                <a:cubicBezTo>
                  <a:pt x="12727" y="29513"/>
                  <a:pt x="15007" y="30503"/>
                  <a:pt x="17465" y="30503"/>
                </a:cubicBezTo>
                <a:cubicBezTo>
                  <a:pt x="18861" y="30503"/>
                  <a:pt x="20313" y="30184"/>
                  <a:pt x="21824" y="29535"/>
                </a:cubicBezTo>
                <a:cubicBezTo>
                  <a:pt x="24590" y="28371"/>
                  <a:pt x="27305" y="27060"/>
                  <a:pt x="30118" y="25850"/>
                </a:cubicBezTo>
                <a:cubicBezTo>
                  <a:pt x="32492" y="24829"/>
                  <a:pt x="34917" y="24007"/>
                  <a:pt x="37536" y="23859"/>
                </a:cubicBezTo>
                <a:cubicBezTo>
                  <a:pt x="37706" y="23851"/>
                  <a:pt x="37875" y="23847"/>
                  <a:pt x="38041" y="23847"/>
                </a:cubicBezTo>
                <a:cubicBezTo>
                  <a:pt x="40804" y="23847"/>
                  <a:pt x="42956" y="24981"/>
                  <a:pt x="44376" y="27498"/>
                </a:cubicBezTo>
                <a:cubicBezTo>
                  <a:pt x="45054" y="28709"/>
                  <a:pt x="45636" y="29970"/>
                  <a:pt x="46071" y="31281"/>
                </a:cubicBezTo>
                <a:cubicBezTo>
                  <a:pt x="47188" y="34722"/>
                  <a:pt x="48740" y="37876"/>
                  <a:pt x="50920" y="40735"/>
                </a:cubicBezTo>
                <a:cubicBezTo>
                  <a:pt x="52232" y="42532"/>
                  <a:pt x="53151" y="44471"/>
                  <a:pt x="53539" y="46652"/>
                </a:cubicBezTo>
                <a:cubicBezTo>
                  <a:pt x="53783" y="48107"/>
                  <a:pt x="53977" y="49561"/>
                  <a:pt x="54121" y="51016"/>
                </a:cubicBezTo>
                <a:cubicBezTo>
                  <a:pt x="54412" y="55819"/>
                  <a:pt x="56158" y="60087"/>
                  <a:pt x="58924" y="63966"/>
                </a:cubicBezTo>
                <a:cubicBezTo>
                  <a:pt x="61395" y="67361"/>
                  <a:pt x="64402" y="69980"/>
                  <a:pt x="68526" y="71143"/>
                </a:cubicBezTo>
                <a:cubicBezTo>
                  <a:pt x="70803" y="71822"/>
                  <a:pt x="73131" y="72257"/>
                  <a:pt x="75509" y="72404"/>
                </a:cubicBezTo>
                <a:cubicBezTo>
                  <a:pt x="79001" y="72645"/>
                  <a:pt x="82539" y="72742"/>
                  <a:pt x="86081" y="72986"/>
                </a:cubicBezTo>
                <a:cubicBezTo>
                  <a:pt x="88649" y="73180"/>
                  <a:pt x="91268" y="73471"/>
                  <a:pt x="93840" y="73762"/>
                </a:cubicBezTo>
                <a:lnTo>
                  <a:pt x="93840" y="50"/>
                </a:lnTo>
                <a:cubicBezTo>
                  <a:pt x="63482" y="50"/>
                  <a:pt x="33125" y="50"/>
                  <a:pt x="27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"/>
          <p:cNvSpPr/>
          <p:nvPr/>
        </p:nvSpPr>
        <p:spPr>
          <a:xfrm rot="10800000">
            <a:off x="8232426" y="3632327"/>
            <a:ext cx="911574" cy="1511175"/>
          </a:xfrm>
          <a:custGeom>
            <a:avLst/>
            <a:gdLst/>
            <a:ahLst/>
            <a:cxnLst/>
            <a:rect l="l" t="t" r="r" b="b"/>
            <a:pathLst>
              <a:path w="67474" h="111856" extrusionOk="0">
                <a:moveTo>
                  <a:pt x="0" y="0"/>
                </a:moveTo>
                <a:lnTo>
                  <a:pt x="0" y="1972"/>
                </a:lnTo>
                <a:lnTo>
                  <a:pt x="0" y="55740"/>
                </a:lnTo>
                <a:lnTo>
                  <a:pt x="0" y="106603"/>
                </a:lnTo>
                <a:cubicBezTo>
                  <a:pt x="0" y="107246"/>
                  <a:pt x="99" y="108034"/>
                  <a:pt x="446" y="108429"/>
                </a:cubicBezTo>
                <a:cubicBezTo>
                  <a:pt x="2593" y="110522"/>
                  <a:pt x="5325" y="111856"/>
                  <a:pt x="8117" y="111856"/>
                </a:cubicBezTo>
                <a:cubicBezTo>
                  <a:pt x="10451" y="111856"/>
                  <a:pt x="12826" y="110924"/>
                  <a:pt x="14936" y="108724"/>
                </a:cubicBezTo>
                <a:cubicBezTo>
                  <a:pt x="17104" y="106457"/>
                  <a:pt x="18433" y="103646"/>
                  <a:pt x="18977" y="100590"/>
                </a:cubicBezTo>
                <a:cubicBezTo>
                  <a:pt x="19667" y="96352"/>
                  <a:pt x="19911" y="92113"/>
                  <a:pt x="20700" y="87926"/>
                </a:cubicBezTo>
                <a:cubicBezTo>
                  <a:pt x="23906" y="71662"/>
                  <a:pt x="32726" y="59387"/>
                  <a:pt x="47070" y="51159"/>
                </a:cubicBezTo>
                <a:cubicBezTo>
                  <a:pt x="49778" y="49629"/>
                  <a:pt x="52393" y="48103"/>
                  <a:pt x="55054" y="46526"/>
                </a:cubicBezTo>
                <a:cubicBezTo>
                  <a:pt x="58898" y="44160"/>
                  <a:pt x="61560" y="40809"/>
                  <a:pt x="63283" y="36669"/>
                </a:cubicBezTo>
                <a:cubicBezTo>
                  <a:pt x="65305" y="31886"/>
                  <a:pt x="66390" y="26859"/>
                  <a:pt x="66883" y="21733"/>
                </a:cubicBezTo>
                <a:cubicBezTo>
                  <a:pt x="67474" y="14687"/>
                  <a:pt x="66981" y="7788"/>
                  <a:pt x="63531" y="1380"/>
                </a:cubicBezTo>
                <a:cubicBezTo>
                  <a:pt x="62940" y="343"/>
                  <a:pt x="62348" y="0"/>
                  <a:pt x="611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171847" y="809225"/>
            <a:ext cx="286359" cy="1241691"/>
          </a:xfrm>
          <a:custGeom>
            <a:avLst/>
            <a:gdLst/>
            <a:ahLst/>
            <a:cxnLst/>
            <a:rect l="l" t="t" r="r" b="b"/>
            <a:pathLst>
              <a:path w="21021" h="76084" extrusionOk="0">
                <a:moveTo>
                  <a:pt x="4181" y="0"/>
                </a:moveTo>
                <a:cubicBezTo>
                  <a:pt x="3106" y="0"/>
                  <a:pt x="2054" y="390"/>
                  <a:pt x="1389" y="1249"/>
                </a:cubicBezTo>
                <a:cubicBezTo>
                  <a:pt x="544" y="2288"/>
                  <a:pt x="544" y="3827"/>
                  <a:pt x="595" y="5215"/>
                </a:cubicBezTo>
                <a:cubicBezTo>
                  <a:pt x="1190" y="27226"/>
                  <a:pt x="346" y="31787"/>
                  <a:pt x="0" y="53847"/>
                </a:cubicBezTo>
                <a:cubicBezTo>
                  <a:pt x="0" y="54592"/>
                  <a:pt x="940" y="72837"/>
                  <a:pt x="1238" y="73578"/>
                </a:cubicBezTo>
                <a:cubicBezTo>
                  <a:pt x="1734" y="75018"/>
                  <a:pt x="3272" y="75910"/>
                  <a:pt x="4760" y="76057"/>
                </a:cubicBezTo>
                <a:cubicBezTo>
                  <a:pt x="4946" y="76075"/>
                  <a:pt x="5131" y="76084"/>
                  <a:pt x="5315" y="76084"/>
                </a:cubicBezTo>
                <a:cubicBezTo>
                  <a:pt x="6653" y="76084"/>
                  <a:pt x="7950" y="75622"/>
                  <a:pt x="9170" y="74966"/>
                </a:cubicBezTo>
                <a:cubicBezTo>
                  <a:pt x="13731" y="72587"/>
                  <a:pt x="16856" y="67926"/>
                  <a:pt x="18443" y="62969"/>
                </a:cubicBezTo>
                <a:cubicBezTo>
                  <a:pt x="20077" y="58011"/>
                  <a:pt x="20327" y="52756"/>
                  <a:pt x="20525" y="47600"/>
                </a:cubicBezTo>
                <a:cubicBezTo>
                  <a:pt x="21021" y="31688"/>
                  <a:pt x="19236" y="16816"/>
                  <a:pt x="9618" y="3676"/>
                </a:cubicBezTo>
                <a:cubicBezTo>
                  <a:pt x="8674" y="2339"/>
                  <a:pt x="7484" y="999"/>
                  <a:pt x="5950" y="356"/>
                </a:cubicBezTo>
                <a:cubicBezTo>
                  <a:pt x="5396" y="124"/>
                  <a:pt x="4785" y="0"/>
                  <a:pt x="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0" y="4454450"/>
            <a:ext cx="1134167" cy="689079"/>
          </a:xfrm>
          <a:custGeom>
            <a:avLst/>
            <a:gdLst/>
            <a:ahLst/>
            <a:cxnLst/>
            <a:rect l="l" t="t" r="r" b="b"/>
            <a:pathLst>
              <a:path w="68623" h="36253" extrusionOk="0">
                <a:moveTo>
                  <a:pt x="21980" y="0"/>
                </a:moveTo>
                <a:cubicBezTo>
                  <a:pt x="14392" y="0"/>
                  <a:pt x="7232" y="1887"/>
                  <a:pt x="536" y="5507"/>
                </a:cubicBezTo>
                <a:cubicBezTo>
                  <a:pt x="148" y="5701"/>
                  <a:pt x="0" y="5946"/>
                  <a:pt x="0" y="6380"/>
                </a:cubicBezTo>
                <a:lnTo>
                  <a:pt x="0" y="36253"/>
                </a:lnTo>
                <a:lnTo>
                  <a:pt x="67602" y="36253"/>
                </a:lnTo>
                <a:cubicBezTo>
                  <a:pt x="67652" y="36206"/>
                  <a:pt x="67602" y="36109"/>
                  <a:pt x="67652" y="36059"/>
                </a:cubicBezTo>
                <a:cubicBezTo>
                  <a:pt x="68622" y="33537"/>
                  <a:pt x="68525" y="31015"/>
                  <a:pt x="67699" y="28494"/>
                </a:cubicBezTo>
                <a:cubicBezTo>
                  <a:pt x="66779" y="25538"/>
                  <a:pt x="65033" y="23016"/>
                  <a:pt x="63094" y="20638"/>
                </a:cubicBezTo>
                <a:cubicBezTo>
                  <a:pt x="60087" y="17002"/>
                  <a:pt x="56545" y="13945"/>
                  <a:pt x="52910" y="10989"/>
                </a:cubicBezTo>
                <a:cubicBezTo>
                  <a:pt x="44324" y="4200"/>
                  <a:pt x="34579" y="464"/>
                  <a:pt x="23619" y="29"/>
                </a:cubicBezTo>
                <a:cubicBezTo>
                  <a:pt x="23070" y="10"/>
                  <a:pt x="22524" y="0"/>
                  <a:pt x="2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5"/>
          <p:cNvGrpSpPr/>
          <p:nvPr/>
        </p:nvGrpSpPr>
        <p:grpSpPr>
          <a:xfrm rot="4928534">
            <a:off x="8021509" y="4436485"/>
            <a:ext cx="547285" cy="669660"/>
            <a:chOff x="2229900" y="1049875"/>
            <a:chExt cx="958025" cy="1172650"/>
          </a:xfrm>
        </p:grpSpPr>
        <p:sp>
          <p:nvSpPr>
            <p:cNvPr id="182" name="Google Shape;182;p5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5"/>
          <p:cNvSpPr/>
          <p:nvPr/>
        </p:nvSpPr>
        <p:spPr>
          <a:xfrm rot="-8311201">
            <a:off x="7833980" y="-325169"/>
            <a:ext cx="1301095" cy="1290456"/>
          </a:xfrm>
          <a:custGeom>
            <a:avLst/>
            <a:gdLst/>
            <a:ahLst/>
            <a:cxnLst/>
            <a:rect l="l" t="t" r="r" b="b"/>
            <a:pathLst>
              <a:path w="60413" h="59919" extrusionOk="0">
                <a:moveTo>
                  <a:pt x="837" y="8483"/>
                </a:moveTo>
                <a:cubicBezTo>
                  <a:pt x="1085" y="8530"/>
                  <a:pt x="1330" y="8629"/>
                  <a:pt x="1527" y="8728"/>
                </a:cubicBezTo>
                <a:cubicBezTo>
                  <a:pt x="3599" y="9813"/>
                  <a:pt x="5623" y="10850"/>
                  <a:pt x="7694" y="11884"/>
                </a:cubicBezTo>
                <a:cubicBezTo>
                  <a:pt x="9418" y="12823"/>
                  <a:pt x="11193" y="13659"/>
                  <a:pt x="12922" y="14598"/>
                </a:cubicBezTo>
                <a:cubicBezTo>
                  <a:pt x="14153" y="15289"/>
                  <a:pt x="15289" y="16125"/>
                  <a:pt x="16374" y="17013"/>
                </a:cubicBezTo>
                <a:cubicBezTo>
                  <a:pt x="20268" y="20122"/>
                  <a:pt x="22292" y="24312"/>
                  <a:pt x="23377" y="29098"/>
                </a:cubicBezTo>
                <a:cubicBezTo>
                  <a:pt x="23622" y="30183"/>
                  <a:pt x="23771" y="31315"/>
                  <a:pt x="23969" y="32400"/>
                </a:cubicBezTo>
                <a:cubicBezTo>
                  <a:pt x="23969" y="32451"/>
                  <a:pt x="23917" y="32451"/>
                  <a:pt x="23870" y="32451"/>
                </a:cubicBezTo>
                <a:cubicBezTo>
                  <a:pt x="23819" y="32301"/>
                  <a:pt x="23720" y="32104"/>
                  <a:pt x="23622" y="31907"/>
                </a:cubicBezTo>
                <a:cubicBezTo>
                  <a:pt x="22635" y="29591"/>
                  <a:pt x="21601" y="27271"/>
                  <a:pt x="20122" y="25200"/>
                </a:cubicBezTo>
                <a:cubicBezTo>
                  <a:pt x="19380" y="24115"/>
                  <a:pt x="18591" y="23081"/>
                  <a:pt x="17755" y="22095"/>
                </a:cubicBezTo>
                <a:cubicBezTo>
                  <a:pt x="17013" y="21207"/>
                  <a:pt x="16275" y="20366"/>
                  <a:pt x="15533" y="19530"/>
                </a:cubicBezTo>
                <a:cubicBezTo>
                  <a:pt x="15336" y="19282"/>
                  <a:pt x="15139" y="19037"/>
                  <a:pt x="14942" y="18887"/>
                </a:cubicBezTo>
                <a:cubicBezTo>
                  <a:pt x="13513" y="17605"/>
                  <a:pt x="12081" y="16374"/>
                  <a:pt x="10653" y="15139"/>
                </a:cubicBezTo>
                <a:cubicBezTo>
                  <a:pt x="10061" y="14646"/>
                  <a:pt x="9371" y="14153"/>
                  <a:pt x="8680" y="13711"/>
                </a:cubicBezTo>
                <a:lnTo>
                  <a:pt x="8680" y="13711"/>
                </a:lnTo>
                <a:cubicBezTo>
                  <a:pt x="9319" y="14251"/>
                  <a:pt x="9963" y="14843"/>
                  <a:pt x="10653" y="15387"/>
                </a:cubicBezTo>
                <a:cubicBezTo>
                  <a:pt x="11489" y="16125"/>
                  <a:pt x="12377" y="16867"/>
                  <a:pt x="13217" y="17656"/>
                </a:cubicBezTo>
                <a:cubicBezTo>
                  <a:pt x="13955" y="18295"/>
                  <a:pt x="14646" y="18938"/>
                  <a:pt x="15289" y="19676"/>
                </a:cubicBezTo>
                <a:cubicBezTo>
                  <a:pt x="16125" y="20564"/>
                  <a:pt x="16867" y="21451"/>
                  <a:pt x="17656" y="22390"/>
                </a:cubicBezTo>
                <a:cubicBezTo>
                  <a:pt x="18445" y="23377"/>
                  <a:pt x="19234" y="24312"/>
                  <a:pt x="19925" y="25350"/>
                </a:cubicBezTo>
                <a:cubicBezTo>
                  <a:pt x="21306" y="27322"/>
                  <a:pt x="22339" y="29492"/>
                  <a:pt x="23278" y="31709"/>
                </a:cubicBezTo>
                <a:lnTo>
                  <a:pt x="23278" y="31907"/>
                </a:lnTo>
                <a:cubicBezTo>
                  <a:pt x="22884" y="31216"/>
                  <a:pt x="22489" y="30479"/>
                  <a:pt x="22095" y="29788"/>
                </a:cubicBezTo>
                <a:cubicBezTo>
                  <a:pt x="20911" y="27863"/>
                  <a:pt x="19629" y="26040"/>
                  <a:pt x="18149" y="24265"/>
                </a:cubicBezTo>
                <a:cubicBezTo>
                  <a:pt x="16618" y="22390"/>
                  <a:pt x="15092" y="20564"/>
                  <a:pt x="13265" y="18887"/>
                </a:cubicBezTo>
                <a:cubicBezTo>
                  <a:pt x="11935" y="17703"/>
                  <a:pt x="10554" y="16520"/>
                  <a:pt x="9122" y="15336"/>
                </a:cubicBezTo>
                <a:cubicBezTo>
                  <a:pt x="8037" y="14401"/>
                  <a:pt x="6952" y="13513"/>
                  <a:pt x="5820" y="12626"/>
                </a:cubicBezTo>
                <a:cubicBezTo>
                  <a:pt x="4684" y="11687"/>
                  <a:pt x="3500" y="10799"/>
                  <a:pt x="2316" y="9864"/>
                </a:cubicBezTo>
                <a:cubicBezTo>
                  <a:pt x="1823" y="9418"/>
                  <a:pt x="1330" y="8976"/>
                  <a:pt x="789" y="8530"/>
                </a:cubicBezTo>
                <a:cubicBezTo>
                  <a:pt x="837" y="8530"/>
                  <a:pt x="837" y="8483"/>
                  <a:pt x="837" y="8483"/>
                </a:cubicBezTo>
                <a:close/>
                <a:moveTo>
                  <a:pt x="59280" y="1034"/>
                </a:moveTo>
                <a:cubicBezTo>
                  <a:pt x="59327" y="1085"/>
                  <a:pt x="59379" y="1085"/>
                  <a:pt x="59379" y="1133"/>
                </a:cubicBezTo>
                <a:cubicBezTo>
                  <a:pt x="59130" y="1480"/>
                  <a:pt x="58886" y="1823"/>
                  <a:pt x="58590" y="2170"/>
                </a:cubicBezTo>
                <a:cubicBezTo>
                  <a:pt x="57947" y="3007"/>
                  <a:pt x="57307" y="3847"/>
                  <a:pt x="56664" y="4636"/>
                </a:cubicBezTo>
                <a:cubicBezTo>
                  <a:pt x="56124" y="5327"/>
                  <a:pt x="55579" y="5966"/>
                  <a:pt x="54988" y="6609"/>
                </a:cubicBezTo>
                <a:cubicBezTo>
                  <a:pt x="54052" y="7595"/>
                  <a:pt x="53113" y="8582"/>
                  <a:pt x="52080" y="9517"/>
                </a:cubicBezTo>
                <a:cubicBezTo>
                  <a:pt x="50896" y="10700"/>
                  <a:pt x="49614" y="11785"/>
                  <a:pt x="48379" y="12870"/>
                </a:cubicBezTo>
                <a:lnTo>
                  <a:pt x="46012" y="14942"/>
                </a:lnTo>
                <a:cubicBezTo>
                  <a:pt x="45124" y="15683"/>
                  <a:pt x="44236" y="16374"/>
                  <a:pt x="43400" y="17112"/>
                </a:cubicBezTo>
                <a:cubicBezTo>
                  <a:pt x="42512" y="17853"/>
                  <a:pt x="41573" y="18591"/>
                  <a:pt x="40685" y="19380"/>
                </a:cubicBezTo>
                <a:cubicBezTo>
                  <a:pt x="39206" y="20615"/>
                  <a:pt x="37778" y="21945"/>
                  <a:pt x="36444" y="23377"/>
                </a:cubicBezTo>
                <a:cubicBezTo>
                  <a:pt x="33189" y="26876"/>
                  <a:pt x="30625" y="30873"/>
                  <a:pt x="28900" y="35312"/>
                </a:cubicBezTo>
                <a:cubicBezTo>
                  <a:pt x="28060" y="37482"/>
                  <a:pt x="27271" y="39699"/>
                  <a:pt x="26482" y="41920"/>
                </a:cubicBezTo>
                <a:cubicBezTo>
                  <a:pt x="26435" y="42019"/>
                  <a:pt x="26383" y="42117"/>
                  <a:pt x="26285" y="42216"/>
                </a:cubicBezTo>
                <a:cubicBezTo>
                  <a:pt x="26285" y="42066"/>
                  <a:pt x="26285" y="41920"/>
                  <a:pt x="26336" y="41723"/>
                </a:cubicBezTo>
                <a:cubicBezTo>
                  <a:pt x="27468" y="37430"/>
                  <a:pt x="28605" y="33090"/>
                  <a:pt x="29788" y="28750"/>
                </a:cubicBezTo>
                <a:cubicBezTo>
                  <a:pt x="30380" y="26580"/>
                  <a:pt x="31465" y="24659"/>
                  <a:pt x="32696" y="22734"/>
                </a:cubicBezTo>
                <a:cubicBezTo>
                  <a:pt x="34373" y="20169"/>
                  <a:pt x="36397" y="17901"/>
                  <a:pt x="38665" y="15829"/>
                </a:cubicBezTo>
                <a:cubicBezTo>
                  <a:pt x="39849" y="14744"/>
                  <a:pt x="41131" y="13758"/>
                  <a:pt x="42461" y="12870"/>
                </a:cubicBezTo>
                <a:cubicBezTo>
                  <a:pt x="44828" y="11292"/>
                  <a:pt x="47247" y="9864"/>
                  <a:pt x="49661" y="8333"/>
                </a:cubicBezTo>
                <a:cubicBezTo>
                  <a:pt x="50699" y="7694"/>
                  <a:pt x="51685" y="6952"/>
                  <a:pt x="52719" y="6313"/>
                </a:cubicBezTo>
                <a:cubicBezTo>
                  <a:pt x="52770" y="6262"/>
                  <a:pt x="52869" y="6163"/>
                  <a:pt x="52869" y="6064"/>
                </a:cubicBezTo>
                <a:lnTo>
                  <a:pt x="52869" y="6064"/>
                </a:lnTo>
                <a:lnTo>
                  <a:pt x="50797" y="7398"/>
                </a:lnTo>
                <a:cubicBezTo>
                  <a:pt x="49168" y="8333"/>
                  <a:pt x="47491" y="9319"/>
                  <a:pt x="45866" y="10258"/>
                </a:cubicBezTo>
                <a:cubicBezTo>
                  <a:pt x="43893" y="11442"/>
                  <a:pt x="41920" y="12724"/>
                  <a:pt x="40145" y="14204"/>
                </a:cubicBezTo>
                <a:cubicBezTo>
                  <a:pt x="38468" y="15533"/>
                  <a:pt x="36890" y="17013"/>
                  <a:pt x="35509" y="18642"/>
                </a:cubicBezTo>
                <a:cubicBezTo>
                  <a:pt x="34274" y="20122"/>
                  <a:pt x="33090" y="21649"/>
                  <a:pt x="32057" y="23278"/>
                </a:cubicBezTo>
                <a:cubicBezTo>
                  <a:pt x="31611" y="24016"/>
                  <a:pt x="31169" y="24805"/>
                  <a:pt x="30723" y="25594"/>
                </a:cubicBezTo>
                <a:cubicBezTo>
                  <a:pt x="30723" y="25547"/>
                  <a:pt x="30676" y="25547"/>
                  <a:pt x="30676" y="25547"/>
                </a:cubicBezTo>
                <a:cubicBezTo>
                  <a:pt x="30822" y="25002"/>
                  <a:pt x="30972" y="24411"/>
                  <a:pt x="31169" y="23870"/>
                </a:cubicBezTo>
                <a:cubicBezTo>
                  <a:pt x="31860" y="21550"/>
                  <a:pt x="32747" y="19333"/>
                  <a:pt x="34128" y="17261"/>
                </a:cubicBezTo>
                <a:cubicBezTo>
                  <a:pt x="35162" y="15731"/>
                  <a:pt x="36444" y="14350"/>
                  <a:pt x="37876" y="13119"/>
                </a:cubicBezTo>
                <a:cubicBezTo>
                  <a:pt x="41770" y="9714"/>
                  <a:pt x="46359" y="7445"/>
                  <a:pt x="51141" y="5473"/>
                </a:cubicBezTo>
                <a:cubicBezTo>
                  <a:pt x="53607" y="4486"/>
                  <a:pt x="55974" y="3303"/>
                  <a:pt x="58144" y="1823"/>
                </a:cubicBezTo>
                <a:cubicBezTo>
                  <a:pt x="58538" y="1579"/>
                  <a:pt x="58933" y="1330"/>
                  <a:pt x="59280" y="1034"/>
                </a:cubicBezTo>
                <a:close/>
                <a:moveTo>
                  <a:pt x="60412" y="0"/>
                </a:moveTo>
                <a:cubicBezTo>
                  <a:pt x="59623" y="494"/>
                  <a:pt x="58933" y="1034"/>
                  <a:pt x="58195" y="1480"/>
                </a:cubicBezTo>
                <a:cubicBezTo>
                  <a:pt x="55974" y="2959"/>
                  <a:pt x="53658" y="4092"/>
                  <a:pt x="51192" y="5078"/>
                </a:cubicBezTo>
                <a:cubicBezTo>
                  <a:pt x="46308" y="7051"/>
                  <a:pt x="41672" y="9371"/>
                  <a:pt x="37628" y="12870"/>
                </a:cubicBezTo>
                <a:cubicBezTo>
                  <a:pt x="36444" y="13955"/>
                  <a:pt x="35312" y="15092"/>
                  <a:pt x="34325" y="16374"/>
                </a:cubicBezTo>
                <a:cubicBezTo>
                  <a:pt x="32992" y="18149"/>
                  <a:pt x="32006" y="20122"/>
                  <a:pt x="31315" y="22241"/>
                </a:cubicBezTo>
                <a:cubicBezTo>
                  <a:pt x="30775" y="23969"/>
                  <a:pt x="30230" y="25693"/>
                  <a:pt x="29788" y="27421"/>
                </a:cubicBezTo>
                <a:cubicBezTo>
                  <a:pt x="28605" y="31662"/>
                  <a:pt x="27520" y="35903"/>
                  <a:pt x="26383" y="40145"/>
                </a:cubicBezTo>
                <a:cubicBezTo>
                  <a:pt x="26285" y="40441"/>
                  <a:pt x="26237" y="40685"/>
                  <a:pt x="26139" y="40981"/>
                </a:cubicBezTo>
                <a:lnTo>
                  <a:pt x="26040" y="40981"/>
                </a:lnTo>
                <a:cubicBezTo>
                  <a:pt x="25989" y="40737"/>
                  <a:pt x="25989" y="40539"/>
                  <a:pt x="25941" y="40342"/>
                </a:cubicBezTo>
                <a:cubicBezTo>
                  <a:pt x="25744" y="38910"/>
                  <a:pt x="25594" y="37482"/>
                  <a:pt x="25152" y="36049"/>
                </a:cubicBezTo>
                <a:cubicBezTo>
                  <a:pt x="24856" y="34964"/>
                  <a:pt x="24608" y="33832"/>
                  <a:pt x="24411" y="32747"/>
                </a:cubicBezTo>
                <a:cubicBezTo>
                  <a:pt x="24067" y="31268"/>
                  <a:pt x="23870" y="29788"/>
                  <a:pt x="23523" y="28309"/>
                </a:cubicBezTo>
                <a:cubicBezTo>
                  <a:pt x="22438" y="23819"/>
                  <a:pt x="20418" y="19925"/>
                  <a:pt x="16768" y="16914"/>
                </a:cubicBezTo>
                <a:cubicBezTo>
                  <a:pt x="15782" y="16125"/>
                  <a:pt x="14744" y="15289"/>
                  <a:pt x="13612" y="14646"/>
                </a:cubicBezTo>
                <a:cubicBezTo>
                  <a:pt x="11983" y="13711"/>
                  <a:pt x="10306" y="12922"/>
                  <a:pt x="8680" y="12034"/>
                </a:cubicBezTo>
                <a:cubicBezTo>
                  <a:pt x="6360" y="10850"/>
                  <a:pt x="4092" y="9667"/>
                  <a:pt x="1776" y="8530"/>
                </a:cubicBezTo>
                <a:cubicBezTo>
                  <a:pt x="1381" y="8333"/>
                  <a:pt x="935" y="8136"/>
                  <a:pt x="494" y="7990"/>
                </a:cubicBezTo>
                <a:cubicBezTo>
                  <a:pt x="435" y="7951"/>
                  <a:pt x="361" y="7920"/>
                  <a:pt x="288" y="7920"/>
                </a:cubicBezTo>
                <a:cubicBezTo>
                  <a:pt x="174" y="7920"/>
                  <a:pt x="60" y="7995"/>
                  <a:pt x="0" y="8234"/>
                </a:cubicBezTo>
                <a:lnTo>
                  <a:pt x="442" y="8680"/>
                </a:lnTo>
                <a:cubicBezTo>
                  <a:pt x="1283" y="9371"/>
                  <a:pt x="2119" y="10061"/>
                  <a:pt x="2908" y="10752"/>
                </a:cubicBezTo>
                <a:cubicBezTo>
                  <a:pt x="3303" y="11048"/>
                  <a:pt x="3650" y="11343"/>
                  <a:pt x="4044" y="11639"/>
                </a:cubicBezTo>
                <a:cubicBezTo>
                  <a:pt x="4782" y="12231"/>
                  <a:pt x="5571" y="12823"/>
                  <a:pt x="6313" y="13415"/>
                </a:cubicBezTo>
                <a:cubicBezTo>
                  <a:pt x="7149" y="14054"/>
                  <a:pt x="7939" y="14744"/>
                  <a:pt x="8728" y="15387"/>
                </a:cubicBezTo>
                <a:cubicBezTo>
                  <a:pt x="9963" y="16421"/>
                  <a:pt x="11193" y="17459"/>
                  <a:pt x="12377" y="18492"/>
                </a:cubicBezTo>
                <a:cubicBezTo>
                  <a:pt x="14204" y="20169"/>
                  <a:pt x="15881" y="21996"/>
                  <a:pt x="17459" y="23917"/>
                </a:cubicBezTo>
                <a:cubicBezTo>
                  <a:pt x="18741" y="25448"/>
                  <a:pt x="19972" y="27074"/>
                  <a:pt x="21057" y="28750"/>
                </a:cubicBezTo>
                <a:cubicBezTo>
                  <a:pt x="23622" y="32794"/>
                  <a:pt x="25448" y="37036"/>
                  <a:pt x="25744" y="41869"/>
                </a:cubicBezTo>
                <a:cubicBezTo>
                  <a:pt x="25744" y="42263"/>
                  <a:pt x="25744" y="42658"/>
                  <a:pt x="25693" y="43052"/>
                </a:cubicBezTo>
                <a:cubicBezTo>
                  <a:pt x="25547" y="44090"/>
                  <a:pt x="25350" y="45076"/>
                  <a:pt x="25251" y="46110"/>
                </a:cubicBezTo>
                <a:cubicBezTo>
                  <a:pt x="25054" y="48576"/>
                  <a:pt x="25101" y="51093"/>
                  <a:pt x="25200" y="53559"/>
                </a:cubicBezTo>
                <a:cubicBezTo>
                  <a:pt x="25298" y="55433"/>
                  <a:pt x="25397" y="57354"/>
                  <a:pt x="25547" y="59229"/>
                </a:cubicBezTo>
                <a:cubicBezTo>
                  <a:pt x="25547" y="59477"/>
                  <a:pt x="25646" y="59674"/>
                  <a:pt x="25693" y="59919"/>
                </a:cubicBezTo>
                <a:lnTo>
                  <a:pt x="25843" y="59919"/>
                </a:lnTo>
                <a:cubicBezTo>
                  <a:pt x="25843" y="59773"/>
                  <a:pt x="25890" y="59674"/>
                  <a:pt x="25890" y="59576"/>
                </a:cubicBezTo>
                <a:cubicBezTo>
                  <a:pt x="25791" y="57406"/>
                  <a:pt x="25744" y="55236"/>
                  <a:pt x="25646" y="53113"/>
                </a:cubicBezTo>
                <a:cubicBezTo>
                  <a:pt x="25594" y="51535"/>
                  <a:pt x="25547" y="50008"/>
                  <a:pt x="25496" y="48430"/>
                </a:cubicBezTo>
                <a:cubicBezTo>
                  <a:pt x="25448" y="47195"/>
                  <a:pt x="25646" y="45964"/>
                  <a:pt x="25989" y="44729"/>
                </a:cubicBezTo>
                <a:cubicBezTo>
                  <a:pt x="26928" y="41328"/>
                  <a:pt x="28111" y="38022"/>
                  <a:pt x="29492" y="34767"/>
                </a:cubicBezTo>
                <a:cubicBezTo>
                  <a:pt x="31315" y="30427"/>
                  <a:pt x="33832" y="26533"/>
                  <a:pt x="37135" y="23180"/>
                </a:cubicBezTo>
                <a:cubicBezTo>
                  <a:pt x="38369" y="21945"/>
                  <a:pt x="39652" y="20761"/>
                  <a:pt x="40934" y="19629"/>
                </a:cubicBezTo>
                <a:cubicBezTo>
                  <a:pt x="41770" y="18840"/>
                  <a:pt x="42658" y="18149"/>
                  <a:pt x="43546" y="17407"/>
                </a:cubicBezTo>
                <a:lnTo>
                  <a:pt x="46209" y="15190"/>
                </a:lnTo>
                <a:cubicBezTo>
                  <a:pt x="46998" y="14547"/>
                  <a:pt x="47838" y="13857"/>
                  <a:pt x="48576" y="13119"/>
                </a:cubicBezTo>
                <a:cubicBezTo>
                  <a:pt x="49910" y="11983"/>
                  <a:pt x="51192" y="10850"/>
                  <a:pt x="52423" y="9667"/>
                </a:cubicBezTo>
                <a:cubicBezTo>
                  <a:pt x="54100" y="8037"/>
                  <a:pt x="55729" y="6412"/>
                  <a:pt x="57110" y="4585"/>
                </a:cubicBezTo>
                <a:cubicBezTo>
                  <a:pt x="57998" y="3401"/>
                  <a:pt x="58886" y="2269"/>
                  <a:pt x="59773" y="1085"/>
                </a:cubicBezTo>
                <a:cubicBezTo>
                  <a:pt x="60018" y="738"/>
                  <a:pt x="60215" y="344"/>
                  <a:pt x="60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252000" y="4604000"/>
            <a:ext cx="1748350" cy="667625"/>
          </a:xfrm>
          <a:custGeom>
            <a:avLst/>
            <a:gdLst/>
            <a:ahLst/>
            <a:cxnLst/>
            <a:rect l="l" t="t" r="r" b="b"/>
            <a:pathLst>
              <a:path w="69934" h="26705" extrusionOk="0">
                <a:moveTo>
                  <a:pt x="68994" y="468"/>
                </a:moveTo>
                <a:cubicBezTo>
                  <a:pt x="68698" y="1158"/>
                  <a:pt x="68106" y="1403"/>
                  <a:pt x="67664" y="1750"/>
                </a:cubicBezTo>
                <a:cubicBezTo>
                  <a:pt x="63766" y="4216"/>
                  <a:pt x="59821" y="6583"/>
                  <a:pt x="55481" y="8110"/>
                </a:cubicBezTo>
                <a:cubicBezTo>
                  <a:pt x="52439" y="9200"/>
                  <a:pt x="49364" y="9707"/>
                  <a:pt x="46266" y="9707"/>
                </a:cubicBezTo>
                <a:cubicBezTo>
                  <a:pt x="44039" y="9707"/>
                  <a:pt x="41801" y="9445"/>
                  <a:pt x="39553" y="8950"/>
                </a:cubicBezTo>
                <a:cubicBezTo>
                  <a:pt x="37727" y="8505"/>
                  <a:pt x="35853" y="8110"/>
                  <a:pt x="34030" y="7617"/>
                </a:cubicBezTo>
                <a:cubicBezTo>
                  <a:pt x="32229" y="7178"/>
                  <a:pt x="30436" y="6969"/>
                  <a:pt x="28653" y="6969"/>
                </a:cubicBezTo>
                <a:cubicBezTo>
                  <a:pt x="26236" y="6969"/>
                  <a:pt x="23835" y="7352"/>
                  <a:pt x="21452" y="8063"/>
                </a:cubicBezTo>
                <a:cubicBezTo>
                  <a:pt x="19775" y="8556"/>
                  <a:pt x="18098" y="9096"/>
                  <a:pt x="16421" y="9641"/>
                </a:cubicBezTo>
                <a:cubicBezTo>
                  <a:pt x="16619" y="9491"/>
                  <a:pt x="16867" y="9345"/>
                  <a:pt x="17065" y="9195"/>
                </a:cubicBezTo>
                <a:cubicBezTo>
                  <a:pt x="21846" y="6583"/>
                  <a:pt x="26829" y="4709"/>
                  <a:pt x="32302" y="4461"/>
                </a:cubicBezTo>
                <a:cubicBezTo>
                  <a:pt x="33113" y="4433"/>
                  <a:pt x="33925" y="4421"/>
                  <a:pt x="34736" y="4421"/>
                </a:cubicBezTo>
                <a:cubicBezTo>
                  <a:pt x="36835" y="4421"/>
                  <a:pt x="38933" y="4502"/>
                  <a:pt x="41033" y="4610"/>
                </a:cubicBezTo>
                <a:cubicBezTo>
                  <a:pt x="44197" y="4741"/>
                  <a:pt x="47399" y="5068"/>
                  <a:pt x="50571" y="5068"/>
                </a:cubicBezTo>
                <a:cubicBezTo>
                  <a:pt x="50959" y="5068"/>
                  <a:pt x="51346" y="5063"/>
                  <a:pt x="51733" y="5052"/>
                </a:cubicBezTo>
                <a:cubicBezTo>
                  <a:pt x="54842" y="4906"/>
                  <a:pt x="57900" y="4610"/>
                  <a:pt x="60906" y="3920"/>
                </a:cubicBezTo>
                <a:cubicBezTo>
                  <a:pt x="61103" y="3869"/>
                  <a:pt x="61352" y="3770"/>
                  <a:pt x="61549" y="3723"/>
                </a:cubicBezTo>
                <a:lnTo>
                  <a:pt x="61549" y="3624"/>
                </a:lnTo>
                <a:cubicBezTo>
                  <a:pt x="60511" y="3770"/>
                  <a:pt x="59478" y="3967"/>
                  <a:pt x="58491" y="4117"/>
                </a:cubicBezTo>
                <a:cubicBezTo>
                  <a:pt x="55781" y="4504"/>
                  <a:pt x="53055" y="4658"/>
                  <a:pt x="50330" y="4658"/>
                </a:cubicBezTo>
                <a:cubicBezTo>
                  <a:pt x="48196" y="4658"/>
                  <a:pt x="46064" y="4564"/>
                  <a:pt x="43941" y="4413"/>
                </a:cubicBezTo>
                <a:cubicBezTo>
                  <a:pt x="41033" y="4165"/>
                  <a:pt x="38074" y="4066"/>
                  <a:pt x="35162" y="4019"/>
                </a:cubicBezTo>
                <a:cubicBezTo>
                  <a:pt x="34894" y="4012"/>
                  <a:pt x="34627" y="4009"/>
                  <a:pt x="34361" y="4009"/>
                </a:cubicBezTo>
                <a:cubicBezTo>
                  <a:pt x="28697" y="4009"/>
                  <a:pt x="23387" y="5521"/>
                  <a:pt x="18394" y="8110"/>
                </a:cubicBezTo>
                <a:cubicBezTo>
                  <a:pt x="17952" y="8359"/>
                  <a:pt x="17558" y="8556"/>
                  <a:pt x="17112" y="8753"/>
                </a:cubicBezTo>
                <a:cubicBezTo>
                  <a:pt x="17084" y="8781"/>
                  <a:pt x="17056" y="8809"/>
                  <a:pt x="17008" y="8809"/>
                </a:cubicBezTo>
                <a:cubicBezTo>
                  <a:pt x="16973" y="8809"/>
                  <a:pt x="16929" y="8794"/>
                  <a:pt x="16867" y="8753"/>
                </a:cubicBezTo>
                <a:cubicBezTo>
                  <a:pt x="17211" y="8505"/>
                  <a:pt x="17605" y="8209"/>
                  <a:pt x="17952" y="7913"/>
                </a:cubicBezTo>
                <a:cubicBezTo>
                  <a:pt x="21846" y="5348"/>
                  <a:pt x="26088" y="3723"/>
                  <a:pt x="30625" y="2934"/>
                </a:cubicBezTo>
                <a:cubicBezTo>
                  <a:pt x="34274" y="2291"/>
                  <a:pt x="37975" y="2145"/>
                  <a:pt x="41723" y="2093"/>
                </a:cubicBezTo>
                <a:cubicBezTo>
                  <a:pt x="46951" y="2046"/>
                  <a:pt x="52226" y="1947"/>
                  <a:pt x="57454" y="1896"/>
                </a:cubicBezTo>
                <a:cubicBezTo>
                  <a:pt x="60464" y="1849"/>
                  <a:pt x="63423" y="1403"/>
                  <a:pt x="66382" y="862"/>
                </a:cubicBezTo>
                <a:cubicBezTo>
                  <a:pt x="67219" y="712"/>
                  <a:pt x="68059" y="614"/>
                  <a:pt x="68994" y="468"/>
                </a:cubicBezTo>
                <a:close/>
                <a:moveTo>
                  <a:pt x="69338" y="1"/>
                </a:moveTo>
                <a:cubicBezTo>
                  <a:pt x="69258" y="1"/>
                  <a:pt x="69176" y="6"/>
                  <a:pt x="69093" y="22"/>
                </a:cubicBezTo>
                <a:cubicBezTo>
                  <a:pt x="68158" y="172"/>
                  <a:pt x="67171" y="271"/>
                  <a:pt x="66185" y="468"/>
                </a:cubicBezTo>
                <a:cubicBezTo>
                  <a:pt x="63470" y="910"/>
                  <a:pt x="60709" y="1356"/>
                  <a:pt x="57947" y="1403"/>
                </a:cubicBezTo>
                <a:cubicBezTo>
                  <a:pt x="55086" y="1501"/>
                  <a:pt x="52179" y="1553"/>
                  <a:pt x="49318" y="1600"/>
                </a:cubicBezTo>
                <a:cubicBezTo>
                  <a:pt x="45322" y="1651"/>
                  <a:pt x="41329" y="1651"/>
                  <a:pt x="37383" y="1797"/>
                </a:cubicBezTo>
                <a:cubicBezTo>
                  <a:pt x="33189" y="1896"/>
                  <a:pt x="29047" y="2488"/>
                  <a:pt x="25101" y="3920"/>
                </a:cubicBezTo>
                <a:cubicBezTo>
                  <a:pt x="20663" y="5447"/>
                  <a:pt x="16769" y="7814"/>
                  <a:pt x="13462" y="11120"/>
                </a:cubicBezTo>
                <a:cubicBezTo>
                  <a:pt x="11884" y="12698"/>
                  <a:pt x="10259" y="14324"/>
                  <a:pt x="8878" y="16151"/>
                </a:cubicBezTo>
                <a:cubicBezTo>
                  <a:pt x="7694" y="17630"/>
                  <a:pt x="6459" y="19110"/>
                  <a:pt x="5276" y="20637"/>
                </a:cubicBezTo>
                <a:cubicBezTo>
                  <a:pt x="3847" y="22562"/>
                  <a:pt x="2317" y="24337"/>
                  <a:pt x="541" y="25916"/>
                </a:cubicBezTo>
                <a:cubicBezTo>
                  <a:pt x="297" y="26113"/>
                  <a:pt x="147" y="26357"/>
                  <a:pt x="1" y="26555"/>
                </a:cubicBezTo>
                <a:lnTo>
                  <a:pt x="147" y="26705"/>
                </a:lnTo>
                <a:cubicBezTo>
                  <a:pt x="297" y="26555"/>
                  <a:pt x="494" y="26456"/>
                  <a:pt x="640" y="26310"/>
                </a:cubicBezTo>
                <a:cubicBezTo>
                  <a:pt x="1776" y="25371"/>
                  <a:pt x="2861" y="24337"/>
                  <a:pt x="3796" y="23102"/>
                </a:cubicBezTo>
                <a:cubicBezTo>
                  <a:pt x="4783" y="21871"/>
                  <a:pt x="5868" y="20637"/>
                  <a:pt x="6854" y="19354"/>
                </a:cubicBezTo>
                <a:cubicBezTo>
                  <a:pt x="8235" y="17480"/>
                  <a:pt x="9766" y="15705"/>
                  <a:pt x="11344" y="14028"/>
                </a:cubicBezTo>
                <a:cubicBezTo>
                  <a:pt x="11786" y="13586"/>
                  <a:pt x="12330" y="13239"/>
                  <a:pt x="12772" y="12797"/>
                </a:cubicBezTo>
                <a:cubicBezTo>
                  <a:pt x="13660" y="11909"/>
                  <a:pt x="14697" y="11219"/>
                  <a:pt x="15782" y="10627"/>
                </a:cubicBezTo>
                <a:cubicBezTo>
                  <a:pt x="17605" y="9590"/>
                  <a:pt x="19578" y="9049"/>
                  <a:pt x="21551" y="8505"/>
                </a:cubicBezTo>
                <a:cubicBezTo>
                  <a:pt x="23893" y="7805"/>
                  <a:pt x="26249" y="7444"/>
                  <a:pt x="28619" y="7444"/>
                </a:cubicBezTo>
                <a:cubicBezTo>
                  <a:pt x="30593" y="7444"/>
                  <a:pt x="32577" y="7694"/>
                  <a:pt x="34570" y="8209"/>
                </a:cubicBezTo>
                <a:cubicBezTo>
                  <a:pt x="36594" y="8753"/>
                  <a:pt x="38713" y="9195"/>
                  <a:pt x="40784" y="9641"/>
                </a:cubicBezTo>
                <a:cubicBezTo>
                  <a:pt x="42616" y="9977"/>
                  <a:pt x="44429" y="10146"/>
                  <a:pt x="46226" y="10146"/>
                </a:cubicBezTo>
                <a:cubicBezTo>
                  <a:pt x="49705" y="10146"/>
                  <a:pt x="53119" y="9510"/>
                  <a:pt x="56467" y="8209"/>
                </a:cubicBezTo>
                <a:cubicBezTo>
                  <a:pt x="59872" y="6926"/>
                  <a:pt x="63029" y="5104"/>
                  <a:pt x="66134" y="3230"/>
                </a:cubicBezTo>
                <a:cubicBezTo>
                  <a:pt x="67270" y="2539"/>
                  <a:pt x="68355" y="1651"/>
                  <a:pt x="69487" y="862"/>
                </a:cubicBezTo>
                <a:cubicBezTo>
                  <a:pt x="69736" y="712"/>
                  <a:pt x="69933" y="468"/>
                  <a:pt x="69783" y="22"/>
                </a:cubicBezTo>
                <a:cubicBezTo>
                  <a:pt x="69652" y="22"/>
                  <a:pt x="69499" y="1"/>
                  <a:pt x="693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5"/>
          <p:cNvGrpSpPr/>
          <p:nvPr/>
        </p:nvGrpSpPr>
        <p:grpSpPr>
          <a:xfrm rot="10800000">
            <a:off x="513189" y="-57073"/>
            <a:ext cx="400079" cy="518588"/>
            <a:chOff x="4153450" y="2187950"/>
            <a:chExt cx="1609975" cy="2086875"/>
          </a:xfrm>
        </p:grpSpPr>
        <p:sp>
          <p:nvSpPr>
            <p:cNvPr id="195" name="Google Shape;195;p5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6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6"/>
          <p:cNvSpPr/>
          <p:nvPr/>
        </p:nvSpPr>
        <p:spPr>
          <a:xfrm rot="-5400000" flipH="1">
            <a:off x="8536300" y="4260431"/>
            <a:ext cx="748032" cy="1106394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"/>
          <p:cNvSpPr/>
          <p:nvPr/>
        </p:nvSpPr>
        <p:spPr>
          <a:xfrm>
            <a:off x="8026306" y="0"/>
            <a:ext cx="1117694" cy="847654"/>
          </a:xfrm>
          <a:custGeom>
            <a:avLst/>
            <a:gdLst/>
            <a:ahLst/>
            <a:cxnLst/>
            <a:rect l="l" t="t" r="r" b="b"/>
            <a:pathLst>
              <a:path w="88794" h="62859" extrusionOk="0">
                <a:moveTo>
                  <a:pt x="88793" y="0"/>
                </a:moveTo>
                <a:cubicBezTo>
                  <a:pt x="88048" y="0"/>
                  <a:pt x="87254" y="0"/>
                  <a:pt x="86513" y="52"/>
                </a:cubicBezTo>
                <a:cubicBezTo>
                  <a:pt x="80909" y="496"/>
                  <a:pt x="75257" y="845"/>
                  <a:pt x="69704" y="1487"/>
                </a:cubicBezTo>
                <a:cubicBezTo>
                  <a:pt x="62617" y="2233"/>
                  <a:pt x="55625" y="3125"/>
                  <a:pt x="48585" y="4164"/>
                </a:cubicBezTo>
                <a:cubicBezTo>
                  <a:pt x="41148" y="5207"/>
                  <a:pt x="33712" y="6445"/>
                  <a:pt x="26228" y="7686"/>
                </a:cubicBezTo>
                <a:cubicBezTo>
                  <a:pt x="22063" y="8380"/>
                  <a:pt x="17847" y="9122"/>
                  <a:pt x="13735" y="10114"/>
                </a:cubicBezTo>
                <a:cubicBezTo>
                  <a:pt x="10114" y="10907"/>
                  <a:pt x="6893" y="12545"/>
                  <a:pt x="4561" y="15567"/>
                </a:cubicBezTo>
                <a:cubicBezTo>
                  <a:pt x="0" y="21417"/>
                  <a:pt x="1935" y="28012"/>
                  <a:pt x="8924" y="30539"/>
                </a:cubicBezTo>
                <a:cubicBezTo>
                  <a:pt x="11052" y="31303"/>
                  <a:pt x="13211" y="31513"/>
                  <a:pt x="15401" y="31513"/>
                </a:cubicBezTo>
                <a:cubicBezTo>
                  <a:pt x="15918" y="31513"/>
                  <a:pt x="16435" y="31502"/>
                  <a:pt x="16955" y="31483"/>
                </a:cubicBezTo>
                <a:cubicBezTo>
                  <a:pt x="19324" y="31381"/>
                  <a:pt x="21691" y="31253"/>
                  <a:pt x="24059" y="31253"/>
                </a:cubicBezTo>
                <a:cubicBezTo>
                  <a:pt x="26302" y="31253"/>
                  <a:pt x="28545" y="31368"/>
                  <a:pt x="30789" y="31729"/>
                </a:cubicBezTo>
                <a:cubicBezTo>
                  <a:pt x="42041" y="33664"/>
                  <a:pt x="51512" y="38820"/>
                  <a:pt x="58948" y="47446"/>
                </a:cubicBezTo>
                <a:cubicBezTo>
                  <a:pt x="61030" y="49874"/>
                  <a:pt x="62914" y="52404"/>
                  <a:pt x="64897" y="54831"/>
                </a:cubicBezTo>
                <a:cubicBezTo>
                  <a:pt x="67226" y="57659"/>
                  <a:pt x="69954" y="59939"/>
                  <a:pt x="73472" y="61129"/>
                </a:cubicBezTo>
                <a:cubicBezTo>
                  <a:pt x="76348" y="62069"/>
                  <a:pt x="79275" y="62664"/>
                  <a:pt x="82249" y="62815"/>
                </a:cubicBezTo>
                <a:cubicBezTo>
                  <a:pt x="82976" y="62848"/>
                  <a:pt x="83703" y="62859"/>
                  <a:pt x="84430" y="62859"/>
                </a:cubicBezTo>
                <a:cubicBezTo>
                  <a:pt x="85885" y="62859"/>
                  <a:pt x="87339" y="62815"/>
                  <a:pt x="88793" y="62815"/>
                </a:cubicBezTo>
                <a:lnTo>
                  <a:pt x="887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6"/>
          <p:cNvGrpSpPr/>
          <p:nvPr/>
        </p:nvGrpSpPr>
        <p:grpSpPr>
          <a:xfrm rot="10361133">
            <a:off x="8384413" y="-51004"/>
            <a:ext cx="656967" cy="1031094"/>
            <a:chOff x="2393300" y="1206650"/>
            <a:chExt cx="1306900" cy="2051150"/>
          </a:xfrm>
        </p:grpSpPr>
        <p:sp>
          <p:nvSpPr>
            <p:cNvPr id="205" name="Google Shape;205;p6"/>
            <p:cNvSpPr/>
            <p:nvPr/>
          </p:nvSpPr>
          <p:spPr>
            <a:xfrm>
              <a:off x="2393300" y="1206650"/>
              <a:ext cx="1306900" cy="2051150"/>
            </a:xfrm>
            <a:custGeom>
              <a:avLst/>
              <a:gdLst/>
              <a:ahLst/>
              <a:cxnLst/>
              <a:rect l="l" t="t" r="r" b="b"/>
              <a:pathLst>
                <a:path w="52276" h="82046" extrusionOk="0">
                  <a:moveTo>
                    <a:pt x="33883" y="278"/>
                  </a:moveTo>
                  <a:cubicBezTo>
                    <a:pt x="34672" y="376"/>
                    <a:pt x="35067" y="921"/>
                    <a:pt x="35312" y="1560"/>
                  </a:cubicBezTo>
                  <a:cubicBezTo>
                    <a:pt x="35560" y="2302"/>
                    <a:pt x="35805" y="3040"/>
                    <a:pt x="35955" y="3829"/>
                  </a:cubicBezTo>
                  <a:cubicBezTo>
                    <a:pt x="36349" y="5999"/>
                    <a:pt x="36645" y="8220"/>
                    <a:pt x="36645" y="10488"/>
                  </a:cubicBezTo>
                  <a:cubicBezTo>
                    <a:pt x="36645" y="12658"/>
                    <a:pt x="36251" y="14777"/>
                    <a:pt x="35461" y="16801"/>
                  </a:cubicBezTo>
                  <a:cubicBezTo>
                    <a:pt x="34475" y="19267"/>
                    <a:pt x="33536" y="21681"/>
                    <a:pt x="32550" y="24100"/>
                  </a:cubicBezTo>
                  <a:cubicBezTo>
                    <a:pt x="32502" y="24147"/>
                    <a:pt x="32451" y="24246"/>
                    <a:pt x="32352" y="24297"/>
                  </a:cubicBezTo>
                  <a:cubicBezTo>
                    <a:pt x="32798" y="21634"/>
                    <a:pt x="33240" y="18971"/>
                    <a:pt x="33587" y="16308"/>
                  </a:cubicBezTo>
                  <a:cubicBezTo>
                    <a:pt x="33982" y="13645"/>
                    <a:pt x="34179" y="10982"/>
                    <a:pt x="34424" y="8267"/>
                  </a:cubicBezTo>
                  <a:lnTo>
                    <a:pt x="34424" y="8267"/>
                  </a:lnTo>
                  <a:cubicBezTo>
                    <a:pt x="34029" y="9845"/>
                    <a:pt x="33785" y="11424"/>
                    <a:pt x="33635" y="13053"/>
                  </a:cubicBezTo>
                  <a:cubicBezTo>
                    <a:pt x="33489" y="14580"/>
                    <a:pt x="33339" y="16059"/>
                    <a:pt x="33094" y="17590"/>
                  </a:cubicBezTo>
                  <a:cubicBezTo>
                    <a:pt x="32700" y="20005"/>
                    <a:pt x="32254" y="22423"/>
                    <a:pt x="31812" y="24790"/>
                  </a:cubicBezTo>
                  <a:cubicBezTo>
                    <a:pt x="31761" y="25284"/>
                    <a:pt x="31615" y="25777"/>
                    <a:pt x="31516" y="26270"/>
                  </a:cubicBezTo>
                  <a:lnTo>
                    <a:pt x="31417" y="26270"/>
                  </a:lnTo>
                  <a:lnTo>
                    <a:pt x="31417" y="25678"/>
                  </a:lnTo>
                  <a:cubicBezTo>
                    <a:pt x="31516" y="24147"/>
                    <a:pt x="31169" y="22620"/>
                    <a:pt x="30972" y="21090"/>
                  </a:cubicBezTo>
                  <a:cubicBezTo>
                    <a:pt x="30826" y="19957"/>
                    <a:pt x="30676" y="18872"/>
                    <a:pt x="30628" y="17736"/>
                  </a:cubicBezTo>
                  <a:cubicBezTo>
                    <a:pt x="30577" y="16059"/>
                    <a:pt x="30577" y="14434"/>
                    <a:pt x="30628" y="12757"/>
                  </a:cubicBezTo>
                  <a:cubicBezTo>
                    <a:pt x="30727" y="11128"/>
                    <a:pt x="30873" y="9502"/>
                    <a:pt x="31121" y="7924"/>
                  </a:cubicBezTo>
                  <a:cubicBezTo>
                    <a:pt x="31319" y="6444"/>
                    <a:pt x="31615" y="5012"/>
                    <a:pt x="31958" y="3584"/>
                  </a:cubicBezTo>
                  <a:cubicBezTo>
                    <a:pt x="32155" y="2744"/>
                    <a:pt x="32550" y="1955"/>
                    <a:pt x="32897" y="1166"/>
                  </a:cubicBezTo>
                  <a:cubicBezTo>
                    <a:pt x="33094" y="724"/>
                    <a:pt x="33390" y="376"/>
                    <a:pt x="33883" y="278"/>
                  </a:cubicBezTo>
                  <a:close/>
                  <a:moveTo>
                    <a:pt x="21305" y="3927"/>
                  </a:moveTo>
                  <a:cubicBezTo>
                    <a:pt x="21850" y="4026"/>
                    <a:pt x="22244" y="4472"/>
                    <a:pt x="22540" y="4914"/>
                  </a:cubicBezTo>
                  <a:cubicBezTo>
                    <a:pt x="22883" y="5505"/>
                    <a:pt x="23278" y="6097"/>
                    <a:pt x="23527" y="6740"/>
                  </a:cubicBezTo>
                  <a:cubicBezTo>
                    <a:pt x="24856" y="10291"/>
                    <a:pt x="26288" y="13842"/>
                    <a:pt x="27322" y="17492"/>
                  </a:cubicBezTo>
                  <a:cubicBezTo>
                    <a:pt x="27965" y="19807"/>
                    <a:pt x="28308" y="22175"/>
                    <a:pt x="28162" y="24593"/>
                  </a:cubicBezTo>
                  <a:cubicBezTo>
                    <a:pt x="28064" y="25627"/>
                    <a:pt x="27867" y="26665"/>
                    <a:pt x="27717" y="27749"/>
                  </a:cubicBezTo>
                  <a:cubicBezTo>
                    <a:pt x="27669" y="28243"/>
                    <a:pt x="27571" y="28736"/>
                    <a:pt x="27472" y="29276"/>
                  </a:cubicBezTo>
                  <a:cubicBezTo>
                    <a:pt x="26829" y="23311"/>
                    <a:pt x="25053" y="17590"/>
                    <a:pt x="22935" y="12015"/>
                  </a:cubicBezTo>
                  <a:lnTo>
                    <a:pt x="22935" y="12015"/>
                  </a:lnTo>
                  <a:cubicBezTo>
                    <a:pt x="23278" y="13250"/>
                    <a:pt x="23673" y="14434"/>
                    <a:pt x="24067" y="15665"/>
                  </a:cubicBezTo>
                  <a:cubicBezTo>
                    <a:pt x="24955" y="18427"/>
                    <a:pt x="25744" y="21240"/>
                    <a:pt x="26288" y="24147"/>
                  </a:cubicBezTo>
                  <a:cubicBezTo>
                    <a:pt x="26584" y="25678"/>
                    <a:pt x="26782" y="27256"/>
                    <a:pt x="26979" y="28834"/>
                  </a:cubicBezTo>
                  <a:cubicBezTo>
                    <a:pt x="27077" y="29229"/>
                    <a:pt x="27125" y="29624"/>
                    <a:pt x="27026" y="30065"/>
                  </a:cubicBezTo>
                  <a:cubicBezTo>
                    <a:pt x="26979" y="30018"/>
                    <a:pt x="26928" y="29919"/>
                    <a:pt x="26928" y="29868"/>
                  </a:cubicBezTo>
                  <a:cubicBezTo>
                    <a:pt x="25448" y="26712"/>
                    <a:pt x="23968" y="23556"/>
                    <a:pt x="22588" y="20352"/>
                  </a:cubicBezTo>
                  <a:cubicBezTo>
                    <a:pt x="21357" y="17637"/>
                    <a:pt x="20568" y="14730"/>
                    <a:pt x="20173" y="11771"/>
                  </a:cubicBezTo>
                  <a:cubicBezTo>
                    <a:pt x="19924" y="10240"/>
                    <a:pt x="19877" y="8760"/>
                    <a:pt x="19924" y="7281"/>
                  </a:cubicBezTo>
                  <a:cubicBezTo>
                    <a:pt x="19976" y="6492"/>
                    <a:pt x="20173" y="5703"/>
                    <a:pt x="20319" y="4914"/>
                  </a:cubicBezTo>
                  <a:cubicBezTo>
                    <a:pt x="20469" y="4420"/>
                    <a:pt x="20714" y="4026"/>
                    <a:pt x="21305" y="3927"/>
                  </a:cubicBezTo>
                  <a:close/>
                  <a:moveTo>
                    <a:pt x="51064" y="12949"/>
                  </a:moveTo>
                  <a:cubicBezTo>
                    <a:pt x="51537" y="12949"/>
                    <a:pt x="51835" y="13243"/>
                    <a:pt x="51835" y="13791"/>
                  </a:cubicBezTo>
                  <a:cubicBezTo>
                    <a:pt x="51784" y="14434"/>
                    <a:pt x="51685" y="15073"/>
                    <a:pt x="51586" y="15716"/>
                  </a:cubicBezTo>
                  <a:cubicBezTo>
                    <a:pt x="51586" y="15961"/>
                    <a:pt x="51488" y="16158"/>
                    <a:pt x="51389" y="16407"/>
                  </a:cubicBezTo>
                  <a:cubicBezTo>
                    <a:pt x="50205" y="19314"/>
                    <a:pt x="48974" y="22226"/>
                    <a:pt x="47148" y="24889"/>
                  </a:cubicBezTo>
                  <a:cubicBezTo>
                    <a:pt x="46161" y="26317"/>
                    <a:pt x="44879" y="27552"/>
                    <a:pt x="43550" y="28637"/>
                  </a:cubicBezTo>
                  <a:cubicBezTo>
                    <a:pt x="42169" y="29770"/>
                    <a:pt x="40736" y="30855"/>
                    <a:pt x="39308" y="31991"/>
                  </a:cubicBezTo>
                  <a:lnTo>
                    <a:pt x="36645" y="34208"/>
                  </a:lnTo>
                  <a:cubicBezTo>
                    <a:pt x="36546" y="34307"/>
                    <a:pt x="36448" y="34405"/>
                    <a:pt x="36298" y="34504"/>
                  </a:cubicBezTo>
                  <a:cubicBezTo>
                    <a:pt x="36298" y="34405"/>
                    <a:pt x="36251" y="34358"/>
                    <a:pt x="36251" y="34307"/>
                  </a:cubicBezTo>
                  <a:cubicBezTo>
                    <a:pt x="37138" y="31991"/>
                    <a:pt x="37975" y="29624"/>
                    <a:pt x="39454" y="27552"/>
                  </a:cubicBezTo>
                  <a:cubicBezTo>
                    <a:pt x="40934" y="25481"/>
                    <a:pt x="42070" y="23212"/>
                    <a:pt x="43301" y="20991"/>
                  </a:cubicBezTo>
                  <a:cubicBezTo>
                    <a:pt x="44287" y="19070"/>
                    <a:pt x="45522" y="17294"/>
                    <a:pt x="46903" y="15617"/>
                  </a:cubicBezTo>
                  <a:cubicBezTo>
                    <a:pt x="47740" y="14580"/>
                    <a:pt x="48627" y="13692"/>
                    <a:pt x="49910" y="13152"/>
                  </a:cubicBezTo>
                  <a:cubicBezTo>
                    <a:pt x="50205" y="13053"/>
                    <a:pt x="50600" y="12954"/>
                    <a:pt x="50947" y="12954"/>
                  </a:cubicBezTo>
                  <a:cubicBezTo>
                    <a:pt x="50987" y="12951"/>
                    <a:pt x="51026" y="12949"/>
                    <a:pt x="51064" y="12949"/>
                  </a:cubicBezTo>
                  <a:close/>
                  <a:moveTo>
                    <a:pt x="13417" y="17423"/>
                  </a:moveTo>
                  <a:cubicBezTo>
                    <a:pt x="13688" y="17423"/>
                    <a:pt x="14002" y="17573"/>
                    <a:pt x="14354" y="17886"/>
                  </a:cubicBezTo>
                  <a:cubicBezTo>
                    <a:pt x="14847" y="18328"/>
                    <a:pt x="15289" y="18872"/>
                    <a:pt x="15683" y="19464"/>
                  </a:cubicBezTo>
                  <a:cubicBezTo>
                    <a:pt x="17017" y="21484"/>
                    <a:pt x="18003" y="23705"/>
                    <a:pt x="18891" y="25923"/>
                  </a:cubicBezTo>
                  <a:cubicBezTo>
                    <a:pt x="20319" y="29426"/>
                    <a:pt x="21305" y="33024"/>
                    <a:pt x="22146" y="36725"/>
                  </a:cubicBezTo>
                  <a:cubicBezTo>
                    <a:pt x="22738" y="39140"/>
                    <a:pt x="23179" y="41558"/>
                    <a:pt x="23724" y="44024"/>
                  </a:cubicBezTo>
                  <a:cubicBezTo>
                    <a:pt x="23968" y="45058"/>
                    <a:pt x="24363" y="46143"/>
                    <a:pt x="24659" y="47180"/>
                  </a:cubicBezTo>
                  <a:cubicBezTo>
                    <a:pt x="24710" y="47279"/>
                    <a:pt x="24710" y="47378"/>
                    <a:pt x="24758" y="47524"/>
                  </a:cubicBezTo>
                  <a:cubicBezTo>
                    <a:pt x="24659" y="47476"/>
                    <a:pt x="24612" y="47425"/>
                    <a:pt x="24560" y="47425"/>
                  </a:cubicBezTo>
                  <a:cubicBezTo>
                    <a:pt x="22982" y="45504"/>
                    <a:pt x="21455" y="43630"/>
                    <a:pt x="19877" y="41704"/>
                  </a:cubicBezTo>
                  <a:cubicBezTo>
                    <a:pt x="18200" y="39684"/>
                    <a:pt x="16622" y="37613"/>
                    <a:pt x="15387" y="35293"/>
                  </a:cubicBezTo>
                  <a:cubicBezTo>
                    <a:pt x="14302" y="33222"/>
                    <a:pt x="13663" y="31004"/>
                    <a:pt x="13269" y="28685"/>
                  </a:cubicBezTo>
                  <a:cubicBezTo>
                    <a:pt x="12921" y="26613"/>
                    <a:pt x="12625" y="24542"/>
                    <a:pt x="12381" y="22471"/>
                  </a:cubicBezTo>
                  <a:cubicBezTo>
                    <a:pt x="12231" y="21240"/>
                    <a:pt x="12132" y="20005"/>
                    <a:pt x="12381" y="18774"/>
                  </a:cubicBezTo>
                  <a:cubicBezTo>
                    <a:pt x="12428" y="18675"/>
                    <a:pt x="12428" y="18576"/>
                    <a:pt x="12479" y="18427"/>
                  </a:cubicBezTo>
                  <a:cubicBezTo>
                    <a:pt x="12687" y="17772"/>
                    <a:pt x="13003" y="17423"/>
                    <a:pt x="13417" y="17423"/>
                  </a:cubicBezTo>
                  <a:close/>
                  <a:moveTo>
                    <a:pt x="34698" y="23750"/>
                  </a:moveTo>
                  <a:cubicBezTo>
                    <a:pt x="34952" y="23750"/>
                    <a:pt x="35172" y="23952"/>
                    <a:pt x="35312" y="24345"/>
                  </a:cubicBezTo>
                  <a:cubicBezTo>
                    <a:pt x="35607" y="25086"/>
                    <a:pt x="35706" y="25875"/>
                    <a:pt x="35560" y="26665"/>
                  </a:cubicBezTo>
                  <a:cubicBezTo>
                    <a:pt x="35067" y="30263"/>
                    <a:pt x="34278" y="33814"/>
                    <a:pt x="33339" y="37317"/>
                  </a:cubicBezTo>
                  <a:cubicBezTo>
                    <a:pt x="32798" y="39337"/>
                    <a:pt x="31812" y="41211"/>
                    <a:pt x="30727" y="42987"/>
                  </a:cubicBezTo>
                  <a:cubicBezTo>
                    <a:pt x="29591" y="44861"/>
                    <a:pt x="28506" y="46735"/>
                    <a:pt x="27421" y="48609"/>
                  </a:cubicBezTo>
                  <a:cubicBezTo>
                    <a:pt x="27373" y="48707"/>
                    <a:pt x="27275" y="48806"/>
                    <a:pt x="27223" y="48905"/>
                  </a:cubicBezTo>
                  <a:lnTo>
                    <a:pt x="27125" y="48905"/>
                  </a:lnTo>
                  <a:cubicBezTo>
                    <a:pt x="27223" y="48510"/>
                    <a:pt x="27322" y="48116"/>
                    <a:pt x="27322" y="47772"/>
                  </a:cubicBezTo>
                  <a:cubicBezTo>
                    <a:pt x="27472" y="46194"/>
                    <a:pt x="27571" y="44616"/>
                    <a:pt x="27618" y="43038"/>
                  </a:cubicBezTo>
                  <a:cubicBezTo>
                    <a:pt x="27618" y="42000"/>
                    <a:pt x="27472" y="41014"/>
                    <a:pt x="27373" y="40028"/>
                  </a:cubicBezTo>
                  <a:cubicBezTo>
                    <a:pt x="27176" y="37120"/>
                    <a:pt x="27322" y="34259"/>
                    <a:pt x="29050" y="31695"/>
                  </a:cubicBezTo>
                  <a:cubicBezTo>
                    <a:pt x="29393" y="31150"/>
                    <a:pt x="29741" y="30559"/>
                    <a:pt x="30135" y="29967"/>
                  </a:cubicBezTo>
                  <a:cubicBezTo>
                    <a:pt x="31169" y="28389"/>
                    <a:pt x="32155" y="26810"/>
                    <a:pt x="33193" y="25232"/>
                  </a:cubicBezTo>
                  <a:cubicBezTo>
                    <a:pt x="33489" y="24838"/>
                    <a:pt x="33733" y="24443"/>
                    <a:pt x="34081" y="24100"/>
                  </a:cubicBezTo>
                  <a:cubicBezTo>
                    <a:pt x="34293" y="23866"/>
                    <a:pt x="34505" y="23750"/>
                    <a:pt x="34698" y="23750"/>
                  </a:cubicBezTo>
                  <a:close/>
                  <a:moveTo>
                    <a:pt x="34818" y="47674"/>
                  </a:moveTo>
                  <a:lnTo>
                    <a:pt x="34968" y="47772"/>
                  </a:lnTo>
                  <a:cubicBezTo>
                    <a:pt x="34917" y="47970"/>
                    <a:pt x="34968" y="48214"/>
                    <a:pt x="34870" y="48364"/>
                  </a:cubicBezTo>
                  <a:cubicBezTo>
                    <a:pt x="34574" y="48956"/>
                    <a:pt x="34325" y="49548"/>
                    <a:pt x="33931" y="50088"/>
                  </a:cubicBezTo>
                  <a:cubicBezTo>
                    <a:pt x="32996" y="51370"/>
                    <a:pt x="31859" y="52408"/>
                    <a:pt x="30628" y="53394"/>
                  </a:cubicBezTo>
                  <a:cubicBezTo>
                    <a:pt x="31911" y="51619"/>
                    <a:pt x="33142" y="49844"/>
                    <a:pt x="34424" y="48068"/>
                  </a:cubicBezTo>
                  <a:cubicBezTo>
                    <a:pt x="34522" y="47918"/>
                    <a:pt x="34720" y="47820"/>
                    <a:pt x="34818" y="47674"/>
                  </a:cubicBezTo>
                  <a:close/>
                  <a:moveTo>
                    <a:pt x="643" y="30906"/>
                  </a:moveTo>
                  <a:cubicBezTo>
                    <a:pt x="888" y="31004"/>
                    <a:pt x="1136" y="31004"/>
                    <a:pt x="1282" y="31150"/>
                  </a:cubicBezTo>
                  <a:cubicBezTo>
                    <a:pt x="1728" y="31545"/>
                    <a:pt x="2123" y="31892"/>
                    <a:pt x="2517" y="32334"/>
                  </a:cubicBezTo>
                  <a:cubicBezTo>
                    <a:pt x="4241" y="34358"/>
                    <a:pt x="5476" y="36674"/>
                    <a:pt x="6510" y="39092"/>
                  </a:cubicBezTo>
                  <a:cubicBezTo>
                    <a:pt x="7200" y="40817"/>
                    <a:pt x="7942" y="42545"/>
                    <a:pt x="8731" y="44269"/>
                  </a:cubicBezTo>
                  <a:cubicBezTo>
                    <a:pt x="10554" y="48510"/>
                    <a:pt x="13269" y="52211"/>
                    <a:pt x="16721" y="55316"/>
                  </a:cubicBezTo>
                  <a:cubicBezTo>
                    <a:pt x="17952" y="56452"/>
                    <a:pt x="19187" y="57636"/>
                    <a:pt x="20418" y="58768"/>
                  </a:cubicBezTo>
                  <a:cubicBezTo>
                    <a:pt x="20615" y="58965"/>
                    <a:pt x="20765" y="59163"/>
                    <a:pt x="20962" y="59360"/>
                  </a:cubicBezTo>
                  <a:cubicBezTo>
                    <a:pt x="20911" y="59360"/>
                    <a:pt x="20911" y="59411"/>
                    <a:pt x="20863" y="59411"/>
                  </a:cubicBezTo>
                  <a:cubicBezTo>
                    <a:pt x="20812" y="59411"/>
                    <a:pt x="20714" y="59360"/>
                    <a:pt x="20615" y="59313"/>
                  </a:cubicBezTo>
                  <a:cubicBezTo>
                    <a:pt x="17510" y="57683"/>
                    <a:pt x="14452" y="55860"/>
                    <a:pt x="11592" y="53836"/>
                  </a:cubicBezTo>
                  <a:cubicBezTo>
                    <a:pt x="6660" y="50384"/>
                    <a:pt x="3405" y="45650"/>
                    <a:pt x="1776" y="39882"/>
                  </a:cubicBezTo>
                  <a:cubicBezTo>
                    <a:pt x="1184" y="37858"/>
                    <a:pt x="742" y="35739"/>
                    <a:pt x="493" y="33668"/>
                  </a:cubicBezTo>
                  <a:cubicBezTo>
                    <a:pt x="395" y="32878"/>
                    <a:pt x="150" y="32089"/>
                    <a:pt x="446" y="31300"/>
                  </a:cubicBezTo>
                  <a:lnTo>
                    <a:pt x="643" y="30906"/>
                  </a:lnTo>
                  <a:close/>
                  <a:moveTo>
                    <a:pt x="50699" y="39135"/>
                  </a:moveTo>
                  <a:cubicBezTo>
                    <a:pt x="51342" y="39135"/>
                    <a:pt x="51685" y="39439"/>
                    <a:pt x="51685" y="40126"/>
                  </a:cubicBezTo>
                  <a:cubicBezTo>
                    <a:pt x="51685" y="40572"/>
                    <a:pt x="51638" y="41014"/>
                    <a:pt x="51488" y="41408"/>
                  </a:cubicBezTo>
                  <a:cubicBezTo>
                    <a:pt x="51144" y="42150"/>
                    <a:pt x="50750" y="42888"/>
                    <a:pt x="50355" y="43578"/>
                  </a:cubicBezTo>
                  <a:cubicBezTo>
                    <a:pt x="48876" y="45997"/>
                    <a:pt x="47199" y="48313"/>
                    <a:pt x="45424" y="50483"/>
                  </a:cubicBezTo>
                  <a:cubicBezTo>
                    <a:pt x="43944" y="52309"/>
                    <a:pt x="42117" y="53690"/>
                    <a:pt x="40243" y="55020"/>
                  </a:cubicBezTo>
                  <a:cubicBezTo>
                    <a:pt x="38223" y="56401"/>
                    <a:pt x="36298" y="57833"/>
                    <a:pt x="34475" y="59411"/>
                  </a:cubicBezTo>
                  <a:cubicBezTo>
                    <a:pt x="33193" y="60595"/>
                    <a:pt x="31958" y="61778"/>
                    <a:pt x="30924" y="63108"/>
                  </a:cubicBezTo>
                  <a:cubicBezTo>
                    <a:pt x="30826" y="63258"/>
                    <a:pt x="30676" y="63357"/>
                    <a:pt x="30577" y="63455"/>
                  </a:cubicBezTo>
                  <a:cubicBezTo>
                    <a:pt x="30577" y="63455"/>
                    <a:pt x="30530" y="63404"/>
                    <a:pt x="30478" y="63404"/>
                  </a:cubicBezTo>
                  <a:cubicBezTo>
                    <a:pt x="30577" y="63108"/>
                    <a:pt x="30676" y="62863"/>
                    <a:pt x="30774" y="62567"/>
                  </a:cubicBezTo>
                  <a:cubicBezTo>
                    <a:pt x="31220" y="61135"/>
                    <a:pt x="31615" y="59656"/>
                    <a:pt x="32155" y="58228"/>
                  </a:cubicBezTo>
                  <a:cubicBezTo>
                    <a:pt x="33193" y="55466"/>
                    <a:pt x="34917" y="53146"/>
                    <a:pt x="36941" y="51027"/>
                  </a:cubicBezTo>
                  <a:cubicBezTo>
                    <a:pt x="38618" y="49299"/>
                    <a:pt x="40295" y="47622"/>
                    <a:pt x="41971" y="45997"/>
                  </a:cubicBezTo>
                  <a:cubicBezTo>
                    <a:pt x="43747" y="44221"/>
                    <a:pt x="45570" y="42545"/>
                    <a:pt x="47345" y="40817"/>
                  </a:cubicBezTo>
                  <a:cubicBezTo>
                    <a:pt x="47988" y="40225"/>
                    <a:pt x="48726" y="39732"/>
                    <a:pt x="49515" y="39436"/>
                  </a:cubicBezTo>
                  <a:cubicBezTo>
                    <a:pt x="49862" y="39290"/>
                    <a:pt x="50205" y="39191"/>
                    <a:pt x="50553" y="39140"/>
                  </a:cubicBezTo>
                  <a:cubicBezTo>
                    <a:pt x="50603" y="39137"/>
                    <a:pt x="50652" y="39135"/>
                    <a:pt x="50699" y="39135"/>
                  </a:cubicBezTo>
                  <a:close/>
                  <a:moveTo>
                    <a:pt x="13663" y="62765"/>
                  </a:moveTo>
                  <a:cubicBezTo>
                    <a:pt x="14105" y="63061"/>
                    <a:pt x="14500" y="63258"/>
                    <a:pt x="14847" y="63554"/>
                  </a:cubicBezTo>
                  <a:cubicBezTo>
                    <a:pt x="15782" y="64442"/>
                    <a:pt x="16721" y="65329"/>
                    <a:pt x="17608" y="66264"/>
                  </a:cubicBezTo>
                  <a:cubicBezTo>
                    <a:pt x="18149" y="66757"/>
                    <a:pt x="18595" y="67302"/>
                    <a:pt x="19187" y="67894"/>
                  </a:cubicBezTo>
                  <a:cubicBezTo>
                    <a:pt x="17557" y="67349"/>
                    <a:pt x="13860" y="63948"/>
                    <a:pt x="13663" y="62765"/>
                  </a:cubicBezTo>
                  <a:close/>
                  <a:moveTo>
                    <a:pt x="33925" y="0"/>
                  </a:moveTo>
                  <a:cubicBezTo>
                    <a:pt x="33491" y="0"/>
                    <a:pt x="33056" y="226"/>
                    <a:pt x="32747" y="771"/>
                  </a:cubicBezTo>
                  <a:cubicBezTo>
                    <a:pt x="32404" y="1363"/>
                    <a:pt x="32108" y="2053"/>
                    <a:pt x="31859" y="2696"/>
                  </a:cubicBezTo>
                  <a:cubicBezTo>
                    <a:pt x="31267" y="4373"/>
                    <a:pt x="30972" y="6149"/>
                    <a:pt x="30727" y="7924"/>
                  </a:cubicBezTo>
                  <a:cubicBezTo>
                    <a:pt x="30478" y="9798"/>
                    <a:pt x="30281" y="11719"/>
                    <a:pt x="30234" y="13645"/>
                  </a:cubicBezTo>
                  <a:cubicBezTo>
                    <a:pt x="30234" y="14730"/>
                    <a:pt x="30182" y="15862"/>
                    <a:pt x="30281" y="16998"/>
                  </a:cubicBezTo>
                  <a:cubicBezTo>
                    <a:pt x="30380" y="18576"/>
                    <a:pt x="30478" y="20155"/>
                    <a:pt x="30676" y="21681"/>
                  </a:cubicBezTo>
                  <a:cubicBezTo>
                    <a:pt x="30972" y="23457"/>
                    <a:pt x="31220" y="25232"/>
                    <a:pt x="31169" y="27059"/>
                  </a:cubicBezTo>
                  <a:cubicBezTo>
                    <a:pt x="31169" y="27552"/>
                    <a:pt x="31070" y="27947"/>
                    <a:pt x="30774" y="28341"/>
                  </a:cubicBezTo>
                  <a:cubicBezTo>
                    <a:pt x="29741" y="29868"/>
                    <a:pt x="28656" y="31399"/>
                    <a:pt x="27867" y="33123"/>
                  </a:cubicBezTo>
                  <a:cubicBezTo>
                    <a:pt x="27815" y="33174"/>
                    <a:pt x="27768" y="33222"/>
                    <a:pt x="27669" y="33372"/>
                  </a:cubicBezTo>
                  <a:cubicBezTo>
                    <a:pt x="27669" y="33222"/>
                    <a:pt x="27618" y="33123"/>
                    <a:pt x="27618" y="33024"/>
                  </a:cubicBezTo>
                  <a:cubicBezTo>
                    <a:pt x="27519" y="31150"/>
                    <a:pt x="27717" y="29328"/>
                    <a:pt x="28064" y="27454"/>
                  </a:cubicBezTo>
                  <a:cubicBezTo>
                    <a:pt x="28407" y="25627"/>
                    <a:pt x="28656" y="23753"/>
                    <a:pt x="28458" y="21831"/>
                  </a:cubicBezTo>
                  <a:cubicBezTo>
                    <a:pt x="28261" y="20005"/>
                    <a:pt x="27965" y="18182"/>
                    <a:pt x="27373" y="16407"/>
                  </a:cubicBezTo>
                  <a:cubicBezTo>
                    <a:pt x="26237" y="13199"/>
                    <a:pt x="25105" y="9995"/>
                    <a:pt x="23921" y="6788"/>
                  </a:cubicBezTo>
                  <a:cubicBezTo>
                    <a:pt x="23673" y="6097"/>
                    <a:pt x="23231" y="5458"/>
                    <a:pt x="22836" y="4768"/>
                  </a:cubicBezTo>
                  <a:cubicBezTo>
                    <a:pt x="22639" y="4472"/>
                    <a:pt x="22343" y="4176"/>
                    <a:pt x="22047" y="3927"/>
                  </a:cubicBezTo>
                  <a:cubicBezTo>
                    <a:pt x="21800" y="3722"/>
                    <a:pt x="21520" y="3619"/>
                    <a:pt x="21247" y="3619"/>
                  </a:cubicBezTo>
                  <a:cubicBezTo>
                    <a:pt x="20866" y="3619"/>
                    <a:pt x="20502" y="3820"/>
                    <a:pt x="20272" y="4223"/>
                  </a:cubicBezTo>
                  <a:cubicBezTo>
                    <a:pt x="20074" y="4570"/>
                    <a:pt x="19924" y="5012"/>
                    <a:pt x="19826" y="5407"/>
                  </a:cubicBezTo>
                  <a:cubicBezTo>
                    <a:pt x="19483" y="7036"/>
                    <a:pt x="19483" y="8760"/>
                    <a:pt x="19629" y="10437"/>
                  </a:cubicBezTo>
                  <a:cubicBezTo>
                    <a:pt x="19826" y="12363"/>
                    <a:pt x="20173" y="14284"/>
                    <a:pt x="20666" y="16158"/>
                  </a:cubicBezTo>
                  <a:cubicBezTo>
                    <a:pt x="21357" y="18821"/>
                    <a:pt x="22540" y="21287"/>
                    <a:pt x="23673" y="23753"/>
                  </a:cubicBezTo>
                  <a:cubicBezTo>
                    <a:pt x="24710" y="25974"/>
                    <a:pt x="25744" y="28191"/>
                    <a:pt x="26782" y="30361"/>
                  </a:cubicBezTo>
                  <a:cubicBezTo>
                    <a:pt x="27472" y="31892"/>
                    <a:pt x="27571" y="33470"/>
                    <a:pt x="27223" y="35048"/>
                  </a:cubicBezTo>
                  <a:cubicBezTo>
                    <a:pt x="26880" y="36674"/>
                    <a:pt x="26979" y="38351"/>
                    <a:pt x="27026" y="40028"/>
                  </a:cubicBezTo>
                  <a:cubicBezTo>
                    <a:pt x="27077" y="40967"/>
                    <a:pt x="27223" y="41902"/>
                    <a:pt x="27223" y="42841"/>
                  </a:cubicBezTo>
                  <a:cubicBezTo>
                    <a:pt x="27275" y="43874"/>
                    <a:pt x="27125" y="44912"/>
                    <a:pt x="27125" y="45946"/>
                  </a:cubicBezTo>
                  <a:cubicBezTo>
                    <a:pt x="27125" y="48068"/>
                    <a:pt x="26434" y="50088"/>
                    <a:pt x="26138" y="52160"/>
                  </a:cubicBezTo>
                  <a:cubicBezTo>
                    <a:pt x="26091" y="52112"/>
                    <a:pt x="26091" y="52061"/>
                    <a:pt x="26091" y="52014"/>
                  </a:cubicBezTo>
                  <a:cubicBezTo>
                    <a:pt x="25941" y="50238"/>
                    <a:pt x="25547" y="48510"/>
                    <a:pt x="24955" y="46833"/>
                  </a:cubicBezTo>
                  <a:cubicBezTo>
                    <a:pt x="24264" y="45011"/>
                    <a:pt x="23822" y="43085"/>
                    <a:pt x="23428" y="41113"/>
                  </a:cubicBezTo>
                  <a:cubicBezTo>
                    <a:pt x="22836" y="37956"/>
                    <a:pt x="22094" y="34753"/>
                    <a:pt x="21207" y="31644"/>
                  </a:cubicBezTo>
                  <a:cubicBezTo>
                    <a:pt x="20074" y="27698"/>
                    <a:pt x="18642" y="23903"/>
                    <a:pt x="16622" y="20301"/>
                  </a:cubicBezTo>
                  <a:cubicBezTo>
                    <a:pt x="16228" y="19563"/>
                    <a:pt x="15683" y="18821"/>
                    <a:pt x="15143" y="18131"/>
                  </a:cubicBezTo>
                  <a:cubicBezTo>
                    <a:pt x="14894" y="17787"/>
                    <a:pt x="14500" y="17492"/>
                    <a:pt x="14105" y="17294"/>
                  </a:cubicBezTo>
                  <a:cubicBezTo>
                    <a:pt x="13856" y="17144"/>
                    <a:pt x="13617" y="17072"/>
                    <a:pt x="13395" y="17072"/>
                  </a:cubicBezTo>
                  <a:cubicBezTo>
                    <a:pt x="12961" y="17072"/>
                    <a:pt x="12591" y="17346"/>
                    <a:pt x="12330" y="17835"/>
                  </a:cubicBezTo>
                  <a:cubicBezTo>
                    <a:pt x="12231" y="18032"/>
                    <a:pt x="12184" y="18229"/>
                    <a:pt x="12085" y="18478"/>
                  </a:cubicBezTo>
                  <a:cubicBezTo>
                    <a:pt x="11789" y="19760"/>
                    <a:pt x="11836" y="21090"/>
                    <a:pt x="11986" y="22423"/>
                  </a:cubicBezTo>
                  <a:cubicBezTo>
                    <a:pt x="12231" y="24495"/>
                    <a:pt x="12578" y="26566"/>
                    <a:pt x="12874" y="28586"/>
                  </a:cubicBezTo>
                  <a:cubicBezTo>
                    <a:pt x="13367" y="31991"/>
                    <a:pt x="14551" y="35147"/>
                    <a:pt x="16571" y="37956"/>
                  </a:cubicBezTo>
                  <a:cubicBezTo>
                    <a:pt x="17952" y="39830"/>
                    <a:pt x="19431" y="41657"/>
                    <a:pt x="20863" y="43480"/>
                  </a:cubicBezTo>
                  <a:cubicBezTo>
                    <a:pt x="21996" y="44861"/>
                    <a:pt x="23231" y="46241"/>
                    <a:pt x="24316" y="47674"/>
                  </a:cubicBezTo>
                  <a:cubicBezTo>
                    <a:pt x="24907" y="48364"/>
                    <a:pt x="25349" y="49201"/>
                    <a:pt x="25499" y="50140"/>
                  </a:cubicBezTo>
                  <a:cubicBezTo>
                    <a:pt x="25645" y="51126"/>
                    <a:pt x="25795" y="52061"/>
                    <a:pt x="25795" y="53000"/>
                  </a:cubicBezTo>
                  <a:cubicBezTo>
                    <a:pt x="25795" y="54184"/>
                    <a:pt x="25645" y="55367"/>
                    <a:pt x="25499" y="56598"/>
                  </a:cubicBezTo>
                  <a:cubicBezTo>
                    <a:pt x="25401" y="57932"/>
                    <a:pt x="25251" y="59261"/>
                    <a:pt x="25152" y="60595"/>
                  </a:cubicBezTo>
                  <a:cubicBezTo>
                    <a:pt x="25105" y="61778"/>
                    <a:pt x="25152" y="63009"/>
                    <a:pt x="25152" y="64193"/>
                  </a:cubicBezTo>
                  <a:cubicBezTo>
                    <a:pt x="25152" y="64390"/>
                    <a:pt x="25152" y="64540"/>
                    <a:pt x="25105" y="64737"/>
                  </a:cubicBezTo>
                  <a:cubicBezTo>
                    <a:pt x="24955" y="64588"/>
                    <a:pt x="24907" y="64442"/>
                    <a:pt x="24809" y="64292"/>
                  </a:cubicBezTo>
                  <a:cubicBezTo>
                    <a:pt x="24264" y="62962"/>
                    <a:pt x="23527" y="61727"/>
                    <a:pt x="22588" y="60642"/>
                  </a:cubicBezTo>
                  <a:cubicBezTo>
                    <a:pt x="21061" y="58768"/>
                    <a:pt x="19285" y="57190"/>
                    <a:pt x="17510" y="55612"/>
                  </a:cubicBezTo>
                  <a:cubicBezTo>
                    <a:pt x="14058" y="52507"/>
                    <a:pt x="11197" y="48956"/>
                    <a:pt x="9323" y="44715"/>
                  </a:cubicBezTo>
                  <a:cubicBezTo>
                    <a:pt x="8483" y="42789"/>
                    <a:pt x="7646" y="40915"/>
                    <a:pt x="6857" y="38994"/>
                  </a:cubicBezTo>
                  <a:cubicBezTo>
                    <a:pt x="5820" y="36575"/>
                    <a:pt x="4589" y="34208"/>
                    <a:pt x="2813" y="32188"/>
                  </a:cubicBezTo>
                  <a:cubicBezTo>
                    <a:pt x="2419" y="31695"/>
                    <a:pt x="1925" y="31249"/>
                    <a:pt x="1432" y="30807"/>
                  </a:cubicBezTo>
                  <a:cubicBezTo>
                    <a:pt x="1234" y="30675"/>
                    <a:pt x="1036" y="30587"/>
                    <a:pt x="779" y="30587"/>
                  </a:cubicBezTo>
                  <a:cubicBezTo>
                    <a:pt x="652" y="30587"/>
                    <a:pt x="511" y="30609"/>
                    <a:pt x="347" y="30657"/>
                  </a:cubicBezTo>
                  <a:cubicBezTo>
                    <a:pt x="249" y="30906"/>
                    <a:pt x="99" y="31150"/>
                    <a:pt x="99" y="31446"/>
                  </a:cubicBezTo>
                  <a:cubicBezTo>
                    <a:pt x="51" y="32137"/>
                    <a:pt x="0" y="32827"/>
                    <a:pt x="99" y="33518"/>
                  </a:cubicBezTo>
                  <a:cubicBezTo>
                    <a:pt x="446" y="35542"/>
                    <a:pt x="789" y="37562"/>
                    <a:pt x="1282" y="39487"/>
                  </a:cubicBezTo>
                  <a:cubicBezTo>
                    <a:pt x="3010" y="46143"/>
                    <a:pt x="6806" y="51323"/>
                    <a:pt x="12578" y="54973"/>
                  </a:cubicBezTo>
                  <a:cubicBezTo>
                    <a:pt x="15289" y="56697"/>
                    <a:pt x="18003" y="58275"/>
                    <a:pt x="20812" y="59806"/>
                  </a:cubicBezTo>
                  <a:cubicBezTo>
                    <a:pt x="21554" y="60200"/>
                    <a:pt x="22244" y="60741"/>
                    <a:pt x="22785" y="61483"/>
                  </a:cubicBezTo>
                  <a:cubicBezTo>
                    <a:pt x="24264" y="63404"/>
                    <a:pt x="25203" y="65574"/>
                    <a:pt x="25302" y="68040"/>
                  </a:cubicBezTo>
                  <a:cubicBezTo>
                    <a:pt x="25349" y="68584"/>
                    <a:pt x="25401" y="69125"/>
                    <a:pt x="25499" y="69669"/>
                  </a:cubicBezTo>
                  <a:cubicBezTo>
                    <a:pt x="25645" y="70754"/>
                    <a:pt x="25843" y="71839"/>
                    <a:pt x="25992" y="72924"/>
                  </a:cubicBezTo>
                  <a:cubicBezTo>
                    <a:pt x="25941" y="72924"/>
                    <a:pt x="25894" y="72924"/>
                    <a:pt x="25894" y="72873"/>
                  </a:cubicBezTo>
                  <a:cubicBezTo>
                    <a:pt x="24856" y="71492"/>
                    <a:pt x="23527" y="70604"/>
                    <a:pt x="22047" y="69768"/>
                  </a:cubicBezTo>
                  <a:cubicBezTo>
                    <a:pt x="21404" y="69373"/>
                    <a:pt x="20765" y="68927"/>
                    <a:pt x="20173" y="68387"/>
                  </a:cubicBezTo>
                  <a:cubicBezTo>
                    <a:pt x="19384" y="67645"/>
                    <a:pt x="18642" y="66809"/>
                    <a:pt x="17904" y="66067"/>
                  </a:cubicBezTo>
                  <a:cubicBezTo>
                    <a:pt x="17163" y="65278"/>
                    <a:pt x="16472" y="64540"/>
                    <a:pt x="15683" y="63798"/>
                  </a:cubicBezTo>
                  <a:cubicBezTo>
                    <a:pt x="15289" y="63404"/>
                    <a:pt x="14748" y="63061"/>
                    <a:pt x="14255" y="62765"/>
                  </a:cubicBezTo>
                  <a:cubicBezTo>
                    <a:pt x="14072" y="62643"/>
                    <a:pt x="13889" y="62559"/>
                    <a:pt x="13694" y="62559"/>
                  </a:cubicBezTo>
                  <a:cubicBezTo>
                    <a:pt x="13574" y="62559"/>
                    <a:pt x="13448" y="62591"/>
                    <a:pt x="13316" y="62666"/>
                  </a:cubicBezTo>
                  <a:cubicBezTo>
                    <a:pt x="13170" y="63108"/>
                    <a:pt x="13415" y="63404"/>
                    <a:pt x="13663" y="63652"/>
                  </a:cubicBezTo>
                  <a:cubicBezTo>
                    <a:pt x="14500" y="64588"/>
                    <a:pt x="15340" y="65475"/>
                    <a:pt x="16228" y="66264"/>
                  </a:cubicBezTo>
                  <a:cubicBezTo>
                    <a:pt x="17952" y="67795"/>
                    <a:pt x="19924" y="68927"/>
                    <a:pt x="21850" y="70064"/>
                  </a:cubicBezTo>
                  <a:cubicBezTo>
                    <a:pt x="22738" y="70557"/>
                    <a:pt x="23574" y="71097"/>
                    <a:pt x="24363" y="71689"/>
                  </a:cubicBezTo>
                  <a:cubicBezTo>
                    <a:pt x="25349" y="72478"/>
                    <a:pt x="26138" y="73465"/>
                    <a:pt x="26434" y="74700"/>
                  </a:cubicBezTo>
                  <a:cubicBezTo>
                    <a:pt x="26683" y="75489"/>
                    <a:pt x="26928" y="76325"/>
                    <a:pt x="27176" y="77067"/>
                  </a:cubicBezTo>
                  <a:cubicBezTo>
                    <a:pt x="27669" y="78594"/>
                    <a:pt x="28261" y="80026"/>
                    <a:pt x="28900" y="81505"/>
                  </a:cubicBezTo>
                  <a:cubicBezTo>
                    <a:pt x="28999" y="81651"/>
                    <a:pt x="29098" y="81849"/>
                    <a:pt x="29196" y="82046"/>
                  </a:cubicBezTo>
                  <a:cubicBezTo>
                    <a:pt x="29247" y="81998"/>
                    <a:pt x="29295" y="81998"/>
                    <a:pt x="29346" y="81998"/>
                  </a:cubicBezTo>
                  <a:cubicBezTo>
                    <a:pt x="29393" y="81604"/>
                    <a:pt x="29393" y="81604"/>
                    <a:pt x="29098" y="81012"/>
                  </a:cubicBezTo>
                  <a:cubicBezTo>
                    <a:pt x="28557" y="79730"/>
                    <a:pt x="28064" y="78396"/>
                    <a:pt x="27571" y="77067"/>
                  </a:cubicBezTo>
                  <a:cubicBezTo>
                    <a:pt x="27322" y="76376"/>
                    <a:pt x="27125" y="75686"/>
                    <a:pt x="26928" y="74944"/>
                  </a:cubicBezTo>
                  <a:cubicBezTo>
                    <a:pt x="26584" y="73812"/>
                    <a:pt x="26632" y="72727"/>
                    <a:pt x="26928" y="71642"/>
                  </a:cubicBezTo>
                  <a:cubicBezTo>
                    <a:pt x="28210" y="67053"/>
                    <a:pt x="30727" y="63305"/>
                    <a:pt x="34179" y="60149"/>
                  </a:cubicBezTo>
                  <a:cubicBezTo>
                    <a:pt x="36101" y="58472"/>
                    <a:pt x="38125" y="56945"/>
                    <a:pt x="40243" y="55466"/>
                  </a:cubicBezTo>
                  <a:cubicBezTo>
                    <a:pt x="42117" y="54184"/>
                    <a:pt x="43944" y="52803"/>
                    <a:pt x="45424" y="51027"/>
                  </a:cubicBezTo>
                  <a:cubicBezTo>
                    <a:pt x="47345" y="48759"/>
                    <a:pt x="49073" y="46293"/>
                    <a:pt x="50651" y="43728"/>
                  </a:cubicBezTo>
                  <a:cubicBezTo>
                    <a:pt x="51192" y="42841"/>
                    <a:pt x="51736" y="41902"/>
                    <a:pt x="51981" y="40868"/>
                  </a:cubicBezTo>
                  <a:cubicBezTo>
                    <a:pt x="52275" y="39612"/>
                    <a:pt x="51715" y="38817"/>
                    <a:pt x="50635" y="38817"/>
                  </a:cubicBezTo>
                  <a:cubicBezTo>
                    <a:pt x="50442" y="38817"/>
                    <a:pt x="50232" y="38843"/>
                    <a:pt x="50008" y="38895"/>
                  </a:cubicBezTo>
                  <a:cubicBezTo>
                    <a:pt x="48974" y="39191"/>
                    <a:pt x="48035" y="39684"/>
                    <a:pt x="47298" y="40422"/>
                  </a:cubicBezTo>
                  <a:cubicBezTo>
                    <a:pt x="45917" y="41657"/>
                    <a:pt x="44536" y="42939"/>
                    <a:pt x="43254" y="44221"/>
                  </a:cubicBezTo>
                  <a:cubicBezTo>
                    <a:pt x="41032" y="46391"/>
                    <a:pt x="38815" y="48561"/>
                    <a:pt x="36645" y="50830"/>
                  </a:cubicBezTo>
                  <a:cubicBezTo>
                    <a:pt x="33733" y="53789"/>
                    <a:pt x="31713" y="57289"/>
                    <a:pt x="30727" y="61333"/>
                  </a:cubicBezTo>
                  <a:cubicBezTo>
                    <a:pt x="30380" y="62863"/>
                    <a:pt x="29887" y="64343"/>
                    <a:pt x="29098" y="65724"/>
                  </a:cubicBezTo>
                  <a:cubicBezTo>
                    <a:pt x="27867" y="67842"/>
                    <a:pt x="26928" y="70064"/>
                    <a:pt x="26387" y="72530"/>
                  </a:cubicBezTo>
                  <a:cubicBezTo>
                    <a:pt x="26336" y="72281"/>
                    <a:pt x="26237" y="72135"/>
                    <a:pt x="26237" y="71985"/>
                  </a:cubicBezTo>
                  <a:cubicBezTo>
                    <a:pt x="25992" y="70064"/>
                    <a:pt x="25697" y="68138"/>
                    <a:pt x="25547" y="66217"/>
                  </a:cubicBezTo>
                  <a:cubicBezTo>
                    <a:pt x="25448" y="64244"/>
                    <a:pt x="25547" y="62319"/>
                    <a:pt x="25547" y="60346"/>
                  </a:cubicBezTo>
                  <a:cubicBezTo>
                    <a:pt x="25547" y="59459"/>
                    <a:pt x="25795" y="58622"/>
                    <a:pt x="26387" y="57932"/>
                  </a:cubicBezTo>
                  <a:cubicBezTo>
                    <a:pt x="27223" y="56894"/>
                    <a:pt x="28162" y="55959"/>
                    <a:pt x="29196" y="55119"/>
                  </a:cubicBezTo>
                  <a:cubicBezTo>
                    <a:pt x="30727" y="53888"/>
                    <a:pt x="32254" y="52554"/>
                    <a:pt x="33587" y="51075"/>
                  </a:cubicBezTo>
                  <a:cubicBezTo>
                    <a:pt x="34227" y="50337"/>
                    <a:pt x="34818" y="49548"/>
                    <a:pt x="35114" y="48660"/>
                  </a:cubicBezTo>
                  <a:cubicBezTo>
                    <a:pt x="35213" y="48265"/>
                    <a:pt x="35363" y="47871"/>
                    <a:pt x="35114" y="47476"/>
                  </a:cubicBezTo>
                  <a:cubicBezTo>
                    <a:pt x="34945" y="47460"/>
                    <a:pt x="34824" y="47449"/>
                    <a:pt x="34732" y="47449"/>
                  </a:cubicBezTo>
                  <a:cubicBezTo>
                    <a:pt x="34527" y="47449"/>
                    <a:pt x="34461" y="47503"/>
                    <a:pt x="34325" y="47674"/>
                  </a:cubicBezTo>
                  <a:cubicBezTo>
                    <a:pt x="34128" y="47918"/>
                    <a:pt x="33931" y="48116"/>
                    <a:pt x="33785" y="48364"/>
                  </a:cubicBezTo>
                  <a:lnTo>
                    <a:pt x="30380" y="53099"/>
                  </a:lnTo>
                  <a:cubicBezTo>
                    <a:pt x="29689" y="54034"/>
                    <a:pt x="28900" y="54921"/>
                    <a:pt x="28013" y="55762"/>
                  </a:cubicBezTo>
                  <a:cubicBezTo>
                    <a:pt x="27275" y="56401"/>
                    <a:pt x="26683" y="57190"/>
                    <a:pt x="26040" y="57932"/>
                  </a:cubicBezTo>
                  <a:cubicBezTo>
                    <a:pt x="25941" y="57979"/>
                    <a:pt x="25894" y="58078"/>
                    <a:pt x="25744" y="58176"/>
                  </a:cubicBezTo>
                  <a:cubicBezTo>
                    <a:pt x="25744" y="57683"/>
                    <a:pt x="25744" y="57340"/>
                    <a:pt x="25795" y="56945"/>
                  </a:cubicBezTo>
                  <a:cubicBezTo>
                    <a:pt x="26040" y="55269"/>
                    <a:pt x="26288" y="53639"/>
                    <a:pt x="26584" y="51962"/>
                  </a:cubicBezTo>
                  <a:cubicBezTo>
                    <a:pt x="26782" y="50976"/>
                    <a:pt x="26928" y="49942"/>
                    <a:pt x="27519" y="49003"/>
                  </a:cubicBezTo>
                  <a:cubicBezTo>
                    <a:pt x="28261" y="47820"/>
                    <a:pt x="28952" y="46636"/>
                    <a:pt x="29642" y="45405"/>
                  </a:cubicBezTo>
                  <a:cubicBezTo>
                    <a:pt x="30628" y="43776"/>
                    <a:pt x="31563" y="42099"/>
                    <a:pt x="32550" y="40422"/>
                  </a:cubicBezTo>
                  <a:cubicBezTo>
                    <a:pt x="32944" y="39684"/>
                    <a:pt x="33339" y="38994"/>
                    <a:pt x="33785" y="38303"/>
                  </a:cubicBezTo>
                  <a:cubicBezTo>
                    <a:pt x="33931" y="38055"/>
                    <a:pt x="34179" y="37858"/>
                    <a:pt x="34376" y="37562"/>
                  </a:cubicBezTo>
                  <a:cubicBezTo>
                    <a:pt x="35461" y="35838"/>
                    <a:pt x="36791" y="34405"/>
                    <a:pt x="38421" y="33174"/>
                  </a:cubicBezTo>
                  <a:cubicBezTo>
                    <a:pt x="39849" y="32038"/>
                    <a:pt x="41328" y="30906"/>
                    <a:pt x="42808" y="29770"/>
                  </a:cubicBezTo>
                  <a:cubicBezTo>
                    <a:pt x="44485" y="28389"/>
                    <a:pt x="46161" y="27008"/>
                    <a:pt x="47396" y="25185"/>
                  </a:cubicBezTo>
                  <a:cubicBezTo>
                    <a:pt x="49270" y="22423"/>
                    <a:pt x="50600" y="19413"/>
                    <a:pt x="51736" y="16355"/>
                  </a:cubicBezTo>
                  <a:cubicBezTo>
                    <a:pt x="52032" y="15617"/>
                    <a:pt x="52131" y="14730"/>
                    <a:pt x="52178" y="13941"/>
                  </a:cubicBezTo>
                  <a:cubicBezTo>
                    <a:pt x="52222" y="13105"/>
                    <a:pt x="51661" y="12552"/>
                    <a:pt x="50889" y="12552"/>
                  </a:cubicBezTo>
                  <a:cubicBezTo>
                    <a:pt x="50750" y="12552"/>
                    <a:pt x="50604" y="12570"/>
                    <a:pt x="50454" y="12607"/>
                  </a:cubicBezTo>
                  <a:cubicBezTo>
                    <a:pt x="49961" y="12757"/>
                    <a:pt x="49468" y="13002"/>
                    <a:pt x="48974" y="13250"/>
                  </a:cubicBezTo>
                  <a:cubicBezTo>
                    <a:pt x="47937" y="13842"/>
                    <a:pt x="47148" y="14678"/>
                    <a:pt x="46457" y="15566"/>
                  </a:cubicBezTo>
                  <a:cubicBezTo>
                    <a:pt x="45029" y="17294"/>
                    <a:pt x="43794" y="19117"/>
                    <a:pt x="42760" y="21141"/>
                  </a:cubicBezTo>
                  <a:cubicBezTo>
                    <a:pt x="41526" y="23556"/>
                    <a:pt x="40145" y="25923"/>
                    <a:pt x="38618" y="28191"/>
                  </a:cubicBezTo>
                  <a:cubicBezTo>
                    <a:pt x="37730" y="29474"/>
                    <a:pt x="37138" y="30855"/>
                    <a:pt x="36645" y="32334"/>
                  </a:cubicBezTo>
                  <a:cubicBezTo>
                    <a:pt x="36251" y="33668"/>
                    <a:pt x="35659" y="34899"/>
                    <a:pt x="34917" y="36082"/>
                  </a:cubicBezTo>
                  <a:cubicBezTo>
                    <a:pt x="34574" y="36725"/>
                    <a:pt x="34081" y="37317"/>
                    <a:pt x="33686" y="37909"/>
                  </a:cubicBezTo>
                  <a:cubicBezTo>
                    <a:pt x="33587" y="37759"/>
                    <a:pt x="33635" y="37660"/>
                    <a:pt x="33635" y="37613"/>
                  </a:cubicBezTo>
                  <a:cubicBezTo>
                    <a:pt x="34081" y="35640"/>
                    <a:pt x="34574" y="33668"/>
                    <a:pt x="35016" y="31695"/>
                  </a:cubicBezTo>
                  <a:cubicBezTo>
                    <a:pt x="35363" y="29967"/>
                    <a:pt x="35856" y="28243"/>
                    <a:pt x="35903" y="26467"/>
                  </a:cubicBezTo>
                  <a:cubicBezTo>
                    <a:pt x="35903" y="25627"/>
                    <a:pt x="35955" y="24838"/>
                    <a:pt x="35560" y="24100"/>
                  </a:cubicBezTo>
                  <a:cubicBezTo>
                    <a:pt x="35328" y="23635"/>
                    <a:pt x="35009" y="23392"/>
                    <a:pt x="34655" y="23392"/>
                  </a:cubicBezTo>
                  <a:cubicBezTo>
                    <a:pt x="34409" y="23392"/>
                    <a:pt x="34146" y="23510"/>
                    <a:pt x="33883" y="23753"/>
                  </a:cubicBezTo>
                  <a:cubicBezTo>
                    <a:pt x="33536" y="24100"/>
                    <a:pt x="33240" y="24593"/>
                    <a:pt x="32944" y="24988"/>
                  </a:cubicBezTo>
                  <a:cubicBezTo>
                    <a:pt x="32798" y="25185"/>
                    <a:pt x="32700" y="25331"/>
                    <a:pt x="32550" y="25528"/>
                  </a:cubicBezTo>
                  <a:cubicBezTo>
                    <a:pt x="32502" y="25382"/>
                    <a:pt x="32502" y="25232"/>
                    <a:pt x="32550" y="25134"/>
                  </a:cubicBezTo>
                  <a:cubicBezTo>
                    <a:pt x="32846" y="24199"/>
                    <a:pt x="33193" y="23260"/>
                    <a:pt x="33587" y="22325"/>
                  </a:cubicBezTo>
                  <a:cubicBezTo>
                    <a:pt x="34278" y="20549"/>
                    <a:pt x="35067" y="18722"/>
                    <a:pt x="35805" y="16900"/>
                  </a:cubicBezTo>
                  <a:cubicBezTo>
                    <a:pt x="36692" y="14777"/>
                    <a:pt x="36988" y="12508"/>
                    <a:pt x="36988" y="10240"/>
                  </a:cubicBezTo>
                  <a:cubicBezTo>
                    <a:pt x="36988" y="9254"/>
                    <a:pt x="36890" y="8220"/>
                    <a:pt x="36744" y="7234"/>
                  </a:cubicBezTo>
                  <a:cubicBezTo>
                    <a:pt x="36594" y="5754"/>
                    <a:pt x="36349" y="4274"/>
                    <a:pt x="36053" y="2795"/>
                  </a:cubicBezTo>
                  <a:cubicBezTo>
                    <a:pt x="35955" y="2053"/>
                    <a:pt x="35659" y="1315"/>
                    <a:pt x="35166" y="672"/>
                  </a:cubicBezTo>
                  <a:cubicBezTo>
                    <a:pt x="34858" y="263"/>
                    <a:pt x="34392" y="0"/>
                    <a:pt x="33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468550" y="2142025"/>
              <a:ext cx="472200" cy="573300"/>
            </a:xfrm>
            <a:custGeom>
              <a:avLst/>
              <a:gdLst/>
              <a:ahLst/>
              <a:cxnLst/>
              <a:rect l="l" t="t" r="r" b="b"/>
              <a:pathLst>
                <a:path w="18888" h="22932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98"/>
                    <a:pt x="48" y="344"/>
                    <a:pt x="146" y="494"/>
                  </a:cubicBezTo>
                  <a:cubicBezTo>
                    <a:pt x="1381" y="2810"/>
                    <a:pt x="2565" y="5078"/>
                    <a:pt x="3847" y="7398"/>
                  </a:cubicBezTo>
                  <a:cubicBezTo>
                    <a:pt x="5623" y="10602"/>
                    <a:pt x="7891" y="13415"/>
                    <a:pt x="10602" y="15928"/>
                  </a:cubicBezTo>
                  <a:cubicBezTo>
                    <a:pt x="12527" y="17802"/>
                    <a:pt x="14598" y="19530"/>
                    <a:pt x="16717" y="21207"/>
                  </a:cubicBezTo>
                  <a:cubicBezTo>
                    <a:pt x="17408" y="21748"/>
                    <a:pt x="18098" y="22339"/>
                    <a:pt x="18741" y="22931"/>
                  </a:cubicBezTo>
                  <a:lnTo>
                    <a:pt x="18887" y="22785"/>
                  </a:lnTo>
                  <a:cubicBezTo>
                    <a:pt x="18197" y="22142"/>
                    <a:pt x="17558" y="21550"/>
                    <a:pt x="16867" y="20959"/>
                  </a:cubicBezTo>
                  <a:cubicBezTo>
                    <a:pt x="15139" y="19479"/>
                    <a:pt x="13364" y="18051"/>
                    <a:pt x="11639" y="16520"/>
                  </a:cubicBezTo>
                  <a:cubicBezTo>
                    <a:pt x="9024" y="14105"/>
                    <a:pt x="6609" y="11490"/>
                    <a:pt x="4782" y="8432"/>
                  </a:cubicBezTo>
                  <a:cubicBezTo>
                    <a:pt x="3749" y="6708"/>
                    <a:pt x="2762" y="4881"/>
                    <a:pt x="1725" y="3106"/>
                  </a:cubicBezTo>
                  <a:cubicBezTo>
                    <a:pt x="1184" y="2072"/>
                    <a:pt x="592" y="1034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146675" y="2320750"/>
              <a:ext cx="431550" cy="493200"/>
            </a:xfrm>
            <a:custGeom>
              <a:avLst/>
              <a:gdLst/>
              <a:ahLst/>
              <a:cxnLst/>
              <a:rect l="l" t="t" r="r" b="b"/>
              <a:pathLst>
                <a:path w="17262" h="19728" extrusionOk="0">
                  <a:moveTo>
                    <a:pt x="17111" y="1"/>
                  </a:moveTo>
                  <a:cubicBezTo>
                    <a:pt x="17013" y="99"/>
                    <a:pt x="16965" y="198"/>
                    <a:pt x="16867" y="297"/>
                  </a:cubicBezTo>
                  <a:cubicBezTo>
                    <a:pt x="14401" y="3406"/>
                    <a:pt x="11686" y="6365"/>
                    <a:pt x="8826" y="9075"/>
                  </a:cubicBezTo>
                  <a:cubicBezTo>
                    <a:pt x="5622" y="12085"/>
                    <a:pt x="2861" y="15538"/>
                    <a:pt x="296" y="19088"/>
                  </a:cubicBezTo>
                  <a:cubicBezTo>
                    <a:pt x="197" y="19286"/>
                    <a:pt x="0" y="19432"/>
                    <a:pt x="47" y="19728"/>
                  </a:cubicBezTo>
                  <a:cubicBezTo>
                    <a:pt x="146" y="19629"/>
                    <a:pt x="197" y="19629"/>
                    <a:pt x="245" y="19582"/>
                  </a:cubicBezTo>
                  <a:cubicBezTo>
                    <a:pt x="493" y="19234"/>
                    <a:pt x="789" y="18891"/>
                    <a:pt x="1034" y="18544"/>
                  </a:cubicBezTo>
                  <a:cubicBezTo>
                    <a:pt x="3650" y="15044"/>
                    <a:pt x="6459" y="11738"/>
                    <a:pt x="9615" y="8732"/>
                  </a:cubicBezTo>
                  <a:cubicBezTo>
                    <a:pt x="11836" y="6609"/>
                    <a:pt x="13856" y="4392"/>
                    <a:pt x="15782" y="1973"/>
                  </a:cubicBezTo>
                  <a:cubicBezTo>
                    <a:pt x="16275" y="1382"/>
                    <a:pt x="16768" y="742"/>
                    <a:pt x="17261" y="99"/>
                  </a:cubicBezTo>
                  <a:cubicBezTo>
                    <a:pt x="17210" y="52"/>
                    <a:pt x="17163" y="52"/>
                    <a:pt x="17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787825" y="1849775"/>
              <a:ext cx="233100" cy="574575"/>
            </a:xfrm>
            <a:custGeom>
              <a:avLst/>
              <a:gdLst/>
              <a:ahLst/>
              <a:cxnLst/>
              <a:rect l="l" t="t" r="r" b="b"/>
              <a:pathLst>
                <a:path w="9324" h="22983" extrusionOk="0">
                  <a:moveTo>
                    <a:pt x="1" y="1"/>
                  </a:moveTo>
                  <a:lnTo>
                    <a:pt x="1" y="348"/>
                  </a:lnTo>
                  <a:cubicBezTo>
                    <a:pt x="1875" y="5228"/>
                    <a:pt x="3603" y="10113"/>
                    <a:pt x="5773" y="14894"/>
                  </a:cubicBezTo>
                  <a:cubicBezTo>
                    <a:pt x="6957" y="17459"/>
                    <a:pt x="8239" y="20023"/>
                    <a:pt x="9126" y="22738"/>
                  </a:cubicBezTo>
                  <a:cubicBezTo>
                    <a:pt x="9126" y="22785"/>
                    <a:pt x="9174" y="22785"/>
                    <a:pt x="9324" y="22982"/>
                  </a:cubicBezTo>
                  <a:cubicBezTo>
                    <a:pt x="9272" y="22588"/>
                    <a:pt x="9225" y="22343"/>
                    <a:pt x="9174" y="22146"/>
                  </a:cubicBezTo>
                  <a:cubicBezTo>
                    <a:pt x="8831" y="21207"/>
                    <a:pt x="8483" y="20272"/>
                    <a:pt x="8089" y="19333"/>
                  </a:cubicBezTo>
                  <a:cubicBezTo>
                    <a:pt x="6759" y="16228"/>
                    <a:pt x="5327" y="13119"/>
                    <a:pt x="4045" y="10014"/>
                  </a:cubicBezTo>
                  <a:cubicBezTo>
                    <a:pt x="2763" y="6905"/>
                    <a:pt x="1579" y="3800"/>
                    <a:pt x="348" y="6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3282300" y="1663650"/>
              <a:ext cx="326700" cy="430275"/>
            </a:xfrm>
            <a:custGeom>
              <a:avLst/>
              <a:gdLst/>
              <a:ahLst/>
              <a:cxnLst/>
              <a:rect l="l" t="t" r="r" b="b"/>
              <a:pathLst>
                <a:path w="13068" h="17211" extrusionOk="0">
                  <a:moveTo>
                    <a:pt x="13067" y="1"/>
                  </a:moveTo>
                  <a:lnTo>
                    <a:pt x="13067" y="1"/>
                  </a:lnTo>
                  <a:cubicBezTo>
                    <a:pt x="12673" y="494"/>
                    <a:pt x="12278" y="1034"/>
                    <a:pt x="11935" y="1579"/>
                  </a:cubicBezTo>
                  <a:cubicBezTo>
                    <a:pt x="10061" y="4538"/>
                    <a:pt x="8037" y="7398"/>
                    <a:pt x="5721" y="10061"/>
                  </a:cubicBezTo>
                  <a:cubicBezTo>
                    <a:pt x="3993" y="12081"/>
                    <a:pt x="2316" y="14153"/>
                    <a:pt x="639" y="16224"/>
                  </a:cubicBezTo>
                  <a:cubicBezTo>
                    <a:pt x="395" y="16520"/>
                    <a:pt x="197" y="16816"/>
                    <a:pt x="0" y="17112"/>
                  </a:cubicBezTo>
                  <a:cubicBezTo>
                    <a:pt x="47" y="17163"/>
                    <a:pt x="99" y="17163"/>
                    <a:pt x="146" y="17210"/>
                  </a:cubicBezTo>
                  <a:cubicBezTo>
                    <a:pt x="197" y="17163"/>
                    <a:pt x="245" y="17064"/>
                    <a:pt x="296" y="17013"/>
                  </a:cubicBezTo>
                  <a:cubicBezTo>
                    <a:pt x="2269" y="14697"/>
                    <a:pt x="4143" y="12330"/>
                    <a:pt x="6115" y="10061"/>
                  </a:cubicBezTo>
                  <a:cubicBezTo>
                    <a:pt x="8680" y="7051"/>
                    <a:pt x="10949" y="3895"/>
                    <a:pt x="12870" y="442"/>
                  </a:cubicBezTo>
                  <a:cubicBezTo>
                    <a:pt x="12921" y="296"/>
                    <a:pt x="13020" y="147"/>
                    <a:pt x="13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070225" y="1955800"/>
              <a:ext cx="146700" cy="485800"/>
            </a:xfrm>
            <a:custGeom>
              <a:avLst/>
              <a:gdLst/>
              <a:ahLst/>
              <a:cxnLst/>
              <a:rect l="l" t="t" r="r" b="b"/>
              <a:pathLst>
                <a:path w="5868" h="19432" extrusionOk="0">
                  <a:moveTo>
                    <a:pt x="5867" y="1"/>
                  </a:moveTo>
                  <a:cubicBezTo>
                    <a:pt x="4242" y="6562"/>
                    <a:pt x="2119" y="12973"/>
                    <a:pt x="0" y="19432"/>
                  </a:cubicBezTo>
                  <a:cubicBezTo>
                    <a:pt x="2466" y="13119"/>
                    <a:pt x="4538" y="6661"/>
                    <a:pt x="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237900" y="2359025"/>
              <a:ext cx="286075" cy="314375"/>
            </a:xfrm>
            <a:custGeom>
              <a:avLst/>
              <a:gdLst/>
              <a:ahLst/>
              <a:cxnLst/>
              <a:rect l="l" t="t" r="r" b="b"/>
              <a:pathLst>
                <a:path w="11443" h="12575" extrusionOk="0">
                  <a:moveTo>
                    <a:pt x="11442" y="1"/>
                  </a:moveTo>
                  <a:lnTo>
                    <a:pt x="11442" y="1"/>
                  </a:lnTo>
                  <a:cubicBezTo>
                    <a:pt x="11194" y="99"/>
                    <a:pt x="11048" y="296"/>
                    <a:pt x="10898" y="494"/>
                  </a:cubicBezTo>
                  <a:cubicBezTo>
                    <a:pt x="9813" y="1677"/>
                    <a:pt x="8827" y="2861"/>
                    <a:pt x="7742" y="3993"/>
                  </a:cubicBezTo>
                  <a:cubicBezTo>
                    <a:pt x="6163" y="5571"/>
                    <a:pt x="4538" y="7150"/>
                    <a:pt x="2960" y="8728"/>
                  </a:cubicBezTo>
                  <a:cubicBezTo>
                    <a:pt x="1875" y="9864"/>
                    <a:pt x="888" y="11095"/>
                    <a:pt x="1" y="12428"/>
                  </a:cubicBezTo>
                  <a:lnTo>
                    <a:pt x="147" y="12574"/>
                  </a:lnTo>
                  <a:cubicBezTo>
                    <a:pt x="198" y="12476"/>
                    <a:pt x="198" y="12428"/>
                    <a:pt x="245" y="12330"/>
                  </a:cubicBezTo>
                  <a:cubicBezTo>
                    <a:pt x="1725" y="10259"/>
                    <a:pt x="3552" y="8483"/>
                    <a:pt x="5374" y="6708"/>
                  </a:cubicBezTo>
                  <a:cubicBezTo>
                    <a:pt x="7446" y="4684"/>
                    <a:pt x="9470" y="2664"/>
                    <a:pt x="11245" y="344"/>
                  </a:cubicBezTo>
                  <a:cubicBezTo>
                    <a:pt x="11344" y="198"/>
                    <a:pt x="11391" y="99"/>
                    <a:pt x="11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801450" y="1928675"/>
              <a:ext cx="147975" cy="350175"/>
            </a:xfrm>
            <a:custGeom>
              <a:avLst/>
              <a:gdLst/>
              <a:ahLst/>
              <a:cxnLst/>
              <a:rect l="l" t="t" r="r" b="b"/>
              <a:pathLst>
                <a:path w="5919" h="14007" extrusionOk="0">
                  <a:moveTo>
                    <a:pt x="0" y="1"/>
                  </a:moveTo>
                  <a:cubicBezTo>
                    <a:pt x="1578" y="4834"/>
                    <a:pt x="3354" y="9568"/>
                    <a:pt x="5918" y="14007"/>
                  </a:cubicBezTo>
                  <a:cubicBezTo>
                    <a:pt x="3598" y="9470"/>
                    <a:pt x="1823" y="46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500600" y="2240675"/>
              <a:ext cx="237950" cy="315650"/>
            </a:xfrm>
            <a:custGeom>
              <a:avLst/>
              <a:gdLst/>
              <a:ahLst/>
              <a:cxnLst/>
              <a:rect l="l" t="t" r="r" b="b"/>
              <a:pathLst>
                <a:path w="9518" h="12626" extrusionOk="0">
                  <a:moveTo>
                    <a:pt x="1" y="0"/>
                  </a:moveTo>
                  <a:lnTo>
                    <a:pt x="1" y="0"/>
                  </a:lnTo>
                  <a:cubicBezTo>
                    <a:pt x="2368" y="4782"/>
                    <a:pt x="5228" y="9272"/>
                    <a:pt x="9517" y="12625"/>
                  </a:cubicBezTo>
                  <a:cubicBezTo>
                    <a:pt x="5426" y="9122"/>
                    <a:pt x="2565" y="468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3366125" y="1689500"/>
              <a:ext cx="199775" cy="277475"/>
            </a:xfrm>
            <a:custGeom>
              <a:avLst/>
              <a:gdLst/>
              <a:ahLst/>
              <a:cxnLst/>
              <a:rect l="l" t="t" r="r" b="b"/>
              <a:pathLst>
                <a:path w="7991" h="11099" extrusionOk="0">
                  <a:moveTo>
                    <a:pt x="7990" y="0"/>
                  </a:moveTo>
                  <a:cubicBezTo>
                    <a:pt x="5426" y="3898"/>
                    <a:pt x="2861" y="7595"/>
                    <a:pt x="1" y="11099"/>
                  </a:cubicBezTo>
                  <a:cubicBezTo>
                    <a:pt x="1823" y="9422"/>
                    <a:pt x="7596" y="1432"/>
                    <a:pt x="7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3101000" y="2053250"/>
              <a:ext cx="72825" cy="272450"/>
            </a:xfrm>
            <a:custGeom>
              <a:avLst/>
              <a:gdLst/>
              <a:ahLst/>
              <a:cxnLst/>
              <a:rect l="l" t="t" r="r" b="b"/>
              <a:pathLst>
                <a:path w="2913" h="10898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1926" y="3650"/>
                    <a:pt x="987" y="7249"/>
                    <a:pt x="0" y="10898"/>
                  </a:cubicBezTo>
                  <a:cubicBezTo>
                    <a:pt x="1235" y="7347"/>
                    <a:pt x="2269" y="3698"/>
                    <a:pt x="2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3189775" y="1515700"/>
              <a:ext cx="35825" cy="242875"/>
            </a:xfrm>
            <a:custGeom>
              <a:avLst/>
              <a:gdLst/>
              <a:ahLst/>
              <a:cxnLst/>
              <a:rect l="l" t="t" r="r" b="b"/>
              <a:pathLst>
                <a:path w="1433" h="9715" extrusionOk="0">
                  <a:moveTo>
                    <a:pt x="1432" y="1"/>
                  </a:moveTo>
                  <a:cubicBezTo>
                    <a:pt x="789" y="3204"/>
                    <a:pt x="296" y="6412"/>
                    <a:pt x="0" y="9667"/>
                  </a:cubicBezTo>
                  <a:cubicBezTo>
                    <a:pt x="52" y="9667"/>
                    <a:pt x="99" y="9714"/>
                    <a:pt x="150" y="9714"/>
                  </a:cubicBezTo>
                  <a:cubicBezTo>
                    <a:pt x="545" y="6459"/>
                    <a:pt x="987" y="3255"/>
                    <a:pt x="1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2993775" y="1647575"/>
              <a:ext cx="51825" cy="199750"/>
            </a:xfrm>
            <a:custGeom>
              <a:avLst/>
              <a:gdLst/>
              <a:ahLst/>
              <a:cxnLst/>
              <a:rect l="l" t="t" r="r" b="b"/>
              <a:pathLst>
                <a:path w="2073" h="7990" extrusionOk="0">
                  <a:moveTo>
                    <a:pt x="1" y="0"/>
                  </a:moveTo>
                  <a:lnTo>
                    <a:pt x="2072" y="7990"/>
                  </a:lnTo>
                  <a:cubicBezTo>
                    <a:pt x="1678" y="5228"/>
                    <a:pt x="987" y="256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956800" y="1542825"/>
              <a:ext cx="16000" cy="48050"/>
            </a:xfrm>
            <a:custGeom>
              <a:avLst/>
              <a:gdLst/>
              <a:ahLst/>
              <a:cxnLst/>
              <a:rect l="l" t="t" r="r" b="b"/>
              <a:pathLst>
                <a:path w="640" h="1922" extrusionOk="0">
                  <a:moveTo>
                    <a:pt x="0" y="0"/>
                  </a:moveTo>
                  <a:lnTo>
                    <a:pt x="592" y="1922"/>
                  </a:lnTo>
                  <a:cubicBezTo>
                    <a:pt x="639" y="1184"/>
                    <a:pt x="395" y="59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6"/>
          <p:cNvSpPr/>
          <p:nvPr/>
        </p:nvSpPr>
        <p:spPr>
          <a:xfrm rot="-5400000">
            <a:off x="-371425" y="431354"/>
            <a:ext cx="1088298" cy="464147"/>
          </a:xfrm>
          <a:custGeom>
            <a:avLst/>
            <a:gdLst/>
            <a:ahLst/>
            <a:cxnLst/>
            <a:rect l="l" t="t" r="r" b="b"/>
            <a:pathLst>
              <a:path w="56221" h="33314" extrusionOk="0">
                <a:moveTo>
                  <a:pt x="9303" y="0"/>
                </a:moveTo>
                <a:cubicBezTo>
                  <a:pt x="7874" y="0"/>
                  <a:pt x="6453" y="53"/>
                  <a:pt x="5057" y="195"/>
                </a:cubicBezTo>
                <a:cubicBezTo>
                  <a:pt x="1884" y="493"/>
                  <a:pt x="1" y="2476"/>
                  <a:pt x="52" y="5700"/>
                </a:cubicBezTo>
                <a:cubicBezTo>
                  <a:pt x="151" y="10162"/>
                  <a:pt x="3173" y="14870"/>
                  <a:pt x="5256" y="18637"/>
                </a:cubicBezTo>
                <a:cubicBezTo>
                  <a:pt x="7191" y="22207"/>
                  <a:pt x="9472" y="25630"/>
                  <a:pt x="12593" y="28156"/>
                </a:cubicBezTo>
                <a:cubicBezTo>
                  <a:pt x="14528" y="29743"/>
                  <a:pt x="16809" y="30885"/>
                  <a:pt x="19137" y="31726"/>
                </a:cubicBezTo>
                <a:cubicBezTo>
                  <a:pt x="22100" y="32793"/>
                  <a:pt x="25233" y="33314"/>
                  <a:pt x="28364" y="33314"/>
                </a:cubicBezTo>
                <a:cubicBezTo>
                  <a:pt x="33671" y="33314"/>
                  <a:pt x="38972" y="31818"/>
                  <a:pt x="43429" y="28949"/>
                </a:cubicBezTo>
                <a:cubicBezTo>
                  <a:pt x="50568" y="24388"/>
                  <a:pt x="55379" y="16409"/>
                  <a:pt x="56073" y="7981"/>
                </a:cubicBezTo>
                <a:cubicBezTo>
                  <a:pt x="56220" y="6097"/>
                  <a:pt x="56073" y="3915"/>
                  <a:pt x="54685" y="2674"/>
                </a:cubicBezTo>
                <a:cubicBezTo>
                  <a:pt x="53495" y="1635"/>
                  <a:pt x="51810" y="1484"/>
                  <a:pt x="50223" y="1437"/>
                </a:cubicBezTo>
                <a:cubicBezTo>
                  <a:pt x="40110" y="988"/>
                  <a:pt x="29996" y="643"/>
                  <a:pt x="19883" y="393"/>
                </a:cubicBezTo>
                <a:cubicBezTo>
                  <a:pt x="16454" y="323"/>
                  <a:pt x="12850" y="0"/>
                  <a:pt x="93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6"/>
          <p:cNvGrpSpPr/>
          <p:nvPr/>
        </p:nvGrpSpPr>
        <p:grpSpPr>
          <a:xfrm rot="5400000">
            <a:off x="63308" y="207218"/>
            <a:ext cx="404587" cy="524432"/>
            <a:chOff x="4153450" y="2187950"/>
            <a:chExt cx="1609975" cy="2086875"/>
          </a:xfrm>
        </p:grpSpPr>
        <p:sp>
          <p:nvSpPr>
            <p:cNvPr id="221" name="Google Shape;221;p6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26" name="Google Shape;226;p6"/>
          <p:cNvGrpSpPr/>
          <p:nvPr/>
        </p:nvGrpSpPr>
        <p:grpSpPr>
          <a:xfrm rot="-5400000" flipH="1">
            <a:off x="-290338" y="1005392"/>
            <a:ext cx="1111879" cy="572700"/>
            <a:chOff x="2772675" y="3209200"/>
            <a:chExt cx="2642925" cy="1246625"/>
          </a:xfrm>
        </p:grpSpPr>
        <p:sp>
          <p:nvSpPr>
            <p:cNvPr id="227" name="Google Shape;227;p6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 rot="-1654161">
            <a:off x="8057868" y="4678359"/>
            <a:ext cx="546754" cy="405801"/>
            <a:chOff x="7371599" y="1417781"/>
            <a:chExt cx="952389" cy="706864"/>
          </a:xfrm>
        </p:grpSpPr>
        <p:sp>
          <p:nvSpPr>
            <p:cNvPr id="240" name="Google Shape;240;p6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"/>
          <p:cNvSpPr txBox="1">
            <a:spLocks noGrp="1"/>
          </p:cNvSpPr>
          <p:nvPr>
            <p:ph type="title"/>
          </p:nvPr>
        </p:nvSpPr>
        <p:spPr>
          <a:xfrm>
            <a:off x="1111500" y="1313600"/>
            <a:ext cx="38136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subTitle" idx="1"/>
          </p:nvPr>
        </p:nvSpPr>
        <p:spPr>
          <a:xfrm>
            <a:off x="1111500" y="2053600"/>
            <a:ext cx="3813600" cy="17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7"/>
          <p:cNvSpPr>
            <a:spLocks noGrp="1"/>
          </p:cNvSpPr>
          <p:nvPr>
            <p:ph type="pic" idx="2"/>
          </p:nvPr>
        </p:nvSpPr>
        <p:spPr>
          <a:xfrm flipH="1">
            <a:off x="5143600" y="698100"/>
            <a:ext cx="2909700" cy="3747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7"/>
          <p:cNvSpPr/>
          <p:nvPr/>
        </p:nvSpPr>
        <p:spPr>
          <a:xfrm rot="10800000">
            <a:off x="-51583" y="4445388"/>
            <a:ext cx="1174533" cy="749761"/>
          </a:xfrm>
          <a:custGeom>
            <a:avLst/>
            <a:gdLst/>
            <a:ahLst/>
            <a:cxnLst/>
            <a:rect l="l" t="t" r="r" b="b"/>
            <a:pathLst>
              <a:path w="108527" h="69278" extrusionOk="0">
                <a:moveTo>
                  <a:pt x="30712" y="0"/>
                </a:moveTo>
                <a:cubicBezTo>
                  <a:pt x="25186" y="0"/>
                  <a:pt x="19514" y="320"/>
                  <a:pt x="14687" y="1993"/>
                </a:cubicBezTo>
                <a:cubicBezTo>
                  <a:pt x="12274" y="2880"/>
                  <a:pt x="11237" y="4457"/>
                  <a:pt x="9660" y="6330"/>
                </a:cubicBezTo>
                <a:cubicBezTo>
                  <a:pt x="7196" y="9287"/>
                  <a:pt x="4093" y="11700"/>
                  <a:pt x="2366" y="15150"/>
                </a:cubicBezTo>
                <a:cubicBezTo>
                  <a:pt x="0" y="19933"/>
                  <a:pt x="789" y="25796"/>
                  <a:pt x="3253" y="30480"/>
                </a:cubicBezTo>
                <a:cubicBezTo>
                  <a:pt x="5670" y="35211"/>
                  <a:pt x="9562" y="39055"/>
                  <a:pt x="13457" y="42604"/>
                </a:cubicBezTo>
                <a:cubicBezTo>
                  <a:pt x="20996" y="49504"/>
                  <a:pt x="28980" y="55958"/>
                  <a:pt x="37903" y="60840"/>
                </a:cubicBezTo>
                <a:cubicBezTo>
                  <a:pt x="46873" y="65717"/>
                  <a:pt x="56828" y="69021"/>
                  <a:pt x="66981" y="69265"/>
                </a:cubicBezTo>
                <a:cubicBezTo>
                  <a:pt x="67351" y="69274"/>
                  <a:pt x="67720" y="69278"/>
                  <a:pt x="68090" y="69278"/>
                </a:cubicBezTo>
                <a:cubicBezTo>
                  <a:pt x="80979" y="69278"/>
                  <a:pt x="93866" y="64281"/>
                  <a:pt x="103303" y="55466"/>
                </a:cubicBezTo>
                <a:cubicBezTo>
                  <a:pt x="104734" y="54086"/>
                  <a:pt x="106114" y="52607"/>
                  <a:pt x="107001" y="50833"/>
                </a:cubicBezTo>
                <a:cubicBezTo>
                  <a:pt x="108034" y="48861"/>
                  <a:pt x="108330" y="46547"/>
                  <a:pt x="108381" y="44327"/>
                </a:cubicBezTo>
                <a:cubicBezTo>
                  <a:pt x="108527" y="40976"/>
                  <a:pt x="108184" y="37577"/>
                  <a:pt x="107837" y="34225"/>
                </a:cubicBezTo>
                <a:cubicBezTo>
                  <a:pt x="107001" y="25598"/>
                  <a:pt x="106114" y="16975"/>
                  <a:pt x="105274" y="8349"/>
                </a:cubicBezTo>
                <a:cubicBezTo>
                  <a:pt x="105128" y="7067"/>
                  <a:pt x="104931" y="5589"/>
                  <a:pt x="103894" y="4800"/>
                </a:cubicBezTo>
                <a:cubicBezTo>
                  <a:pt x="103204" y="4307"/>
                  <a:pt x="102368" y="4209"/>
                  <a:pt x="101528" y="4110"/>
                </a:cubicBezTo>
                <a:cubicBezTo>
                  <a:pt x="81026" y="1646"/>
                  <a:pt x="60377" y="266"/>
                  <a:pt x="39724" y="120"/>
                </a:cubicBezTo>
                <a:cubicBezTo>
                  <a:pt x="36885" y="101"/>
                  <a:pt x="33822" y="0"/>
                  <a:pt x="307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"/>
          <p:cNvSpPr/>
          <p:nvPr/>
        </p:nvSpPr>
        <p:spPr>
          <a:xfrm rot="-5400000" flipH="1">
            <a:off x="439103" y="-438967"/>
            <a:ext cx="1335142" cy="2213351"/>
          </a:xfrm>
          <a:custGeom>
            <a:avLst/>
            <a:gdLst/>
            <a:ahLst/>
            <a:cxnLst/>
            <a:rect l="l" t="t" r="r" b="b"/>
            <a:pathLst>
              <a:path w="67474" h="111856" extrusionOk="0">
                <a:moveTo>
                  <a:pt x="0" y="0"/>
                </a:moveTo>
                <a:lnTo>
                  <a:pt x="0" y="1972"/>
                </a:lnTo>
                <a:lnTo>
                  <a:pt x="0" y="55740"/>
                </a:lnTo>
                <a:lnTo>
                  <a:pt x="0" y="106603"/>
                </a:lnTo>
                <a:cubicBezTo>
                  <a:pt x="0" y="107246"/>
                  <a:pt x="99" y="108034"/>
                  <a:pt x="446" y="108429"/>
                </a:cubicBezTo>
                <a:cubicBezTo>
                  <a:pt x="2593" y="110522"/>
                  <a:pt x="5325" y="111856"/>
                  <a:pt x="8117" y="111856"/>
                </a:cubicBezTo>
                <a:cubicBezTo>
                  <a:pt x="10451" y="111856"/>
                  <a:pt x="12826" y="110924"/>
                  <a:pt x="14936" y="108724"/>
                </a:cubicBezTo>
                <a:cubicBezTo>
                  <a:pt x="17104" y="106457"/>
                  <a:pt x="18433" y="103646"/>
                  <a:pt x="18977" y="100590"/>
                </a:cubicBezTo>
                <a:cubicBezTo>
                  <a:pt x="19667" y="96352"/>
                  <a:pt x="19911" y="92113"/>
                  <a:pt x="20700" y="87926"/>
                </a:cubicBezTo>
                <a:cubicBezTo>
                  <a:pt x="23906" y="71662"/>
                  <a:pt x="32726" y="59387"/>
                  <a:pt x="47070" y="51159"/>
                </a:cubicBezTo>
                <a:cubicBezTo>
                  <a:pt x="49778" y="49629"/>
                  <a:pt x="52393" y="48103"/>
                  <a:pt x="55054" y="46526"/>
                </a:cubicBezTo>
                <a:cubicBezTo>
                  <a:pt x="58898" y="44160"/>
                  <a:pt x="61560" y="40809"/>
                  <a:pt x="63283" y="36669"/>
                </a:cubicBezTo>
                <a:cubicBezTo>
                  <a:pt x="65305" y="31886"/>
                  <a:pt x="66390" y="26859"/>
                  <a:pt x="66883" y="21733"/>
                </a:cubicBezTo>
                <a:cubicBezTo>
                  <a:pt x="67474" y="14687"/>
                  <a:pt x="66981" y="7788"/>
                  <a:pt x="63531" y="1380"/>
                </a:cubicBezTo>
                <a:cubicBezTo>
                  <a:pt x="62940" y="343"/>
                  <a:pt x="62348" y="0"/>
                  <a:pt x="611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5400000" flipH="1">
            <a:off x="-917015" y="882660"/>
            <a:ext cx="2294216" cy="528913"/>
          </a:xfrm>
          <a:custGeom>
            <a:avLst/>
            <a:gdLst/>
            <a:ahLst/>
            <a:cxnLst/>
            <a:rect l="l" t="t" r="r" b="b"/>
            <a:pathLst>
              <a:path w="129197" h="27239" extrusionOk="0">
                <a:moveTo>
                  <a:pt x="120801" y="0"/>
                </a:moveTo>
                <a:cubicBezTo>
                  <a:pt x="119505" y="0"/>
                  <a:pt x="118206" y="72"/>
                  <a:pt x="116901" y="218"/>
                </a:cubicBezTo>
                <a:cubicBezTo>
                  <a:pt x="111745" y="864"/>
                  <a:pt x="107034" y="2550"/>
                  <a:pt x="102921" y="5723"/>
                </a:cubicBezTo>
                <a:cubicBezTo>
                  <a:pt x="100640" y="7508"/>
                  <a:pt x="98407" y="9392"/>
                  <a:pt x="96226" y="11323"/>
                </a:cubicBezTo>
                <a:cubicBezTo>
                  <a:pt x="91485" y="15455"/>
                  <a:pt x="85987" y="17542"/>
                  <a:pt x="79814" y="17542"/>
                </a:cubicBezTo>
                <a:cubicBezTo>
                  <a:pt x="79470" y="17542"/>
                  <a:pt x="79124" y="17535"/>
                  <a:pt x="78775" y="17522"/>
                </a:cubicBezTo>
                <a:cubicBezTo>
                  <a:pt x="74365" y="17423"/>
                  <a:pt x="70101" y="16578"/>
                  <a:pt x="65885" y="15242"/>
                </a:cubicBezTo>
                <a:cubicBezTo>
                  <a:pt x="61423" y="13802"/>
                  <a:pt x="56962" y="12267"/>
                  <a:pt x="52500" y="10780"/>
                </a:cubicBezTo>
                <a:cubicBezTo>
                  <a:pt x="47392" y="9134"/>
                  <a:pt x="42235" y="8182"/>
                  <a:pt x="36977" y="8182"/>
                </a:cubicBezTo>
                <a:cubicBezTo>
                  <a:pt x="34784" y="8182"/>
                  <a:pt x="32573" y="8347"/>
                  <a:pt x="30341" y="8698"/>
                </a:cubicBezTo>
                <a:cubicBezTo>
                  <a:pt x="22508" y="9935"/>
                  <a:pt x="15369" y="12909"/>
                  <a:pt x="9023" y="17720"/>
                </a:cubicBezTo>
                <a:cubicBezTo>
                  <a:pt x="5501" y="20397"/>
                  <a:pt x="2626" y="23717"/>
                  <a:pt x="0" y="27239"/>
                </a:cubicBezTo>
                <a:lnTo>
                  <a:pt x="129196" y="27239"/>
                </a:lnTo>
                <a:lnTo>
                  <a:pt x="129196" y="912"/>
                </a:lnTo>
                <a:cubicBezTo>
                  <a:pt x="129045" y="912"/>
                  <a:pt x="128847" y="912"/>
                  <a:pt x="128700" y="864"/>
                </a:cubicBezTo>
                <a:cubicBezTo>
                  <a:pt x="126071" y="298"/>
                  <a:pt x="123444" y="0"/>
                  <a:pt x="1208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7"/>
          <p:cNvGrpSpPr/>
          <p:nvPr/>
        </p:nvGrpSpPr>
        <p:grpSpPr>
          <a:xfrm>
            <a:off x="82742" y="539492"/>
            <a:ext cx="294688" cy="360590"/>
            <a:chOff x="2229900" y="1049875"/>
            <a:chExt cx="958025" cy="1172650"/>
          </a:xfrm>
        </p:grpSpPr>
        <p:sp>
          <p:nvSpPr>
            <p:cNvPr id="257" name="Google Shape;257;p7"/>
            <p:cNvSpPr/>
            <p:nvPr/>
          </p:nvSpPr>
          <p:spPr>
            <a:xfrm>
              <a:off x="2705825" y="1959600"/>
              <a:ext cx="149950" cy="151225"/>
            </a:xfrm>
            <a:custGeom>
              <a:avLst/>
              <a:gdLst/>
              <a:ahLst/>
              <a:cxnLst/>
              <a:rect l="l" t="t" r="r" b="b"/>
              <a:pathLst>
                <a:path w="5998" h="6049" extrusionOk="0">
                  <a:moveTo>
                    <a:pt x="2923" y="1"/>
                  </a:moveTo>
                  <a:cubicBezTo>
                    <a:pt x="1190" y="1"/>
                    <a:pt x="0" y="1190"/>
                    <a:pt x="0" y="2975"/>
                  </a:cubicBezTo>
                  <a:cubicBezTo>
                    <a:pt x="0" y="4760"/>
                    <a:pt x="1535" y="6049"/>
                    <a:pt x="3669" y="6049"/>
                  </a:cubicBezTo>
                  <a:cubicBezTo>
                    <a:pt x="4958" y="6049"/>
                    <a:pt x="5997" y="4859"/>
                    <a:pt x="5950" y="3471"/>
                  </a:cubicBezTo>
                  <a:cubicBezTo>
                    <a:pt x="5898" y="1389"/>
                    <a:pt x="4661" y="1"/>
                    <a:pt x="2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3037975" y="1223400"/>
              <a:ext cx="145000" cy="148775"/>
            </a:xfrm>
            <a:custGeom>
              <a:avLst/>
              <a:gdLst/>
              <a:ahLst/>
              <a:cxnLst/>
              <a:rect l="l" t="t" r="r" b="b"/>
              <a:pathLst>
                <a:path w="5800" h="5951" extrusionOk="0">
                  <a:moveTo>
                    <a:pt x="2924" y="0"/>
                  </a:moveTo>
                  <a:cubicBezTo>
                    <a:pt x="1139" y="0"/>
                    <a:pt x="1" y="1190"/>
                    <a:pt x="1" y="3023"/>
                  </a:cubicBezTo>
                  <a:cubicBezTo>
                    <a:pt x="1" y="4773"/>
                    <a:pt x="1336" y="5951"/>
                    <a:pt x="3351" y="5951"/>
                  </a:cubicBezTo>
                  <a:cubicBezTo>
                    <a:pt x="3391" y="5951"/>
                    <a:pt x="3431" y="5950"/>
                    <a:pt x="3471" y="5950"/>
                  </a:cubicBezTo>
                  <a:cubicBezTo>
                    <a:pt x="4859" y="5950"/>
                    <a:pt x="5752" y="4906"/>
                    <a:pt x="5799" y="3272"/>
                  </a:cubicBezTo>
                  <a:cubicBezTo>
                    <a:pt x="5799" y="1337"/>
                    <a:pt x="4610" y="0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478950" y="2074825"/>
              <a:ext cx="146275" cy="147700"/>
            </a:xfrm>
            <a:custGeom>
              <a:avLst/>
              <a:gdLst/>
              <a:ahLst/>
              <a:cxnLst/>
              <a:rect l="l" t="t" r="r" b="b"/>
              <a:pathLst>
                <a:path w="5851" h="5908" extrusionOk="0">
                  <a:moveTo>
                    <a:pt x="2876" y="0"/>
                  </a:moveTo>
                  <a:cubicBezTo>
                    <a:pt x="1242" y="0"/>
                    <a:pt x="1" y="992"/>
                    <a:pt x="1" y="2431"/>
                  </a:cubicBezTo>
                  <a:cubicBezTo>
                    <a:pt x="1" y="4264"/>
                    <a:pt x="1143" y="5850"/>
                    <a:pt x="2579" y="5902"/>
                  </a:cubicBezTo>
                  <a:cubicBezTo>
                    <a:pt x="2652" y="5906"/>
                    <a:pt x="2724" y="5907"/>
                    <a:pt x="2795" y="5907"/>
                  </a:cubicBezTo>
                  <a:cubicBezTo>
                    <a:pt x="4561" y="5907"/>
                    <a:pt x="5754" y="4736"/>
                    <a:pt x="5803" y="2876"/>
                  </a:cubicBezTo>
                  <a:cubicBezTo>
                    <a:pt x="5851" y="1091"/>
                    <a:pt x="4812" y="99"/>
                    <a:pt x="2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2355050" y="1784750"/>
              <a:ext cx="143775" cy="147650"/>
            </a:xfrm>
            <a:custGeom>
              <a:avLst/>
              <a:gdLst/>
              <a:ahLst/>
              <a:cxnLst/>
              <a:rect l="l" t="t" r="r" b="b"/>
              <a:pathLst>
                <a:path w="5751" h="5906" extrusionOk="0">
                  <a:moveTo>
                    <a:pt x="2772" y="1"/>
                  </a:moveTo>
                  <a:cubicBezTo>
                    <a:pt x="1189" y="1"/>
                    <a:pt x="0" y="1075"/>
                    <a:pt x="51" y="2434"/>
                  </a:cubicBezTo>
                  <a:cubicBezTo>
                    <a:pt x="51" y="4615"/>
                    <a:pt x="991" y="5904"/>
                    <a:pt x="2629" y="5904"/>
                  </a:cubicBezTo>
                  <a:cubicBezTo>
                    <a:pt x="2664" y="5905"/>
                    <a:pt x="2699" y="5905"/>
                    <a:pt x="2733" y="5905"/>
                  </a:cubicBezTo>
                  <a:cubicBezTo>
                    <a:pt x="4558" y="5905"/>
                    <a:pt x="5750" y="4679"/>
                    <a:pt x="5750" y="2830"/>
                  </a:cubicBezTo>
                  <a:cubicBezTo>
                    <a:pt x="5750" y="1244"/>
                    <a:pt x="4560" y="54"/>
                    <a:pt x="2875" y="2"/>
                  </a:cubicBezTo>
                  <a:cubicBezTo>
                    <a:pt x="2840" y="1"/>
                    <a:pt x="2806" y="1"/>
                    <a:pt x="2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040750" y="1806325"/>
              <a:ext cx="147175" cy="151800"/>
            </a:xfrm>
            <a:custGeom>
              <a:avLst/>
              <a:gdLst/>
              <a:ahLst/>
              <a:cxnLst/>
              <a:rect l="l" t="t" r="r" b="b"/>
              <a:pathLst>
                <a:path w="5887" h="6072" extrusionOk="0">
                  <a:moveTo>
                    <a:pt x="2481" y="1"/>
                  </a:moveTo>
                  <a:cubicBezTo>
                    <a:pt x="1214" y="1"/>
                    <a:pt x="123" y="961"/>
                    <a:pt x="88" y="2463"/>
                  </a:cubicBezTo>
                  <a:cubicBezTo>
                    <a:pt x="0" y="4266"/>
                    <a:pt x="2059" y="6071"/>
                    <a:pt x="3910" y="6071"/>
                  </a:cubicBezTo>
                  <a:cubicBezTo>
                    <a:pt x="4144" y="6071"/>
                    <a:pt x="4375" y="6042"/>
                    <a:pt x="4598" y="5981"/>
                  </a:cubicBezTo>
                  <a:cubicBezTo>
                    <a:pt x="5641" y="5683"/>
                    <a:pt x="5887" y="4942"/>
                    <a:pt x="5887" y="4248"/>
                  </a:cubicBezTo>
                  <a:cubicBezTo>
                    <a:pt x="5887" y="2661"/>
                    <a:pt x="4994" y="1075"/>
                    <a:pt x="3856" y="381"/>
                  </a:cubicBezTo>
                  <a:cubicBezTo>
                    <a:pt x="3402" y="121"/>
                    <a:pt x="2930" y="1"/>
                    <a:pt x="2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703350" y="1374600"/>
              <a:ext cx="168575" cy="150475"/>
            </a:xfrm>
            <a:custGeom>
              <a:avLst/>
              <a:gdLst/>
              <a:ahLst/>
              <a:cxnLst/>
              <a:rect l="l" t="t" r="r" b="b"/>
              <a:pathLst>
                <a:path w="6743" h="6019" extrusionOk="0">
                  <a:moveTo>
                    <a:pt x="2777" y="1"/>
                  </a:moveTo>
                  <a:cubicBezTo>
                    <a:pt x="1388" y="1"/>
                    <a:pt x="496" y="742"/>
                    <a:pt x="246" y="2083"/>
                  </a:cubicBezTo>
                  <a:cubicBezTo>
                    <a:pt x="0" y="3372"/>
                    <a:pt x="544" y="4312"/>
                    <a:pt x="1488" y="5057"/>
                  </a:cubicBezTo>
                  <a:cubicBezTo>
                    <a:pt x="2255" y="5605"/>
                    <a:pt x="3079" y="6019"/>
                    <a:pt x="3976" y="6019"/>
                  </a:cubicBezTo>
                  <a:cubicBezTo>
                    <a:pt x="4294" y="6019"/>
                    <a:pt x="4621" y="5967"/>
                    <a:pt x="4958" y="5851"/>
                  </a:cubicBezTo>
                  <a:cubicBezTo>
                    <a:pt x="5303" y="5700"/>
                    <a:pt x="5652" y="5402"/>
                    <a:pt x="5799" y="5057"/>
                  </a:cubicBezTo>
                  <a:cubicBezTo>
                    <a:pt x="6743" y="3273"/>
                    <a:pt x="4807" y="48"/>
                    <a:pt x="2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596750" y="1049875"/>
              <a:ext cx="130125" cy="142575"/>
            </a:xfrm>
            <a:custGeom>
              <a:avLst/>
              <a:gdLst/>
              <a:ahLst/>
              <a:cxnLst/>
              <a:rect l="l" t="t" r="r" b="b"/>
              <a:pathLst>
                <a:path w="5205" h="5703" extrusionOk="0">
                  <a:moveTo>
                    <a:pt x="2380" y="1"/>
                  </a:moveTo>
                  <a:cubicBezTo>
                    <a:pt x="941" y="1"/>
                    <a:pt x="48" y="794"/>
                    <a:pt x="48" y="2182"/>
                  </a:cubicBezTo>
                  <a:cubicBezTo>
                    <a:pt x="1" y="4114"/>
                    <a:pt x="1587" y="5700"/>
                    <a:pt x="3618" y="5700"/>
                  </a:cubicBezTo>
                  <a:cubicBezTo>
                    <a:pt x="3652" y="5702"/>
                    <a:pt x="3685" y="5703"/>
                    <a:pt x="3717" y="5703"/>
                  </a:cubicBezTo>
                  <a:cubicBezTo>
                    <a:pt x="4695" y="5703"/>
                    <a:pt x="5204" y="4956"/>
                    <a:pt x="5204" y="3471"/>
                  </a:cubicBezTo>
                  <a:cubicBezTo>
                    <a:pt x="5204" y="1389"/>
                    <a:pt x="4165" y="48"/>
                    <a:pt x="2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448225" y="1539400"/>
              <a:ext cx="146075" cy="143975"/>
            </a:xfrm>
            <a:custGeom>
              <a:avLst/>
              <a:gdLst/>
              <a:ahLst/>
              <a:cxnLst/>
              <a:rect l="l" t="t" r="r" b="b"/>
              <a:pathLst>
                <a:path w="5843" h="5759" extrusionOk="0">
                  <a:moveTo>
                    <a:pt x="2769" y="0"/>
                  </a:moveTo>
                  <a:cubicBezTo>
                    <a:pt x="1282" y="0"/>
                    <a:pt x="389" y="746"/>
                    <a:pt x="238" y="1983"/>
                  </a:cubicBezTo>
                  <a:cubicBezTo>
                    <a:pt x="0" y="3570"/>
                    <a:pt x="1990" y="5758"/>
                    <a:pt x="3604" y="5758"/>
                  </a:cubicBezTo>
                  <a:cubicBezTo>
                    <a:pt x="3656" y="5758"/>
                    <a:pt x="3709" y="5756"/>
                    <a:pt x="3760" y="5751"/>
                  </a:cubicBezTo>
                  <a:cubicBezTo>
                    <a:pt x="4205" y="5704"/>
                    <a:pt x="4700" y="5505"/>
                    <a:pt x="4950" y="5156"/>
                  </a:cubicBezTo>
                  <a:cubicBezTo>
                    <a:pt x="5843" y="4018"/>
                    <a:pt x="5494" y="2729"/>
                    <a:pt x="4998" y="1539"/>
                  </a:cubicBezTo>
                  <a:cubicBezTo>
                    <a:pt x="4601" y="448"/>
                    <a:pt x="3709" y="52"/>
                    <a:pt x="2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229900" y="1307375"/>
              <a:ext cx="95400" cy="141625"/>
            </a:xfrm>
            <a:custGeom>
              <a:avLst/>
              <a:gdLst/>
              <a:ahLst/>
              <a:cxnLst/>
              <a:rect l="l" t="t" r="r" b="b"/>
              <a:pathLst>
                <a:path w="3816" h="5665" extrusionOk="0">
                  <a:moveTo>
                    <a:pt x="1943" y="1"/>
                  </a:moveTo>
                  <a:cubicBezTo>
                    <a:pt x="1026" y="1"/>
                    <a:pt x="381" y="534"/>
                    <a:pt x="198" y="1448"/>
                  </a:cubicBezTo>
                  <a:cubicBezTo>
                    <a:pt x="48" y="2341"/>
                    <a:pt x="0" y="3332"/>
                    <a:pt x="147" y="4276"/>
                  </a:cubicBezTo>
                  <a:cubicBezTo>
                    <a:pt x="246" y="5168"/>
                    <a:pt x="940" y="5664"/>
                    <a:pt x="1884" y="5664"/>
                  </a:cubicBezTo>
                  <a:cubicBezTo>
                    <a:pt x="2876" y="5613"/>
                    <a:pt x="3470" y="5018"/>
                    <a:pt x="3669" y="4078"/>
                  </a:cubicBezTo>
                  <a:cubicBezTo>
                    <a:pt x="3768" y="3681"/>
                    <a:pt x="3768" y="3233"/>
                    <a:pt x="3816" y="2987"/>
                  </a:cubicBezTo>
                  <a:cubicBezTo>
                    <a:pt x="3768" y="2491"/>
                    <a:pt x="3768" y="2095"/>
                    <a:pt x="3716" y="1746"/>
                  </a:cubicBezTo>
                  <a:cubicBezTo>
                    <a:pt x="3570" y="853"/>
                    <a:pt x="3221" y="112"/>
                    <a:pt x="2181" y="13"/>
                  </a:cubicBezTo>
                  <a:cubicBezTo>
                    <a:pt x="2100" y="5"/>
                    <a:pt x="2020" y="1"/>
                    <a:pt x="1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2853275" y="1638150"/>
              <a:ext cx="102900" cy="140550"/>
            </a:xfrm>
            <a:custGeom>
              <a:avLst/>
              <a:gdLst/>
              <a:ahLst/>
              <a:cxnLst/>
              <a:rect l="l" t="t" r="r" b="b"/>
              <a:pathLst>
                <a:path w="4116" h="5622" extrusionOk="0">
                  <a:moveTo>
                    <a:pt x="2155" y="1"/>
                  </a:moveTo>
                  <a:cubicBezTo>
                    <a:pt x="982" y="1"/>
                    <a:pt x="287" y="895"/>
                    <a:pt x="151" y="2646"/>
                  </a:cubicBezTo>
                  <a:cubicBezTo>
                    <a:pt x="0" y="4379"/>
                    <a:pt x="694" y="5521"/>
                    <a:pt x="1983" y="5620"/>
                  </a:cubicBezTo>
                  <a:cubicBezTo>
                    <a:pt x="2011" y="5621"/>
                    <a:pt x="2039" y="5622"/>
                    <a:pt x="2067" y="5622"/>
                  </a:cubicBezTo>
                  <a:cubicBezTo>
                    <a:pt x="3357" y="5622"/>
                    <a:pt x="4116" y="4539"/>
                    <a:pt x="4065" y="2745"/>
                  </a:cubicBezTo>
                  <a:cubicBezTo>
                    <a:pt x="4018" y="1059"/>
                    <a:pt x="3470" y="167"/>
                    <a:pt x="2431" y="16"/>
                  </a:cubicBezTo>
                  <a:cubicBezTo>
                    <a:pt x="2336" y="6"/>
                    <a:pt x="2244" y="1"/>
                    <a:pt x="2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7"/>
          <p:cNvSpPr/>
          <p:nvPr/>
        </p:nvSpPr>
        <p:spPr>
          <a:xfrm rot="5400000" flipH="1">
            <a:off x="7576656" y="3576155"/>
            <a:ext cx="1179446" cy="1955243"/>
          </a:xfrm>
          <a:custGeom>
            <a:avLst/>
            <a:gdLst/>
            <a:ahLst/>
            <a:cxnLst/>
            <a:rect l="l" t="t" r="r" b="b"/>
            <a:pathLst>
              <a:path w="67474" h="111856" extrusionOk="0">
                <a:moveTo>
                  <a:pt x="0" y="0"/>
                </a:moveTo>
                <a:lnTo>
                  <a:pt x="0" y="1972"/>
                </a:lnTo>
                <a:lnTo>
                  <a:pt x="0" y="55740"/>
                </a:lnTo>
                <a:lnTo>
                  <a:pt x="0" y="106603"/>
                </a:lnTo>
                <a:cubicBezTo>
                  <a:pt x="0" y="107246"/>
                  <a:pt x="99" y="108034"/>
                  <a:pt x="446" y="108429"/>
                </a:cubicBezTo>
                <a:cubicBezTo>
                  <a:pt x="2593" y="110522"/>
                  <a:pt x="5325" y="111856"/>
                  <a:pt x="8117" y="111856"/>
                </a:cubicBezTo>
                <a:cubicBezTo>
                  <a:pt x="10451" y="111856"/>
                  <a:pt x="12826" y="110924"/>
                  <a:pt x="14936" y="108724"/>
                </a:cubicBezTo>
                <a:cubicBezTo>
                  <a:pt x="17104" y="106457"/>
                  <a:pt x="18433" y="103646"/>
                  <a:pt x="18977" y="100590"/>
                </a:cubicBezTo>
                <a:cubicBezTo>
                  <a:pt x="19667" y="96352"/>
                  <a:pt x="19911" y="92113"/>
                  <a:pt x="20700" y="87926"/>
                </a:cubicBezTo>
                <a:cubicBezTo>
                  <a:pt x="23906" y="71662"/>
                  <a:pt x="32726" y="59387"/>
                  <a:pt x="47070" y="51159"/>
                </a:cubicBezTo>
                <a:cubicBezTo>
                  <a:pt x="49778" y="49629"/>
                  <a:pt x="52393" y="48103"/>
                  <a:pt x="55054" y="46526"/>
                </a:cubicBezTo>
                <a:cubicBezTo>
                  <a:pt x="58898" y="44160"/>
                  <a:pt x="61560" y="40809"/>
                  <a:pt x="63283" y="36669"/>
                </a:cubicBezTo>
                <a:cubicBezTo>
                  <a:pt x="65305" y="31886"/>
                  <a:pt x="66390" y="26859"/>
                  <a:pt x="66883" y="21733"/>
                </a:cubicBezTo>
                <a:cubicBezTo>
                  <a:pt x="67474" y="14687"/>
                  <a:pt x="66981" y="7788"/>
                  <a:pt x="63531" y="1380"/>
                </a:cubicBezTo>
                <a:cubicBezTo>
                  <a:pt x="62940" y="343"/>
                  <a:pt x="62348" y="0"/>
                  <a:pt x="611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7"/>
          <p:cNvSpPr/>
          <p:nvPr/>
        </p:nvSpPr>
        <p:spPr>
          <a:xfrm rot="10800000">
            <a:off x="7646470" y="4293182"/>
            <a:ext cx="746755" cy="442493"/>
          </a:xfrm>
          <a:custGeom>
            <a:avLst/>
            <a:gdLst/>
            <a:ahLst/>
            <a:cxnLst/>
            <a:rect l="l" t="t" r="r" b="b"/>
            <a:pathLst>
              <a:path w="56221" h="33314" extrusionOk="0">
                <a:moveTo>
                  <a:pt x="9303" y="0"/>
                </a:moveTo>
                <a:cubicBezTo>
                  <a:pt x="7874" y="0"/>
                  <a:pt x="6453" y="53"/>
                  <a:pt x="5057" y="195"/>
                </a:cubicBezTo>
                <a:cubicBezTo>
                  <a:pt x="1884" y="493"/>
                  <a:pt x="1" y="2476"/>
                  <a:pt x="52" y="5700"/>
                </a:cubicBezTo>
                <a:cubicBezTo>
                  <a:pt x="151" y="10162"/>
                  <a:pt x="3173" y="14870"/>
                  <a:pt x="5256" y="18637"/>
                </a:cubicBezTo>
                <a:cubicBezTo>
                  <a:pt x="7191" y="22207"/>
                  <a:pt x="9472" y="25630"/>
                  <a:pt x="12593" y="28156"/>
                </a:cubicBezTo>
                <a:cubicBezTo>
                  <a:pt x="14528" y="29743"/>
                  <a:pt x="16809" y="30885"/>
                  <a:pt x="19137" y="31726"/>
                </a:cubicBezTo>
                <a:cubicBezTo>
                  <a:pt x="22100" y="32793"/>
                  <a:pt x="25233" y="33314"/>
                  <a:pt x="28364" y="33314"/>
                </a:cubicBezTo>
                <a:cubicBezTo>
                  <a:pt x="33671" y="33314"/>
                  <a:pt x="38972" y="31818"/>
                  <a:pt x="43429" y="28949"/>
                </a:cubicBezTo>
                <a:cubicBezTo>
                  <a:pt x="50568" y="24388"/>
                  <a:pt x="55379" y="16409"/>
                  <a:pt x="56073" y="7981"/>
                </a:cubicBezTo>
                <a:cubicBezTo>
                  <a:pt x="56220" y="6097"/>
                  <a:pt x="56073" y="3915"/>
                  <a:pt x="54685" y="2674"/>
                </a:cubicBezTo>
                <a:cubicBezTo>
                  <a:pt x="53495" y="1635"/>
                  <a:pt x="51810" y="1484"/>
                  <a:pt x="50223" y="1437"/>
                </a:cubicBezTo>
                <a:cubicBezTo>
                  <a:pt x="40110" y="988"/>
                  <a:pt x="29996" y="643"/>
                  <a:pt x="19883" y="393"/>
                </a:cubicBezTo>
                <a:cubicBezTo>
                  <a:pt x="16454" y="323"/>
                  <a:pt x="12850" y="0"/>
                  <a:pt x="93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7"/>
          <p:cNvGrpSpPr/>
          <p:nvPr/>
        </p:nvGrpSpPr>
        <p:grpSpPr>
          <a:xfrm>
            <a:off x="8566806" y="4603988"/>
            <a:ext cx="422940" cy="548222"/>
            <a:chOff x="4153450" y="2187950"/>
            <a:chExt cx="1609975" cy="2086875"/>
          </a:xfrm>
        </p:grpSpPr>
        <p:sp>
          <p:nvSpPr>
            <p:cNvPr id="270" name="Google Shape;270;p7"/>
            <p:cNvSpPr/>
            <p:nvPr/>
          </p:nvSpPr>
          <p:spPr>
            <a:xfrm>
              <a:off x="5513025" y="2187950"/>
              <a:ext cx="250400" cy="2085600"/>
            </a:xfrm>
            <a:custGeom>
              <a:avLst/>
              <a:gdLst/>
              <a:ahLst/>
              <a:cxnLst/>
              <a:rect l="l" t="t" r="r" b="b"/>
              <a:pathLst>
                <a:path w="10016" h="83424" extrusionOk="0">
                  <a:moveTo>
                    <a:pt x="4090" y="1"/>
                  </a:moveTo>
                  <a:cubicBezTo>
                    <a:pt x="3511" y="1"/>
                    <a:pt x="2923" y="95"/>
                    <a:pt x="2381" y="286"/>
                  </a:cubicBezTo>
                  <a:cubicBezTo>
                    <a:pt x="794" y="829"/>
                    <a:pt x="1" y="1821"/>
                    <a:pt x="100" y="3657"/>
                  </a:cubicBezTo>
                  <a:cubicBezTo>
                    <a:pt x="449" y="7623"/>
                    <a:pt x="746" y="11637"/>
                    <a:pt x="1341" y="15603"/>
                  </a:cubicBezTo>
                  <a:cubicBezTo>
                    <a:pt x="2333" y="21850"/>
                    <a:pt x="3027" y="28096"/>
                    <a:pt x="2531" y="34442"/>
                  </a:cubicBezTo>
                  <a:cubicBezTo>
                    <a:pt x="2182" y="38904"/>
                    <a:pt x="1738" y="43366"/>
                    <a:pt x="1738" y="47780"/>
                  </a:cubicBezTo>
                  <a:cubicBezTo>
                    <a:pt x="1686" y="59282"/>
                    <a:pt x="1885" y="70783"/>
                    <a:pt x="2035" y="82233"/>
                  </a:cubicBezTo>
                  <a:cubicBezTo>
                    <a:pt x="2035" y="82630"/>
                    <a:pt x="2083" y="83027"/>
                    <a:pt x="2135" y="83423"/>
                  </a:cubicBezTo>
                  <a:lnTo>
                    <a:pt x="9174" y="83423"/>
                  </a:lnTo>
                  <a:lnTo>
                    <a:pt x="9174" y="80302"/>
                  </a:lnTo>
                  <a:cubicBezTo>
                    <a:pt x="9075" y="68999"/>
                    <a:pt x="8925" y="57695"/>
                    <a:pt x="8976" y="46392"/>
                  </a:cubicBezTo>
                  <a:cubicBezTo>
                    <a:pt x="9024" y="42572"/>
                    <a:pt x="9670" y="38757"/>
                    <a:pt x="10015" y="34938"/>
                  </a:cubicBezTo>
                  <a:lnTo>
                    <a:pt x="10015" y="28790"/>
                  </a:lnTo>
                  <a:cubicBezTo>
                    <a:pt x="9718" y="26212"/>
                    <a:pt x="9420" y="23634"/>
                    <a:pt x="9123" y="21108"/>
                  </a:cubicBezTo>
                  <a:cubicBezTo>
                    <a:pt x="8330" y="15107"/>
                    <a:pt x="7390" y="9158"/>
                    <a:pt x="7687" y="3062"/>
                  </a:cubicBezTo>
                  <a:cubicBezTo>
                    <a:pt x="7687" y="2467"/>
                    <a:pt x="7437" y="1722"/>
                    <a:pt x="7092" y="1226"/>
                  </a:cubicBezTo>
                  <a:cubicBezTo>
                    <a:pt x="6487" y="419"/>
                    <a:pt x="5310" y="1"/>
                    <a:pt x="4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579800" y="2273500"/>
              <a:ext cx="399125" cy="2001325"/>
            </a:xfrm>
            <a:custGeom>
              <a:avLst/>
              <a:gdLst/>
              <a:ahLst/>
              <a:cxnLst/>
              <a:rect l="l" t="t" r="r" b="b"/>
              <a:pathLst>
                <a:path w="15965" h="80053" extrusionOk="0">
                  <a:moveTo>
                    <a:pt x="4809" y="1"/>
                  </a:moveTo>
                  <a:cubicBezTo>
                    <a:pt x="4286" y="1"/>
                    <a:pt x="3750" y="60"/>
                    <a:pt x="3221" y="184"/>
                  </a:cubicBezTo>
                  <a:cubicBezTo>
                    <a:pt x="1191" y="731"/>
                    <a:pt x="1" y="2020"/>
                    <a:pt x="148" y="4102"/>
                  </a:cubicBezTo>
                  <a:cubicBezTo>
                    <a:pt x="397" y="7969"/>
                    <a:pt x="695" y="11784"/>
                    <a:pt x="1139" y="15604"/>
                  </a:cubicBezTo>
                  <a:cubicBezTo>
                    <a:pt x="2083" y="24032"/>
                    <a:pt x="3221" y="32460"/>
                    <a:pt x="4213" y="40888"/>
                  </a:cubicBezTo>
                  <a:cubicBezTo>
                    <a:pt x="4661" y="45052"/>
                    <a:pt x="4760" y="49264"/>
                    <a:pt x="5454" y="53381"/>
                  </a:cubicBezTo>
                  <a:cubicBezTo>
                    <a:pt x="6890" y="61856"/>
                    <a:pt x="7981" y="70284"/>
                    <a:pt x="7683" y="78863"/>
                  </a:cubicBezTo>
                  <a:cubicBezTo>
                    <a:pt x="7683" y="79260"/>
                    <a:pt x="7735" y="79605"/>
                    <a:pt x="7735" y="80053"/>
                  </a:cubicBezTo>
                  <a:lnTo>
                    <a:pt x="15814" y="80053"/>
                  </a:lnTo>
                  <a:cubicBezTo>
                    <a:pt x="15964" y="73806"/>
                    <a:pt x="15913" y="67659"/>
                    <a:pt x="15020" y="61511"/>
                  </a:cubicBezTo>
                  <a:cubicBezTo>
                    <a:pt x="14326" y="56554"/>
                    <a:pt x="13585" y="51545"/>
                    <a:pt x="13037" y="46539"/>
                  </a:cubicBezTo>
                  <a:cubicBezTo>
                    <a:pt x="12443" y="41431"/>
                    <a:pt x="12197" y="36275"/>
                    <a:pt x="11503" y="31218"/>
                  </a:cubicBezTo>
                  <a:cubicBezTo>
                    <a:pt x="10313" y="22049"/>
                    <a:pt x="8726" y="12974"/>
                    <a:pt x="9270" y="3706"/>
                  </a:cubicBezTo>
                  <a:cubicBezTo>
                    <a:pt x="9321" y="3111"/>
                    <a:pt x="9170" y="2464"/>
                    <a:pt x="8873" y="1921"/>
                  </a:cubicBezTo>
                  <a:cubicBezTo>
                    <a:pt x="8223" y="694"/>
                    <a:pt x="6593" y="1"/>
                    <a:pt x="4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079250" y="2229475"/>
              <a:ext cx="234325" cy="2045350"/>
            </a:xfrm>
            <a:custGeom>
              <a:avLst/>
              <a:gdLst/>
              <a:ahLst/>
              <a:cxnLst/>
              <a:rect l="l" t="t" r="r" b="b"/>
              <a:pathLst>
                <a:path w="9373" h="81814" extrusionOk="0">
                  <a:moveTo>
                    <a:pt x="3944" y="1"/>
                  </a:moveTo>
                  <a:cubicBezTo>
                    <a:pt x="3806" y="1"/>
                    <a:pt x="3665" y="5"/>
                    <a:pt x="3522" y="13"/>
                  </a:cubicBezTo>
                  <a:cubicBezTo>
                    <a:pt x="1190" y="160"/>
                    <a:pt x="0" y="1500"/>
                    <a:pt x="198" y="3729"/>
                  </a:cubicBezTo>
                  <a:cubicBezTo>
                    <a:pt x="298" y="4475"/>
                    <a:pt x="349" y="5169"/>
                    <a:pt x="496" y="5863"/>
                  </a:cubicBezTo>
                  <a:cubicBezTo>
                    <a:pt x="1388" y="10523"/>
                    <a:pt x="1884" y="15183"/>
                    <a:pt x="1884" y="19990"/>
                  </a:cubicBezTo>
                  <a:cubicBezTo>
                    <a:pt x="1936" y="40019"/>
                    <a:pt x="2082" y="60099"/>
                    <a:pt x="2233" y="80176"/>
                  </a:cubicBezTo>
                  <a:cubicBezTo>
                    <a:pt x="2233" y="80672"/>
                    <a:pt x="2281" y="81219"/>
                    <a:pt x="2281" y="81814"/>
                  </a:cubicBezTo>
                  <a:lnTo>
                    <a:pt x="9372" y="81814"/>
                  </a:lnTo>
                  <a:lnTo>
                    <a:pt x="9372" y="80326"/>
                  </a:lnTo>
                  <a:cubicBezTo>
                    <a:pt x="9221" y="69321"/>
                    <a:pt x="8876" y="58263"/>
                    <a:pt x="9023" y="47210"/>
                  </a:cubicBezTo>
                  <a:cubicBezTo>
                    <a:pt x="9221" y="32583"/>
                    <a:pt x="8975" y="17908"/>
                    <a:pt x="8031" y="3285"/>
                  </a:cubicBezTo>
                  <a:cubicBezTo>
                    <a:pt x="7893" y="1223"/>
                    <a:pt x="6333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53450" y="2476950"/>
              <a:ext cx="280125" cy="1797875"/>
            </a:xfrm>
            <a:custGeom>
              <a:avLst/>
              <a:gdLst/>
              <a:ahLst/>
              <a:cxnLst/>
              <a:rect l="l" t="t" r="r" b="b"/>
              <a:pathLst>
                <a:path w="11205" h="71915" extrusionOk="0">
                  <a:moveTo>
                    <a:pt x="5067" y="1"/>
                  </a:moveTo>
                  <a:cubicBezTo>
                    <a:pt x="2641" y="1"/>
                    <a:pt x="687" y="1898"/>
                    <a:pt x="346" y="5035"/>
                  </a:cubicBezTo>
                  <a:cubicBezTo>
                    <a:pt x="1" y="7763"/>
                    <a:pt x="695" y="10440"/>
                    <a:pt x="1290" y="13066"/>
                  </a:cubicBezTo>
                  <a:cubicBezTo>
                    <a:pt x="2876" y="20106"/>
                    <a:pt x="4609" y="27046"/>
                    <a:pt x="4213" y="34483"/>
                  </a:cubicBezTo>
                  <a:cubicBezTo>
                    <a:pt x="3519" y="46282"/>
                    <a:pt x="3717" y="58133"/>
                    <a:pt x="3519" y="69979"/>
                  </a:cubicBezTo>
                  <a:lnTo>
                    <a:pt x="3519" y="71915"/>
                  </a:lnTo>
                  <a:lnTo>
                    <a:pt x="10213" y="71915"/>
                  </a:lnTo>
                  <a:cubicBezTo>
                    <a:pt x="10213" y="71268"/>
                    <a:pt x="10162" y="70773"/>
                    <a:pt x="10213" y="70277"/>
                  </a:cubicBezTo>
                  <a:cubicBezTo>
                    <a:pt x="10360" y="59965"/>
                    <a:pt x="10360" y="49606"/>
                    <a:pt x="10808" y="39294"/>
                  </a:cubicBezTo>
                  <a:cubicBezTo>
                    <a:pt x="11205" y="29228"/>
                    <a:pt x="10459" y="19313"/>
                    <a:pt x="8476" y="9496"/>
                  </a:cubicBezTo>
                  <a:cubicBezTo>
                    <a:pt x="8179" y="8108"/>
                    <a:pt x="7933" y="6673"/>
                    <a:pt x="8774" y="5332"/>
                  </a:cubicBezTo>
                  <a:cubicBezTo>
                    <a:pt x="10114" y="3250"/>
                    <a:pt x="9666" y="1616"/>
                    <a:pt x="7437" y="573"/>
                  </a:cubicBezTo>
                  <a:cubicBezTo>
                    <a:pt x="6624" y="185"/>
                    <a:pt x="5823" y="1"/>
                    <a:pt x="5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7"/>
          <p:cNvGrpSpPr/>
          <p:nvPr/>
        </p:nvGrpSpPr>
        <p:grpSpPr>
          <a:xfrm>
            <a:off x="7257205" y="-53595"/>
            <a:ext cx="1818332" cy="857678"/>
            <a:chOff x="2772675" y="3209200"/>
            <a:chExt cx="2642925" cy="1246625"/>
          </a:xfrm>
        </p:grpSpPr>
        <p:sp>
          <p:nvSpPr>
            <p:cNvPr id="275" name="Google Shape;275;p7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8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1642775" y="1307100"/>
            <a:ext cx="5858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290" name="Google Shape;290;p8"/>
          <p:cNvSpPr/>
          <p:nvPr/>
        </p:nvSpPr>
        <p:spPr>
          <a:xfrm>
            <a:off x="8102242" y="101813"/>
            <a:ext cx="1174533" cy="749761"/>
          </a:xfrm>
          <a:custGeom>
            <a:avLst/>
            <a:gdLst/>
            <a:ahLst/>
            <a:cxnLst/>
            <a:rect l="l" t="t" r="r" b="b"/>
            <a:pathLst>
              <a:path w="108527" h="69278" extrusionOk="0">
                <a:moveTo>
                  <a:pt x="30712" y="0"/>
                </a:moveTo>
                <a:cubicBezTo>
                  <a:pt x="25186" y="0"/>
                  <a:pt x="19514" y="320"/>
                  <a:pt x="14687" y="1993"/>
                </a:cubicBezTo>
                <a:cubicBezTo>
                  <a:pt x="12274" y="2880"/>
                  <a:pt x="11237" y="4457"/>
                  <a:pt x="9660" y="6330"/>
                </a:cubicBezTo>
                <a:cubicBezTo>
                  <a:pt x="7196" y="9287"/>
                  <a:pt x="4093" y="11700"/>
                  <a:pt x="2366" y="15150"/>
                </a:cubicBezTo>
                <a:cubicBezTo>
                  <a:pt x="0" y="19933"/>
                  <a:pt x="789" y="25796"/>
                  <a:pt x="3253" y="30480"/>
                </a:cubicBezTo>
                <a:cubicBezTo>
                  <a:pt x="5670" y="35211"/>
                  <a:pt x="9562" y="39055"/>
                  <a:pt x="13457" y="42604"/>
                </a:cubicBezTo>
                <a:cubicBezTo>
                  <a:pt x="20996" y="49504"/>
                  <a:pt x="28980" y="55958"/>
                  <a:pt x="37903" y="60840"/>
                </a:cubicBezTo>
                <a:cubicBezTo>
                  <a:pt x="46873" y="65717"/>
                  <a:pt x="56828" y="69021"/>
                  <a:pt x="66981" y="69265"/>
                </a:cubicBezTo>
                <a:cubicBezTo>
                  <a:pt x="67351" y="69274"/>
                  <a:pt x="67720" y="69278"/>
                  <a:pt x="68090" y="69278"/>
                </a:cubicBezTo>
                <a:cubicBezTo>
                  <a:pt x="80979" y="69278"/>
                  <a:pt x="93866" y="64281"/>
                  <a:pt x="103303" y="55466"/>
                </a:cubicBezTo>
                <a:cubicBezTo>
                  <a:pt x="104734" y="54086"/>
                  <a:pt x="106114" y="52607"/>
                  <a:pt x="107001" y="50833"/>
                </a:cubicBezTo>
                <a:cubicBezTo>
                  <a:pt x="108034" y="48861"/>
                  <a:pt x="108330" y="46547"/>
                  <a:pt x="108381" y="44327"/>
                </a:cubicBezTo>
                <a:cubicBezTo>
                  <a:pt x="108527" y="40976"/>
                  <a:pt x="108184" y="37577"/>
                  <a:pt x="107837" y="34225"/>
                </a:cubicBezTo>
                <a:cubicBezTo>
                  <a:pt x="107001" y="25598"/>
                  <a:pt x="106114" y="16975"/>
                  <a:pt x="105274" y="8349"/>
                </a:cubicBezTo>
                <a:cubicBezTo>
                  <a:pt x="105128" y="7067"/>
                  <a:pt x="104931" y="5589"/>
                  <a:pt x="103894" y="4800"/>
                </a:cubicBezTo>
                <a:cubicBezTo>
                  <a:pt x="103204" y="4307"/>
                  <a:pt x="102368" y="4209"/>
                  <a:pt x="101528" y="4110"/>
                </a:cubicBezTo>
                <a:cubicBezTo>
                  <a:pt x="81026" y="1646"/>
                  <a:pt x="60377" y="266"/>
                  <a:pt x="39724" y="120"/>
                </a:cubicBezTo>
                <a:cubicBezTo>
                  <a:pt x="36885" y="101"/>
                  <a:pt x="33822" y="0"/>
                  <a:pt x="307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8"/>
          <p:cNvGrpSpPr/>
          <p:nvPr/>
        </p:nvGrpSpPr>
        <p:grpSpPr>
          <a:xfrm>
            <a:off x="7257205" y="-53595"/>
            <a:ext cx="1818332" cy="857678"/>
            <a:chOff x="2772675" y="3209200"/>
            <a:chExt cx="2642925" cy="1246625"/>
          </a:xfrm>
        </p:grpSpPr>
        <p:sp>
          <p:nvSpPr>
            <p:cNvPr id="292" name="Google Shape;292;p8"/>
            <p:cNvSpPr/>
            <p:nvPr/>
          </p:nvSpPr>
          <p:spPr>
            <a:xfrm>
              <a:off x="2772675" y="3209200"/>
              <a:ext cx="2642925" cy="1246625"/>
            </a:xfrm>
            <a:custGeom>
              <a:avLst/>
              <a:gdLst/>
              <a:ahLst/>
              <a:cxnLst/>
              <a:rect l="l" t="t" r="r" b="b"/>
              <a:pathLst>
                <a:path w="105717" h="49865" extrusionOk="0">
                  <a:moveTo>
                    <a:pt x="48399" y="99"/>
                  </a:moveTo>
                  <a:cubicBezTo>
                    <a:pt x="48399" y="2386"/>
                    <a:pt x="51525" y="4484"/>
                    <a:pt x="54597" y="4484"/>
                  </a:cubicBezTo>
                  <a:cubicBezTo>
                    <a:pt x="54634" y="4484"/>
                    <a:pt x="54671" y="4484"/>
                    <a:pt x="54707" y="4483"/>
                  </a:cubicBezTo>
                  <a:cubicBezTo>
                    <a:pt x="57219" y="4483"/>
                    <a:pt x="59388" y="2563"/>
                    <a:pt x="59289" y="245"/>
                  </a:cubicBezTo>
                  <a:lnTo>
                    <a:pt x="59289" y="245"/>
                  </a:lnTo>
                  <a:cubicBezTo>
                    <a:pt x="58516" y="2480"/>
                    <a:pt x="57193" y="4122"/>
                    <a:pt x="54815" y="4122"/>
                  </a:cubicBezTo>
                  <a:cubicBezTo>
                    <a:pt x="54622" y="4122"/>
                    <a:pt x="54422" y="4111"/>
                    <a:pt x="54215" y="4089"/>
                  </a:cubicBezTo>
                  <a:cubicBezTo>
                    <a:pt x="51750" y="3844"/>
                    <a:pt x="49582" y="2859"/>
                    <a:pt x="48399" y="99"/>
                  </a:cubicBezTo>
                  <a:close/>
                  <a:moveTo>
                    <a:pt x="64860" y="0"/>
                  </a:moveTo>
                  <a:cubicBezTo>
                    <a:pt x="64565" y="343"/>
                    <a:pt x="64466" y="442"/>
                    <a:pt x="64415" y="540"/>
                  </a:cubicBezTo>
                  <a:cubicBezTo>
                    <a:pt x="63283" y="2216"/>
                    <a:pt x="62246" y="3943"/>
                    <a:pt x="61063" y="5520"/>
                  </a:cubicBezTo>
                  <a:cubicBezTo>
                    <a:pt x="60030" y="6900"/>
                    <a:pt x="58599" y="7590"/>
                    <a:pt x="56825" y="7590"/>
                  </a:cubicBezTo>
                  <a:cubicBezTo>
                    <a:pt x="56700" y="7593"/>
                    <a:pt x="56575" y="7595"/>
                    <a:pt x="56451" y="7595"/>
                  </a:cubicBezTo>
                  <a:cubicBezTo>
                    <a:pt x="53010" y="7595"/>
                    <a:pt x="49972" y="6289"/>
                    <a:pt x="47117" y="4436"/>
                  </a:cubicBezTo>
                  <a:cubicBezTo>
                    <a:pt x="45639" y="3450"/>
                    <a:pt x="44259" y="2267"/>
                    <a:pt x="43766" y="442"/>
                  </a:cubicBezTo>
                  <a:cubicBezTo>
                    <a:pt x="43766" y="394"/>
                    <a:pt x="43616" y="343"/>
                    <a:pt x="43419" y="296"/>
                  </a:cubicBezTo>
                  <a:lnTo>
                    <a:pt x="43419" y="296"/>
                  </a:lnTo>
                  <a:cubicBezTo>
                    <a:pt x="43569" y="1774"/>
                    <a:pt x="44405" y="2760"/>
                    <a:pt x="45391" y="3596"/>
                  </a:cubicBezTo>
                  <a:cubicBezTo>
                    <a:pt x="47855" y="5717"/>
                    <a:pt x="50713" y="7145"/>
                    <a:pt x="53919" y="7787"/>
                  </a:cubicBezTo>
                  <a:cubicBezTo>
                    <a:pt x="54855" y="7974"/>
                    <a:pt x="55827" y="8143"/>
                    <a:pt x="56767" y="8143"/>
                  </a:cubicBezTo>
                  <a:cubicBezTo>
                    <a:pt x="58053" y="8143"/>
                    <a:pt x="59280" y="7826"/>
                    <a:pt x="60275" y="6801"/>
                  </a:cubicBezTo>
                  <a:cubicBezTo>
                    <a:pt x="61950" y="5075"/>
                    <a:pt x="63232" y="2957"/>
                    <a:pt x="64663" y="986"/>
                  </a:cubicBezTo>
                  <a:cubicBezTo>
                    <a:pt x="64809" y="836"/>
                    <a:pt x="64762" y="540"/>
                    <a:pt x="64860" y="0"/>
                  </a:cubicBezTo>
                  <a:close/>
                  <a:moveTo>
                    <a:pt x="39232" y="99"/>
                  </a:moveTo>
                  <a:cubicBezTo>
                    <a:pt x="39232" y="540"/>
                    <a:pt x="39181" y="690"/>
                    <a:pt x="39181" y="836"/>
                  </a:cubicBezTo>
                  <a:cubicBezTo>
                    <a:pt x="39922" y="3844"/>
                    <a:pt x="41400" y="6455"/>
                    <a:pt x="43912" y="8327"/>
                  </a:cubicBezTo>
                  <a:cubicBezTo>
                    <a:pt x="47883" y="11328"/>
                    <a:pt x="52399" y="12299"/>
                    <a:pt x="57114" y="12299"/>
                  </a:cubicBezTo>
                  <a:cubicBezTo>
                    <a:pt x="57899" y="12299"/>
                    <a:pt x="58691" y="12272"/>
                    <a:pt x="59486" y="12223"/>
                  </a:cubicBezTo>
                  <a:cubicBezTo>
                    <a:pt x="62002" y="12073"/>
                    <a:pt x="64072" y="10792"/>
                    <a:pt x="65550" y="8722"/>
                  </a:cubicBezTo>
                  <a:cubicBezTo>
                    <a:pt x="67175" y="6455"/>
                    <a:pt x="68310" y="4041"/>
                    <a:pt x="68902" y="1380"/>
                  </a:cubicBezTo>
                  <a:cubicBezTo>
                    <a:pt x="69000" y="1033"/>
                    <a:pt x="69000" y="639"/>
                    <a:pt x="69048" y="296"/>
                  </a:cubicBezTo>
                  <a:lnTo>
                    <a:pt x="69048" y="296"/>
                  </a:lnTo>
                  <a:cubicBezTo>
                    <a:pt x="68653" y="690"/>
                    <a:pt x="68555" y="1084"/>
                    <a:pt x="68456" y="1427"/>
                  </a:cubicBezTo>
                  <a:cubicBezTo>
                    <a:pt x="67865" y="4089"/>
                    <a:pt x="66682" y="6506"/>
                    <a:pt x="65057" y="8674"/>
                  </a:cubicBezTo>
                  <a:cubicBezTo>
                    <a:pt x="63922" y="10200"/>
                    <a:pt x="62443" y="11284"/>
                    <a:pt x="60472" y="11631"/>
                  </a:cubicBezTo>
                  <a:cubicBezTo>
                    <a:pt x="59268" y="11827"/>
                    <a:pt x="58070" y="11922"/>
                    <a:pt x="56883" y="11922"/>
                  </a:cubicBezTo>
                  <a:cubicBezTo>
                    <a:pt x="53599" y="11922"/>
                    <a:pt x="50390" y="11195"/>
                    <a:pt x="47315" y="9857"/>
                  </a:cubicBezTo>
                  <a:cubicBezTo>
                    <a:pt x="43273" y="8083"/>
                    <a:pt x="40612" y="5126"/>
                    <a:pt x="39626" y="789"/>
                  </a:cubicBezTo>
                  <a:cubicBezTo>
                    <a:pt x="39575" y="591"/>
                    <a:pt x="39476" y="493"/>
                    <a:pt x="39232" y="99"/>
                  </a:cubicBezTo>
                  <a:close/>
                  <a:moveTo>
                    <a:pt x="33661" y="245"/>
                  </a:moveTo>
                  <a:cubicBezTo>
                    <a:pt x="33463" y="540"/>
                    <a:pt x="33515" y="737"/>
                    <a:pt x="33562" y="935"/>
                  </a:cubicBezTo>
                  <a:cubicBezTo>
                    <a:pt x="35139" y="6111"/>
                    <a:pt x="38049" y="10102"/>
                    <a:pt x="43419" y="11580"/>
                  </a:cubicBezTo>
                  <a:cubicBezTo>
                    <a:pt x="47413" y="12716"/>
                    <a:pt x="51502" y="13354"/>
                    <a:pt x="55595" y="14096"/>
                  </a:cubicBezTo>
                  <a:cubicBezTo>
                    <a:pt x="56416" y="14244"/>
                    <a:pt x="57220" y="14317"/>
                    <a:pt x="58005" y="14317"/>
                  </a:cubicBezTo>
                  <a:cubicBezTo>
                    <a:pt x="61129" y="14317"/>
                    <a:pt x="63964" y="13167"/>
                    <a:pt x="66485" y="11040"/>
                  </a:cubicBezTo>
                  <a:cubicBezTo>
                    <a:pt x="69789" y="8229"/>
                    <a:pt x="71957" y="4582"/>
                    <a:pt x="73582" y="639"/>
                  </a:cubicBezTo>
                  <a:cubicBezTo>
                    <a:pt x="73633" y="540"/>
                    <a:pt x="73582" y="442"/>
                    <a:pt x="73535" y="343"/>
                  </a:cubicBezTo>
                  <a:cubicBezTo>
                    <a:pt x="73436" y="343"/>
                    <a:pt x="73337" y="343"/>
                    <a:pt x="73337" y="394"/>
                  </a:cubicBezTo>
                  <a:cubicBezTo>
                    <a:pt x="73140" y="690"/>
                    <a:pt x="72990" y="986"/>
                    <a:pt x="72892" y="1281"/>
                  </a:cubicBezTo>
                  <a:cubicBezTo>
                    <a:pt x="71366" y="4680"/>
                    <a:pt x="69442" y="7787"/>
                    <a:pt x="66682" y="10299"/>
                  </a:cubicBezTo>
                  <a:cubicBezTo>
                    <a:pt x="64391" y="12371"/>
                    <a:pt x="61784" y="13811"/>
                    <a:pt x="58758" y="13811"/>
                  </a:cubicBezTo>
                  <a:cubicBezTo>
                    <a:pt x="58400" y="13811"/>
                    <a:pt x="58035" y="13791"/>
                    <a:pt x="57665" y="13749"/>
                  </a:cubicBezTo>
                  <a:cubicBezTo>
                    <a:pt x="53623" y="13354"/>
                    <a:pt x="49582" y="12617"/>
                    <a:pt x="45588" y="11829"/>
                  </a:cubicBezTo>
                  <a:cubicBezTo>
                    <a:pt x="39527" y="10646"/>
                    <a:pt x="35731" y="6801"/>
                    <a:pt x="34008" y="935"/>
                  </a:cubicBezTo>
                  <a:cubicBezTo>
                    <a:pt x="33909" y="690"/>
                    <a:pt x="33759" y="493"/>
                    <a:pt x="33661" y="245"/>
                  </a:cubicBezTo>
                  <a:close/>
                  <a:moveTo>
                    <a:pt x="29816" y="245"/>
                  </a:moveTo>
                  <a:cubicBezTo>
                    <a:pt x="29718" y="296"/>
                    <a:pt x="29670" y="343"/>
                    <a:pt x="29572" y="343"/>
                  </a:cubicBezTo>
                  <a:cubicBezTo>
                    <a:pt x="29718" y="690"/>
                    <a:pt x="29769" y="1084"/>
                    <a:pt x="29966" y="1427"/>
                  </a:cubicBezTo>
                  <a:cubicBezTo>
                    <a:pt x="31393" y="3990"/>
                    <a:pt x="32773" y="6553"/>
                    <a:pt x="34252" y="9116"/>
                  </a:cubicBezTo>
                  <a:cubicBezTo>
                    <a:pt x="35632" y="11533"/>
                    <a:pt x="37603" y="13354"/>
                    <a:pt x="40068" y="14636"/>
                  </a:cubicBezTo>
                  <a:cubicBezTo>
                    <a:pt x="44653" y="16903"/>
                    <a:pt x="49385" y="18827"/>
                    <a:pt x="54459" y="19564"/>
                  </a:cubicBezTo>
                  <a:cubicBezTo>
                    <a:pt x="55364" y="19696"/>
                    <a:pt x="56263" y="19770"/>
                    <a:pt x="57150" y="19770"/>
                  </a:cubicBezTo>
                  <a:cubicBezTo>
                    <a:pt x="59933" y="19770"/>
                    <a:pt x="62590" y="19044"/>
                    <a:pt x="64908" y="17100"/>
                  </a:cubicBezTo>
                  <a:cubicBezTo>
                    <a:pt x="66142" y="16067"/>
                    <a:pt x="67325" y="15030"/>
                    <a:pt x="68456" y="13847"/>
                  </a:cubicBezTo>
                  <a:cubicBezTo>
                    <a:pt x="72253" y="10054"/>
                    <a:pt x="74666" y="5272"/>
                    <a:pt x="77379" y="690"/>
                  </a:cubicBezTo>
                  <a:cubicBezTo>
                    <a:pt x="77426" y="591"/>
                    <a:pt x="77379" y="394"/>
                    <a:pt x="77426" y="245"/>
                  </a:cubicBezTo>
                  <a:lnTo>
                    <a:pt x="77426" y="245"/>
                  </a:lnTo>
                  <a:cubicBezTo>
                    <a:pt x="75849" y="2512"/>
                    <a:pt x="74520" y="4779"/>
                    <a:pt x="73140" y="7097"/>
                  </a:cubicBezTo>
                  <a:cubicBezTo>
                    <a:pt x="71118" y="10350"/>
                    <a:pt x="68752" y="13256"/>
                    <a:pt x="65893" y="15819"/>
                  </a:cubicBezTo>
                  <a:cubicBezTo>
                    <a:pt x="63173" y="18243"/>
                    <a:pt x="60142" y="19369"/>
                    <a:pt x="56822" y="19369"/>
                  </a:cubicBezTo>
                  <a:cubicBezTo>
                    <a:pt x="55753" y="19369"/>
                    <a:pt x="54653" y="19252"/>
                    <a:pt x="53525" y="19024"/>
                  </a:cubicBezTo>
                  <a:cubicBezTo>
                    <a:pt x="49187" y="18137"/>
                    <a:pt x="45047" y="16560"/>
                    <a:pt x="41053" y="14687"/>
                  </a:cubicBezTo>
                  <a:cubicBezTo>
                    <a:pt x="38640" y="13504"/>
                    <a:pt x="36472" y="11927"/>
                    <a:pt x="35092" y="9609"/>
                  </a:cubicBezTo>
                  <a:cubicBezTo>
                    <a:pt x="33318" y="6703"/>
                    <a:pt x="31788" y="3695"/>
                    <a:pt x="30112" y="789"/>
                  </a:cubicBezTo>
                  <a:cubicBezTo>
                    <a:pt x="30013" y="591"/>
                    <a:pt x="29915" y="442"/>
                    <a:pt x="29816" y="245"/>
                  </a:cubicBezTo>
                  <a:close/>
                  <a:moveTo>
                    <a:pt x="25183" y="296"/>
                  </a:moveTo>
                  <a:cubicBezTo>
                    <a:pt x="25085" y="343"/>
                    <a:pt x="24939" y="343"/>
                    <a:pt x="24840" y="394"/>
                  </a:cubicBezTo>
                  <a:cubicBezTo>
                    <a:pt x="25085" y="1281"/>
                    <a:pt x="25282" y="2216"/>
                    <a:pt x="25530" y="3154"/>
                  </a:cubicBezTo>
                  <a:cubicBezTo>
                    <a:pt x="26563" y="7736"/>
                    <a:pt x="28535" y="11876"/>
                    <a:pt x="32478" y="14734"/>
                  </a:cubicBezTo>
                  <a:cubicBezTo>
                    <a:pt x="40561" y="20649"/>
                    <a:pt x="49629" y="23756"/>
                    <a:pt x="59683" y="23756"/>
                  </a:cubicBezTo>
                  <a:cubicBezTo>
                    <a:pt x="63528" y="23756"/>
                    <a:pt x="66879" y="22474"/>
                    <a:pt x="69639" y="19860"/>
                  </a:cubicBezTo>
                  <a:cubicBezTo>
                    <a:pt x="71267" y="18334"/>
                    <a:pt x="72845" y="16706"/>
                    <a:pt x="74173" y="14983"/>
                  </a:cubicBezTo>
                  <a:cubicBezTo>
                    <a:pt x="77525" y="10744"/>
                    <a:pt x="80778" y="6407"/>
                    <a:pt x="81566" y="836"/>
                  </a:cubicBezTo>
                  <a:cubicBezTo>
                    <a:pt x="81617" y="690"/>
                    <a:pt x="81566" y="493"/>
                    <a:pt x="81519" y="296"/>
                  </a:cubicBezTo>
                  <a:cubicBezTo>
                    <a:pt x="81172" y="789"/>
                    <a:pt x="81125" y="1281"/>
                    <a:pt x="80927" y="1774"/>
                  </a:cubicBezTo>
                  <a:cubicBezTo>
                    <a:pt x="80383" y="3450"/>
                    <a:pt x="80040" y="5272"/>
                    <a:pt x="79200" y="6801"/>
                  </a:cubicBezTo>
                  <a:cubicBezTo>
                    <a:pt x="76689" y="11336"/>
                    <a:pt x="73732" y="15523"/>
                    <a:pt x="69887" y="19123"/>
                  </a:cubicBezTo>
                  <a:cubicBezTo>
                    <a:pt x="67719" y="21142"/>
                    <a:pt x="65255" y="22817"/>
                    <a:pt x="62199" y="23113"/>
                  </a:cubicBezTo>
                  <a:cubicBezTo>
                    <a:pt x="60892" y="23237"/>
                    <a:pt x="59573" y="23311"/>
                    <a:pt x="58255" y="23311"/>
                  </a:cubicBezTo>
                  <a:cubicBezTo>
                    <a:pt x="56936" y="23311"/>
                    <a:pt x="55618" y="23237"/>
                    <a:pt x="54313" y="23066"/>
                  </a:cubicBezTo>
                  <a:cubicBezTo>
                    <a:pt x="48151" y="22324"/>
                    <a:pt x="42335" y="20207"/>
                    <a:pt x="36866" y="17250"/>
                  </a:cubicBezTo>
                  <a:cubicBezTo>
                    <a:pt x="31492" y="14340"/>
                    <a:pt x="27549" y="10153"/>
                    <a:pt x="26169" y="3990"/>
                  </a:cubicBezTo>
                  <a:cubicBezTo>
                    <a:pt x="25925" y="2760"/>
                    <a:pt x="25530" y="1526"/>
                    <a:pt x="25183" y="296"/>
                  </a:cubicBezTo>
                  <a:close/>
                  <a:moveTo>
                    <a:pt x="20748" y="245"/>
                  </a:moveTo>
                  <a:cubicBezTo>
                    <a:pt x="20700" y="296"/>
                    <a:pt x="20602" y="296"/>
                    <a:pt x="20503" y="296"/>
                  </a:cubicBezTo>
                  <a:cubicBezTo>
                    <a:pt x="20551" y="591"/>
                    <a:pt x="20551" y="887"/>
                    <a:pt x="20649" y="1183"/>
                  </a:cubicBezTo>
                  <a:cubicBezTo>
                    <a:pt x="22029" y="4929"/>
                    <a:pt x="23409" y="8674"/>
                    <a:pt x="24840" y="12420"/>
                  </a:cubicBezTo>
                  <a:cubicBezTo>
                    <a:pt x="25629" y="14439"/>
                    <a:pt x="27056" y="16016"/>
                    <a:pt x="28783" y="17349"/>
                  </a:cubicBezTo>
                  <a:cubicBezTo>
                    <a:pt x="31938" y="19911"/>
                    <a:pt x="35585" y="21587"/>
                    <a:pt x="39330" y="23066"/>
                  </a:cubicBezTo>
                  <a:cubicBezTo>
                    <a:pt x="44555" y="25136"/>
                    <a:pt x="49779" y="27304"/>
                    <a:pt x="55149" y="29126"/>
                  </a:cubicBezTo>
                  <a:cubicBezTo>
                    <a:pt x="57263" y="29823"/>
                    <a:pt x="59387" y="30212"/>
                    <a:pt x="61503" y="30212"/>
                  </a:cubicBezTo>
                  <a:cubicBezTo>
                    <a:pt x="64173" y="30212"/>
                    <a:pt x="66831" y="29593"/>
                    <a:pt x="69442" y="28191"/>
                  </a:cubicBezTo>
                  <a:cubicBezTo>
                    <a:pt x="74469" y="25479"/>
                    <a:pt x="77970" y="21339"/>
                    <a:pt x="80533" y="16312"/>
                  </a:cubicBezTo>
                  <a:cubicBezTo>
                    <a:pt x="82997" y="11482"/>
                    <a:pt x="84228" y="6257"/>
                    <a:pt x="85265" y="935"/>
                  </a:cubicBezTo>
                  <a:cubicBezTo>
                    <a:pt x="85312" y="789"/>
                    <a:pt x="85213" y="591"/>
                    <a:pt x="85213" y="394"/>
                  </a:cubicBezTo>
                  <a:cubicBezTo>
                    <a:pt x="84918" y="690"/>
                    <a:pt x="84819" y="986"/>
                    <a:pt x="84772" y="1329"/>
                  </a:cubicBezTo>
                  <a:cubicBezTo>
                    <a:pt x="83786" y="4976"/>
                    <a:pt x="82997" y="8674"/>
                    <a:pt x="81815" y="12270"/>
                  </a:cubicBezTo>
                  <a:cubicBezTo>
                    <a:pt x="79942" y="17593"/>
                    <a:pt x="76985" y="22324"/>
                    <a:pt x="72399" y="25774"/>
                  </a:cubicBezTo>
                  <a:cubicBezTo>
                    <a:pt x="69493" y="27943"/>
                    <a:pt x="66386" y="29520"/>
                    <a:pt x="62692" y="29717"/>
                  </a:cubicBezTo>
                  <a:cubicBezTo>
                    <a:pt x="62319" y="29736"/>
                    <a:pt x="61948" y="29746"/>
                    <a:pt x="61577" y="29746"/>
                  </a:cubicBezTo>
                  <a:cubicBezTo>
                    <a:pt x="59004" y="29746"/>
                    <a:pt x="56477" y="29291"/>
                    <a:pt x="54065" y="28389"/>
                  </a:cubicBezTo>
                  <a:cubicBezTo>
                    <a:pt x="48545" y="26366"/>
                    <a:pt x="43123" y="24150"/>
                    <a:pt x="37702" y="21883"/>
                  </a:cubicBezTo>
                  <a:cubicBezTo>
                    <a:pt x="35336" y="20897"/>
                    <a:pt x="33069" y="19663"/>
                    <a:pt x="30853" y="18334"/>
                  </a:cubicBezTo>
                  <a:cubicBezTo>
                    <a:pt x="28042" y="16659"/>
                    <a:pt x="25873" y="14293"/>
                    <a:pt x="24691" y="11139"/>
                  </a:cubicBezTo>
                  <a:cubicBezTo>
                    <a:pt x="24052" y="9364"/>
                    <a:pt x="23263" y="7689"/>
                    <a:pt x="22621" y="5914"/>
                  </a:cubicBezTo>
                  <a:cubicBezTo>
                    <a:pt x="21982" y="4041"/>
                    <a:pt x="21390" y="2169"/>
                    <a:pt x="20748" y="245"/>
                  </a:cubicBezTo>
                  <a:close/>
                  <a:moveTo>
                    <a:pt x="14636" y="245"/>
                  </a:moveTo>
                  <a:cubicBezTo>
                    <a:pt x="14589" y="836"/>
                    <a:pt x="14735" y="1380"/>
                    <a:pt x="14885" y="1920"/>
                  </a:cubicBezTo>
                  <a:cubicBezTo>
                    <a:pt x="15673" y="4830"/>
                    <a:pt x="16411" y="7787"/>
                    <a:pt x="17250" y="10693"/>
                  </a:cubicBezTo>
                  <a:cubicBezTo>
                    <a:pt x="17692" y="12124"/>
                    <a:pt x="18086" y="13603"/>
                    <a:pt x="18973" y="14734"/>
                  </a:cubicBezTo>
                  <a:cubicBezTo>
                    <a:pt x="22770" y="19714"/>
                    <a:pt x="27253" y="23854"/>
                    <a:pt x="33069" y="26417"/>
                  </a:cubicBezTo>
                  <a:cubicBezTo>
                    <a:pt x="38491" y="28881"/>
                    <a:pt x="44208" y="30360"/>
                    <a:pt x="49925" y="31740"/>
                  </a:cubicBezTo>
                  <a:cubicBezTo>
                    <a:pt x="53919" y="32674"/>
                    <a:pt x="57862" y="33711"/>
                    <a:pt x="62002" y="33810"/>
                  </a:cubicBezTo>
                  <a:cubicBezTo>
                    <a:pt x="62171" y="33815"/>
                    <a:pt x="62338" y="33817"/>
                    <a:pt x="62505" y="33817"/>
                  </a:cubicBezTo>
                  <a:cubicBezTo>
                    <a:pt x="65694" y="33817"/>
                    <a:pt x="68490" y="32916"/>
                    <a:pt x="71019" y="30900"/>
                  </a:cubicBezTo>
                  <a:cubicBezTo>
                    <a:pt x="72253" y="29966"/>
                    <a:pt x="73483" y="29027"/>
                    <a:pt x="74717" y="28042"/>
                  </a:cubicBezTo>
                  <a:cubicBezTo>
                    <a:pt x="78857" y="24741"/>
                    <a:pt x="82453" y="21043"/>
                    <a:pt x="84228" y="15917"/>
                  </a:cubicBezTo>
                  <a:cubicBezTo>
                    <a:pt x="85312" y="12814"/>
                    <a:pt x="86396" y="9707"/>
                    <a:pt x="87382" y="6553"/>
                  </a:cubicBezTo>
                  <a:cubicBezTo>
                    <a:pt x="87973" y="4534"/>
                    <a:pt x="88320" y="2413"/>
                    <a:pt x="88762" y="394"/>
                  </a:cubicBezTo>
                  <a:cubicBezTo>
                    <a:pt x="88663" y="343"/>
                    <a:pt x="88565" y="296"/>
                    <a:pt x="88466" y="296"/>
                  </a:cubicBezTo>
                  <a:cubicBezTo>
                    <a:pt x="88320" y="591"/>
                    <a:pt x="88170" y="935"/>
                    <a:pt x="88123" y="1281"/>
                  </a:cubicBezTo>
                  <a:cubicBezTo>
                    <a:pt x="87236" y="6553"/>
                    <a:pt x="85560" y="11580"/>
                    <a:pt x="83589" y="16509"/>
                  </a:cubicBezTo>
                  <a:cubicBezTo>
                    <a:pt x="82406" y="19419"/>
                    <a:pt x="80730" y="22029"/>
                    <a:pt x="78463" y="24099"/>
                  </a:cubicBezTo>
                  <a:cubicBezTo>
                    <a:pt x="76243" y="26169"/>
                    <a:pt x="73830" y="27994"/>
                    <a:pt x="71563" y="29966"/>
                  </a:cubicBezTo>
                  <a:cubicBezTo>
                    <a:pt x="68762" y="32442"/>
                    <a:pt x="65620" y="33480"/>
                    <a:pt x="62253" y="33480"/>
                  </a:cubicBezTo>
                  <a:cubicBezTo>
                    <a:pt x="60998" y="33480"/>
                    <a:pt x="59713" y="33336"/>
                    <a:pt x="58402" y="33069"/>
                  </a:cubicBezTo>
                  <a:cubicBezTo>
                    <a:pt x="53375" y="32036"/>
                    <a:pt x="48348" y="30900"/>
                    <a:pt x="43321" y="29619"/>
                  </a:cubicBezTo>
                  <a:cubicBezTo>
                    <a:pt x="34153" y="27304"/>
                    <a:pt x="25972" y="23212"/>
                    <a:pt x="20010" y="15523"/>
                  </a:cubicBezTo>
                  <a:cubicBezTo>
                    <a:pt x="18828" y="14044"/>
                    <a:pt x="17988" y="12467"/>
                    <a:pt x="17546" y="10594"/>
                  </a:cubicBezTo>
                  <a:cubicBezTo>
                    <a:pt x="16805" y="7342"/>
                    <a:pt x="15870" y="4140"/>
                    <a:pt x="15031" y="935"/>
                  </a:cubicBezTo>
                  <a:cubicBezTo>
                    <a:pt x="14932" y="690"/>
                    <a:pt x="14786" y="493"/>
                    <a:pt x="14636" y="245"/>
                  </a:cubicBezTo>
                  <a:close/>
                  <a:moveTo>
                    <a:pt x="7985" y="296"/>
                  </a:moveTo>
                  <a:cubicBezTo>
                    <a:pt x="7736" y="493"/>
                    <a:pt x="7638" y="639"/>
                    <a:pt x="7638" y="789"/>
                  </a:cubicBezTo>
                  <a:cubicBezTo>
                    <a:pt x="7933" y="2709"/>
                    <a:pt x="8131" y="4633"/>
                    <a:pt x="8525" y="6506"/>
                  </a:cubicBezTo>
                  <a:cubicBezTo>
                    <a:pt x="9562" y="11730"/>
                    <a:pt x="11632" y="16509"/>
                    <a:pt x="15673" y="20207"/>
                  </a:cubicBezTo>
                  <a:cubicBezTo>
                    <a:pt x="22080" y="26121"/>
                    <a:pt x="29126" y="30999"/>
                    <a:pt x="37111" y="34547"/>
                  </a:cubicBezTo>
                  <a:cubicBezTo>
                    <a:pt x="42138" y="36767"/>
                    <a:pt x="47362" y="38293"/>
                    <a:pt x="52882" y="38640"/>
                  </a:cubicBezTo>
                  <a:cubicBezTo>
                    <a:pt x="53681" y="38682"/>
                    <a:pt x="54477" y="38703"/>
                    <a:pt x="55272" y="38703"/>
                  </a:cubicBezTo>
                  <a:cubicBezTo>
                    <a:pt x="60066" y="38703"/>
                    <a:pt x="64777" y="37935"/>
                    <a:pt x="69343" y="36373"/>
                  </a:cubicBezTo>
                  <a:cubicBezTo>
                    <a:pt x="78412" y="33266"/>
                    <a:pt x="85067" y="27403"/>
                    <a:pt x="88269" y="18283"/>
                  </a:cubicBezTo>
                  <a:cubicBezTo>
                    <a:pt x="90292" y="12617"/>
                    <a:pt x="91620" y="6703"/>
                    <a:pt x="93249" y="887"/>
                  </a:cubicBezTo>
                  <a:cubicBezTo>
                    <a:pt x="93296" y="737"/>
                    <a:pt x="93296" y="540"/>
                    <a:pt x="93296" y="394"/>
                  </a:cubicBezTo>
                  <a:cubicBezTo>
                    <a:pt x="93198" y="343"/>
                    <a:pt x="93150" y="343"/>
                    <a:pt x="93052" y="343"/>
                  </a:cubicBezTo>
                  <a:cubicBezTo>
                    <a:pt x="92953" y="591"/>
                    <a:pt x="92855" y="836"/>
                    <a:pt x="92803" y="1084"/>
                  </a:cubicBezTo>
                  <a:lnTo>
                    <a:pt x="88959" y="15129"/>
                  </a:lnTo>
                  <a:cubicBezTo>
                    <a:pt x="86396" y="24544"/>
                    <a:pt x="80533" y="31294"/>
                    <a:pt x="71662" y="35040"/>
                  </a:cubicBezTo>
                  <a:cubicBezTo>
                    <a:pt x="66470" y="37203"/>
                    <a:pt x="61123" y="38340"/>
                    <a:pt x="55682" y="38340"/>
                  </a:cubicBezTo>
                  <a:cubicBezTo>
                    <a:pt x="52445" y="38340"/>
                    <a:pt x="49175" y="37938"/>
                    <a:pt x="45883" y="37110"/>
                  </a:cubicBezTo>
                  <a:cubicBezTo>
                    <a:pt x="38293" y="35237"/>
                    <a:pt x="31492" y="31740"/>
                    <a:pt x="25136" y="27253"/>
                  </a:cubicBezTo>
                  <a:cubicBezTo>
                    <a:pt x="22226" y="25183"/>
                    <a:pt x="19419" y="22869"/>
                    <a:pt x="16659" y="20550"/>
                  </a:cubicBezTo>
                  <a:cubicBezTo>
                    <a:pt x="11285" y="15917"/>
                    <a:pt x="9215" y="9707"/>
                    <a:pt x="8328" y="2957"/>
                  </a:cubicBezTo>
                  <a:cubicBezTo>
                    <a:pt x="8229" y="2070"/>
                    <a:pt x="8131" y="1183"/>
                    <a:pt x="7985" y="296"/>
                  </a:cubicBezTo>
                  <a:close/>
                  <a:moveTo>
                    <a:pt x="98276" y="245"/>
                  </a:moveTo>
                  <a:cubicBezTo>
                    <a:pt x="98177" y="493"/>
                    <a:pt x="98079" y="737"/>
                    <a:pt x="98028" y="986"/>
                  </a:cubicBezTo>
                  <a:cubicBezTo>
                    <a:pt x="97239" y="4089"/>
                    <a:pt x="96502" y="7243"/>
                    <a:pt x="95713" y="10397"/>
                  </a:cubicBezTo>
                  <a:cubicBezTo>
                    <a:pt x="94676" y="14636"/>
                    <a:pt x="93446" y="18827"/>
                    <a:pt x="91128" y="22620"/>
                  </a:cubicBezTo>
                  <a:cubicBezTo>
                    <a:pt x="90292" y="24000"/>
                    <a:pt x="89700" y="25479"/>
                    <a:pt x="88959" y="26910"/>
                  </a:cubicBezTo>
                  <a:cubicBezTo>
                    <a:pt x="88123" y="28633"/>
                    <a:pt x="87433" y="30506"/>
                    <a:pt x="86349" y="32182"/>
                  </a:cubicBezTo>
                  <a:cubicBezTo>
                    <a:pt x="82702" y="37702"/>
                    <a:pt x="77576" y="41250"/>
                    <a:pt x="71169" y="43024"/>
                  </a:cubicBezTo>
                  <a:cubicBezTo>
                    <a:pt x="67871" y="43990"/>
                    <a:pt x="64507" y="44661"/>
                    <a:pt x="61078" y="44661"/>
                  </a:cubicBezTo>
                  <a:cubicBezTo>
                    <a:pt x="60305" y="44661"/>
                    <a:pt x="59529" y="44627"/>
                    <a:pt x="58749" y="44554"/>
                  </a:cubicBezTo>
                  <a:cubicBezTo>
                    <a:pt x="55496" y="44258"/>
                    <a:pt x="52243" y="43963"/>
                    <a:pt x="48990" y="43714"/>
                  </a:cubicBezTo>
                  <a:cubicBezTo>
                    <a:pt x="46132" y="43517"/>
                    <a:pt x="43273" y="43273"/>
                    <a:pt x="40561" y="42236"/>
                  </a:cubicBezTo>
                  <a:cubicBezTo>
                    <a:pt x="34548" y="40020"/>
                    <a:pt x="29521" y="36274"/>
                    <a:pt x="25136" y="31689"/>
                  </a:cubicBezTo>
                  <a:cubicBezTo>
                    <a:pt x="21635" y="28093"/>
                    <a:pt x="18039" y="24592"/>
                    <a:pt x="13848" y="21733"/>
                  </a:cubicBezTo>
                  <a:cubicBezTo>
                    <a:pt x="11040" y="19762"/>
                    <a:pt x="8478" y="17297"/>
                    <a:pt x="7539" y="13847"/>
                  </a:cubicBezTo>
                  <a:cubicBezTo>
                    <a:pt x="6652" y="10397"/>
                    <a:pt x="6112" y="6801"/>
                    <a:pt x="5422" y="3300"/>
                  </a:cubicBezTo>
                  <a:cubicBezTo>
                    <a:pt x="5272" y="2315"/>
                    <a:pt x="5173" y="1329"/>
                    <a:pt x="5075" y="343"/>
                  </a:cubicBezTo>
                  <a:lnTo>
                    <a:pt x="4779" y="343"/>
                  </a:lnTo>
                  <a:cubicBezTo>
                    <a:pt x="4779" y="639"/>
                    <a:pt x="4732" y="986"/>
                    <a:pt x="4779" y="1281"/>
                  </a:cubicBezTo>
                  <a:cubicBezTo>
                    <a:pt x="5225" y="3990"/>
                    <a:pt x="5619" y="6703"/>
                    <a:pt x="6061" y="9412"/>
                  </a:cubicBezTo>
                  <a:cubicBezTo>
                    <a:pt x="6652" y="12814"/>
                    <a:pt x="7393" y="16213"/>
                    <a:pt x="10003" y="18776"/>
                  </a:cubicBezTo>
                  <a:cubicBezTo>
                    <a:pt x="11435" y="20156"/>
                    <a:pt x="12862" y="21587"/>
                    <a:pt x="14439" y="22671"/>
                  </a:cubicBezTo>
                  <a:cubicBezTo>
                    <a:pt x="17889" y="24986"/>
                    <a:pt x="20846" y="27746"/>
                    <a:pt x="23658" y="30802"/>
                  </a:cubicBezTo>
                  <a:cubicBezTo>
                    <a:pt x="26563" y="34007"/>
                    <a:pt x="29816" y="36814"/>
                    <a:pt x="33463" y="39133"/>
                  </a:cubicBezTo>
                  <a:cubicBezTo>
                    <a:pt x="38129" y="42160"/>
                    <a:pt x="43072" y="44065"/>
                    <a:pt x="48666" y="44065"/>
                  </a:cubicBezTo>
                  <a:cubicBezTo>
                    <a:pt x="48807" y="44065"/>
                    <a:pt x="48948" y="44064"/>
                    <a:pt x="49089" y="44061"/>
                  </a:cubicBezTo>
                  <a:cubicBezTo>
                    <a:pt x="49233" y="44057"/>
                    <a:pt x="49376" y="44054"/>
                    <a:pt x="49519" y="44054"/>
                  </a:cubicBezTo>
                  <a:cubicBezTo>
                    <a:pt x="50944" y="44054"/>
                    <a:pt x="52336" y="44272"/>
                    <a:pt x="53769" y="44404"/>
                  </a:cubicBezTo>
                  <a:cubicBezTo>
                    <a:pt x="56233" y="44602"/>
                    <a:pt x="58749" y="45047"/>
                    <a:pt x="61213" y="45047"/>
                  </a:cubicBezTo>
                  <a:cubicBezTo>
                    <a:pt x="61308" y="45048"/>
                    <a:pt x="61402" y="45049"/>
                    <a:pt x="61497" y="45049"/>
                  </a:cubicBezTo>
                  <a:cubicBezTo>
                    <a:pt x="65684" y="45049"/>
                    <a:pt x="69779" y="44030"/>
                    <a:pt x="73732" y="42630"/>
                  </a:cubicBezTo>
                  <a:cubicBezTo>
                    <a:pt x="79989" y="40414"/>
                    <a:pt x="84673" y="36274"/>
                    <a:pt x="87827" y="30557"/>
                  </a:cubicBezTo>
                  <a:cubicBezTo>
                    <a:pt x="89897" y="26859"/>
                    <a:pt x="91573" y="22916"/>
                    <a:pt x="93446" y="19072"/>
                  </a:cubicBezTo>
                  <a:cubicBezTo>
                    <a:pt x="93592" y="18729"/>
                    <a:pt x="93742" y="18382"/>
                    <a:pt x="93840" y="18039"/>
                  </a:cubicBezTo>
                  <a:cubicBezTo>
                    <a:pt x="94925" y="14143"/>
                    <a:pt x="96056" y="10251"/>
                    <a:pt x="97093" y="6356"/>
                  </a:cubicBezTo>
                  <a:cubicBezTo>
                    <a:pt x="97633" y="4385"/>
                    <a:pt x="98126" y="2366"/>
                    <a:pt x="98619" y="343"/>
                  </a:cubicBezTo>
                  <a:cubicBezTo>
                    <a:pt x="98473" y="343"/>
                    <a:pt x="98374" y="296"/>
                    <a:pt x="98276" y="245"/>
                  </a:cubicBezTo>
                  <a:close/>
                  <a:moveTo>
                    <a:pt x="105322" y="343"/>
                  </a:moveTo>
                  <a:cubicBezTo>
                    <a:pt x="105274" y="540"/>
                    <a:pt x="105176" y="737"/>
                    <a:pt x="105125" y="887"/>
                  </a:cubicBezTo>
                  <a:cubicBezTo>
                    <a:pt x="104683" y="3202"/>
                    <a:pt x="104435" y="5567"/>
                    <a:pt x="103796" y="7787"/>
                  </a:cubicBezTo>
                  <a:cubicBezTo>
                    <a:pt x="102463" y="11927"/>
                    <a:pt x="100985" y="16016"/>
                    <a:pt x="99459" y="20057"/>
                  </a:cubicBezTo>
                  <a:cubicBezTo>
                    <a:pt x="98177" y="23507"/>
                    <a:pt x="96896" y="26957"/>
                    <a:pt x="95319" y="30261"/>
                  </a:cubicBezTo>
                  <a:cubicBezTo>
                    <a:pt x="93395" y="34303"/>
                    <a:pt x="89996" y="37260"/>
                    <a:pt x="86842" y="40264"/>
                  </a:cubicBezTo>
                  <a:cubicBezTo>
                    <a:pt x="85067" y="41940"/>
                    <a:pt x="83045" y="43470"/>
                    <a:pt x="80876" y="44554"/>
                  </a:cubicBezTo>
                  <a:cubicBezTo>
                    <a:pt x="74745" y="47683"/>
                    <a:pt x="68276" y="49508"/>
                    <a:pt x="61405" y="49508"/>
                  </a:cubicBezTo>
                  <a:cubicBezTo>
                    <a:pt x="60380" y="49508"/>
                    <a:pt x="59346" y="49467"/>
                    <a:pt x="58303" y="49384"/>
                  </a:cubicBezTo>
                  <a:cubicBezTo>
                    <a:pt x="53327" y="48939"/>
                    <a:pt x="48348" y="48840"/>
                    <a:pt x="43470" y="47708"/>
                  </a:cubicBezTo>
                  <a:cubicBezTo>
                    <a:pt x="35782" y="45934"/>
                    <a:pt x="28783" y="42827"/>
                    <a:pt x="22968" y="37260"/>
                  </a:cubicBezTo>
                  <a:cubicBezTo>
                    <a:pt x="19565" y="34054"/>
                    <a:pt x="15969" y="30999"/>
                    <a:pt x="12271" y="28140"/>
                  </a:cubicBezTo>
                  <a:cubicBezTo>
                    <a:pt x="8675" y="25380"/>
                    <a:pt x="5962" y="22080"/>
                    <a:pt x="4188" y="17940"/>
                  </a:cubicBezTo>
                  <a:cubicBezTo>
                    <a:pt x="1921" y="12763"/>
                    <a:pt x="888" y="7342"/>
                    <a:pt x="493" y="1723"/>
                  </a:cubicBezTo>
                  <a:cubicBezTo>
                    <a:pt x="493" y="1281"/>
                    <a:pt x="395" y="836"/>
                    <a:pt x="296" y="394"/>
                  </a:cubicBezTo>
                  <a:cubicBezTo>
                    <a:pt x="245" y="394"/>
                    <a:pt x="146" y="442"/>
                    <a:pt x="48" y="442"/>
                  </a:cubicBezTo>
                  <a:cubicBezTo>
                    <a:pt x="48" y="836"/>
                    <a:pt x="0" y="1183"/>
                    <a:pt x="48" y="1526"/>
                  </a:cubicBezTo>
                  <a:cubicBezTo>
                    <a:pt x="493" y="6455"/>
                    <a:pt x="1231" y="11336"/>
                    <a:pt x="2958" y="16016"/>
                  </a:cubicBezTo>
                  <a:cubicBezTo>
                    <a:pt x="4830" y="21094"/>
                    <a:pt x="7736" y="25333"/>
                    <a:pt x="12172" y="28633"/>
                  </a:cubicBezTo>
                  <a:cubicBezTo>
                    <a:pt x="15673" y="31247"/>
                    <a:pt x="19123" y="34153"/>
                    <a:pt x="22278" y="37209"/>
                  </a:cubicBezTo>
                  <a:cubicBezTo>
                    <a:pt x="28389" y="43174"/>
                    <a:pt x="35782" y="46526"/>
                    <a:pt x="43963" y="48201"/>
                  </a:cubicBezTo>
                  <a:cubicBezTo>
                    <a:pt x="48005" y="48990"/>
                    <a:pt x="52192" y="49187"/>
                    <a:pt x="56332" y="49629"/>
                  </a:cubicBezTo>
                  <a:cubicBezTo>
                    <a:pt x="57999" y="49779"/>
                    <a:pt x="59658" y="49864"/>
                    <a:pt x="61315" y="49864"/>
                  </a:cubicBezTo>
                  <a:cubicBezTo>
                    <a:pt x="63479" y="49864"/>
                    <a:pt x="65641" y="49719"/>
                    <a:pt x="67817" y="49384"/>
                  </a:cubicBezTo>
                  <a:cubicBezTo>
                    <a:pt x="79153" y="47657"/>
                    <a:pt x="87827" y="41794"/>
                    <a:pt x="94380" y="32576"/>
                  </a:cubicBezTo>
                  <a:cubicBezTo>
                    <a:pt x="96502" y="29571"/>
                    <a:pt x="97783" y="26169"/>
                    <a:pt x="99013" y="22719"/>
                  </a:cubicBezTo>
                  <a:cubicBezTo>
                    <a:pt x="100788" y="17593"/>
                    <a:pt x="102660" y="12467"/>
                    <a:pt x="104336" y="7294"/>
                  </a:cubicBezTo>
                  <a:cubicBezTo>
                    <a:pt x="105026" y="5075"/>
                    <a:pt x="105274" y="2709"/>
                    <a:pt x="105716" y="442"/>
                  </a:cubicBezTo>
                  <a:cubicBezTo>
                    <a:pt x="105618" y="442"/>
                    <a:pt x="105472" y="394"/>
                    <a:pt x="105322" y="3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772675" y="3217775"/>
              <a:ext cx="2642925" cy="1238050"/>
            </a:xfrm>
            <a:custGeom>
              <a:avLst/>
              <a:gdLst/>
              <a:ahLst/>
              <a:cxnLst/>
              <a:rect l="l" t="t" r="r" b="b"/>
              <a:pathLst>
                <a:path w="105717" h="49522" extrusionOk="0">
                  <a:moveTo>
                    <a:pt x="105322" y="0"/>
                  </a:moveTo>
                  <a:cubicBezTo>
                    <a:pt x="105274" y="197"/>
                    <a:pt x="105176" y="394"/>
                    <a:pt x="105125" y="544"/>
                  </a:cubicBezTo>
                  <a:cubicBezTo>
                    <a:pt x="104683" y="2859"/>
                    <a:pt x="104435" y="5224"/>
                    <a:pt x="103796" y="7444"/>
                  </a:cubicBezTo>
                  <a:cubicBezTo>
                    <a:pt x="102463" y="11584"/>
                    <a:pt x="100985" y="15673"/>
                    <a:pt x="99459" y="19714"/>
                  </a:cubicBezTo>
                  <a:cubicBezTo>
                    <a:pt x="98177" y="23164"/>
                    <a:pt x="96896" y="26614"/>
                    <a:pt x="95319" y="29918"/>
                  </a:cubicBezTo>
                  <a:cubicBezTo>
                    <a:pt x="93395" y="33960"/>
                    <a:pt x="89996" y="36917"/>
                    <a:pt x="86842" y="39921"/>
                  </a:cubicBezTo>
                  <a:cubicBezTo>
                    <a:pt x="85067" y="41597"/>
                    <a:pt x="83045" y="43127"/>
                    <a:pt x="80876" y="44211"/>
                  </a:cubicBezTo>
                  <a:cubicBezTo>
                    <a:pt x="74745" y="47340"/>
                    <a:pt x="68276" y="49165"/>
                    <a:pt x="61405" y="49165"/>
                  </a:cubicBezTo>
                  <a:cubicBezTo>
                    <a:pt x="60380" y="49165"/>
                    <a:pt x="59346" y="49124"/>
                    <a:pt x="58303" y="49041"/>
                  </a:cubicBezTo>
                  <a:cubicBezTo>
                    <a:pt x="53327" y="48596"/>
                    <a:pt x="48348" y="48497"/>
                    <a:pt x="43470" y="47365"/>
                  </a:cubicBezTo>
                  <a:cubicBezTo>
                    <a:pt x="35782" y="45591"/>
                    <a:pt x="28783" y="42484"/>
                    <a:pt x="22968" y="36917"/>
                  </a:cubicBezTo>
                  <a:cubicBezTo>
                    <a:pt x="19565" y="33711"/>
                    <a:pt x="15969" y="30656"/>
                    <a:pt x="12271" y="27797"/>
                  </a:cubicBezTo>
                  <a:cubicBezTo>
                    <a:pt x="8675" y="25037"/>
                    <a:pt x="5962" y="21737"/>
                    <a:pt x="4188" y="17597"/>
                  </a:cubicBezTo>
                  <a:cubicBezTo>
                    <a:pt x="1921" y="12420"/>
                    <a:pt x="888" y="6999"/>
                    <a:pt x="493" y="1380"/>
                  </a:cubicBezTo>
                  <a:cubicBezTo>
                    <a:pt x="493" y="938"/>
                    <a:pt x="395" y="493"/>
                    <a:pt x="296" y="51"/>
                  </a:cubicBezTo>
                  <a:cubicBezTo>
                    <a:pt x="245" y="51"/>
                    <a:pt x="146" y="99"/>
                    <a:pt x="48" y="99"/>
                  </a:cubicBezTo>
                  <a:cubicBezTo>
                    <a:pt x="48" y="493"/>
                    <a:pt x="0" y="840"/>
                    <a:pt x="48" y="1183"/>
                  </a:cubicBezTo>
                  <a:cubicBezTo>
                    <a:pt x="493" y="6112"/>
                    <a:pt x="1231" y="10993"/>
                    <a:pt x="2958" y="15673"/>
                  </a:cubicBezTo>
                  <a:cubicBezTo>
                    <a:pt x="4830" y="20751"/>
                    <a:pt x="7736" y="24990"/>
                    <a:pt x="12172" y="28290"/>
                  </a:cubicBezTo>
                  <a:cubicBezTo>
                    <a:pt x="15673" y="30904"/>
                    <a:pt x="19123" y="33810"/>
                    <a:pt x="22278" y="36866"/>
                  </a:cubicBezTo>
                  <a:cubicBezTo>
                    <a:pt x="28389" y="42831"/>
                    <a:pt x="35782" y="46183"/>
                    <a:pt x="43963" y="47858"/>
                  </a:cubicBezTo>
                  <a:cubicBezTo>
                    <a:pt x="48005" y="48647"/>
                    <a:pt x="52192" y="48844"/>
                    <a:pt x="56332" y="49286"/>
                  </a:cubicBezTo>
                  <a:cubicBezTo>
                    <a:pt x="57999" y="49436"/>
                    <a:pt x="59658" y="49521"/>
                    <a:pt x="61315" y="49521"/>
                  </a:cubicBezTo>
                  <a:cubicBezTo>
                    <a:pt x="63479" y="49521"/>
                    <a:pt x="65641" y="49376"/>
                    <a:pt x="67817" y="49041"/>
                  </a:cubicBezTo>
                  <a:cubicBezTo>
                    <a:pt x="79153" y="47314"/>
                    <a:pt x="87827" y="41451"/>
                    <a:pt x="94380" y="32233"/>
                  </a:cubicBezTo>
                  <a:cubicBezTo>
                    <a:pt x="96502" y="29228"/>
                    <a:pt x="97783" y="25826"/>
                    <a:pt x="99013" y="22376"/>
                  </a:cubicBezTo>
                  <a:cubicBezTo>
                    <a:pt x="100788" y="17250"/>
                    <a:pt x="102660" y="12124"/>
                    <a:pt x="104336" y="6951"/>
                  </a:cubicBezTo>
                  <a:cubicBezTo>
                    <a:pt x="105026" y="4732"/>
                    <a:pt x="105274" y="2366"/>
                    <a:pt x="105716" y="99"/>
                  </a:cubicBezTo>
                  <a:cubicBezTo>
                    <a:pt x="105618" y="99"/>
                    <a:pt x="105472" y="51"/>
                    <a:pt x="105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890950" y="3215300"/>
              <a:ext cx="2347200" cy="1120125"/>
            </a:xfrm>
            <a:custGeom>
              <a:avLst/>
              <a:gdLst/>
              <a:ahLst/>
              <a:cxnLst/>
              <a:rect l="l" t="t" r="r" b="b"/>
              <a:pathLst>
                <a:path w="93888" h="44805" extrusionOk="0">
                  <a:moveTo>
                    <a:pt x="93545" y="1"/>
                  </a:moveTo>
                  <a:cubicBezTo>
                    <a:pt x="93446" y="249"/>
                    <a:pt x="93348" y="493"/>
                    <a:pt x="93297" y="742"/>
                  </a:cubicBezTo>
                  <a:cubicBezTo>
                    <a:pt x="92508" y="3845"/>
                    <a:pt x="91771" y="6999"/>
                    <a:pt x="90982" y="10153"/>
                  </a:cubicBezTo>
                  <a:cubicBezTo>
                    <a:pt x="89945" y="14392"/>
                    <a:pt x="88715" y="18583"/>
                    <a:pt x="86397" y="22376"/>
                  </a:cubicBezTo>
                  <a:cubicBezTo>
                    <a:pt x="85561" y="23756"/>
                    <a:pt x="84969" y="25235"/>
                    <a:pt x="84228" y="26666"/>
                  </a:cubicBezTo>
                  <a:cubicBezTo>
                    <a:pt x="83392" y="28389"/>
                    <a:pt x="82702" y="30262"/>
                    <a:pt x="81618" y="31938"/>
                  </a:cubicBezTo>
                  <a:cubicBezTo>
                    <a:pt x="77971" y="37458"/>
                    <a:pt x="72845" y="41006"/>
                    <a:pt x="66438" y="42780"/>
                  </a:cubicBezTo>
                  <a:cubicBezTo>
                    <a:pt x="63140" y="43746"/>
                    <a:pt x="59776" y="44417"/>
                    <a:pt x="56347" y="44417"/>
                  </a:cubicBezTo>
                  <a:cubicBezTo>
                    <a:pt x="55574" y="44417"/>
                    <a:pt x="54798" y="44383"/>
                    <a:pt x="54018" y="44310"/>
                  </a:cubicBezTo>
                  <a:cubicBezTo>
                    <a:pt x="50765" y="44014"/>
                    <a:pt x="47512" y="43719"/>
                    <a:pt x="44259" y="43470"/>
                  </a:cubicBezTo>
                  <a:cubicBezTo>
                    <a:pt x="41401" y="43273"/>
                    <a:pt x="38542" y="43029"/>
                    <a:pt x="35830" y="41992"/>
                  </a:cubicBezTo>
                  <a:cubicBezTo>
                    <a:pt x="29817" y="39776"/>
                    <a:pt x="24790" y="36030"/>
                    <a:pt x="20405" y="31445"/>
                  </a:cubicBezTo>
                  <a:cubicBezTo>
                    <a:pt x="16904" y="27849"/>
                    <a:pt x="13308" y="24348"/>
                    <a:pt x="9117" y="21489"/>
                  </a:cubicBezTo>
                  <a:cubicBezTo>
                    <a:pt x="6309" y="19518"/>
                    <a:pt x="3747" y="17053"/>
                    <a:pt x="2808" y="13603"/>
                  </a:cubicBezTo>
                  <a:cubicBezTo>
                    <a:pt x="1921" y="10153"/>
                    <a:pt x="1381" y="6557"/>
                    <a:pt x="691" y="3056"/>
                  </a:cubicBezTo>
                  <a:cubicBezTo>
                    <a:pt x="541" y="2071"/>
                    <a:pt x="442" y="1085"/>
                    <a:pt x="344" y="99"/>
                  </a:cubicBezTo>
                  <a:lnTo>
                    <a:pt x="48" y="99"/>
                  </a:lnTo>
                  <a:cubicBezTo>
                    <a:pt x="48" y="395"/>
                    <a:pt x="1" y="742"/>
                    <a:pt x="48" y="1037"/>
                  </a:cubicBezTo>
                  <a:cubicBezTo>
                    <a:pt x="494" y="3746"/>
                    <a:pt x="888" y="6459"/>
                    <a:pt x="1330" y="9168"/>
                  </a:cubicBezTo>
                  <a:cubicBezTo>
                    <a:pt x="1921" y="12570"/>
                    <a:pt x="2662" y="15969"/>
                    <a:pt x="5272" y="18532"/>
                  </a:cubicBezTo>
                  <a:cubicBezTo>
                    <a:pt x="6704" y="19912"/>
                    <a:pt x="8131" y="21343"/>
                    <a:pt x="9708" y="22427"/>
                  </a:cubicBezTo>
                  <a:cubicBezTo>
                    <a:pt x="13158" y="24742"/>
                    <a:pt x="16115" y="27502"/>
                    <a:pt x="18927" y="30558"/>
                  </a:cubicBezTo>
                  <a:cubicBezTo>
                    <a:pt x="21832" y="33763"/>
                    <a:pt x="25085" y="36570"/>
                    <a:pt x="28732" y="38889"/>
                  </a:cubicBezTo>
                  <a:cubicBezTo>
                    <a:pt x="33398" y="41916"/>
                    <a:pt x="38341" y="43821"/>
                    <a:pt x="43935" y="43821"/>
                  </a:cubicBezTo>
                  <a:cubicBezTo>
                    <a:pt x="44076" y="43821"/>
                    <a:pt x="44217" y="43820"/>
                    <a:pt x="44358" y="43817"/>
                  </a:cubicBezTo>
                  <a:cubicBezTo>
                    <a:pt x="44502" y="43813"/>
                    <a:pt x="44645" y="43810"/>
                    <a:pt x="44788" y="43810"/>
                  </a:cubicBezTo>
                  <a:cubicBezTo>
                    <a:pt x="46213" y="43810"/>
                    <a:pt x="47605" y="44028"/>
                    <a:pt x="49038" y="44160"/>
                  </a:cubicBezTo>
                  <a:cubicBezTo>
                    <a:pt x="51502" y="44358"/>
                    <a:pt x="54018" y="44803"/>
                    <a:pt x="56482" y="44803"/>
                  </a:cubicBezTo>
                  <a:cubicBezTo>
                    <a:pt x="56577" y="44804"/>
                    <a:pt x="56671" y="44805"/>
                    <a:pt x="56766" y="44805"/>
                  </a:cubicBezTo>
                  <a:cubicBezTo>
                    <a:pt x="60953" y="44805"/>
                    <a:pt x="65048" y="43786"/>
                    <a:pt x="69001" y="42386"/>
                  </a:cubicBezTo>
                  <a:cubicBezTo>
                    <a:pt x="75258" y="40170"/>
                    <a:pt x="79942" y="36030"/>
                    <a:pt x="83096" y="30313"/>
                  </a:cubicBezTo>
                  <a:cubicBezTo>
                    <a:pt x="85166" y="26615"/>
                    <a:pt x="86842" y="22672"/>
                    <a:pt x="88715" y="18828"/>
                  </a:cubicBezTo>
                  <a:cubicBezTo>
                    <a:pt x="88861" y="18485"/>
                    <a:pt x="89011" y="18138"/>
                    <a:pt x="89109" y="17795"/>
                  </a:cubicBezTo>
                  <a:cubicBezTo>
                    <a:pt x="90194" y="13899"/>
                    <a:pt x="91325" y="10007"/>
                    <a:pt x="92362" y="6112"/>
                  </a:cubicBezTo>
                  <a:cubicBezTo>
                    <a:pt x="92902" y="4141"/>
                    <a:pt x="93395" y="2122"/>
                    <a:pt x="93888" y="99"/>
                  </a:cubicBezTo>
                  <a:cubicBezTo>
                    <a:pt x="93742" y="99"/>
                    <a:pt x="93643" y="52"/>
                    <a:pt x="93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963600" y="3216575"/>
              <a:ext cx="2141500" cy="960225"/>
            </a:xfrm>
            <a:custGeom>
              <a:avLst/>
              <a:gdLst/>
              <a:ahLst/>
              <a:cxnLst/>
              <a:rect l="l" t="t" r="r" b="b"/>
              <a:pathLst>
                <a:path w="85660" h="38409" extrusionOk="0">
                  <a:moveTo>
                    <a:pt x="348" y="1"/>
                  </a:moveTo>
                  <a:cubicBezTo>
                    <a:pt x="99" y="198"/>
                    <a:pt x="1" y="344"/>
                    <a:pt x="1" y="494"/>
                  </a:cubicBezTo>
                  <a:cubicBezTo>
                    <a:pt x="296" y="2414"/>
                    <a:pt x="494" y="4338"/>
                    <a:pt x="888" y="6211"/>
                  </a:cubicBezTo>
                  <a:cubicBezTo>
                    <a:pt x="1925" y="11435"/>
                    <a:pt x="3995" y="16214"/>
                    <a:pt x="8036" y="19912"/>
                  </a:cubicBezTo>
                  <a:cubicBezTo>
                    <a:pt x="14443" y="25826"/>
                    <a:pt x="21489" y="30704"/>
                    <a:pt x="29474" y="34252"/>
                  </a:cubicBezTo>
                  <a:cubicBezTo>
                    <a:pt x="34501" y="36472"/>
                    <a:pt x="39725" y="37998"/>
                    <a:pt x="45245" y="38345"/>
                  </a:cubicBezTo>
                  <a:cubicBezTo>
                    <a:pt x="46044" y="38387"/>
                    <a:pt x="46840" y="38408"/>
                    <a:pt x="47635" y="38408"/>
                  </a:cubicBezTo>
                  <a:cubicBezTo>
                    <a:pt x="52429" y="38408"/>
                    <a:pt x="57140" y="37640"/>
                    <a:pt x="61706" y="36078"/>
                  </a:cubicBezTo>
                  <a:cubicBezTo>
                    <a:pt x="70775" y="32971"/>
                    <a:pt x="77430" y="27108"/>
                    <a:pt x="80632" y="17988"/>
                  </a:cubicBezTo>
                  <a:cubicBezTo>
                    <a:pt x="82655" y="12322"/>
                    <a:pt x="83983" y="6408"/>
                    <a:pt x="85612" y="592"/>
                  </a:cubicBezTo>
                  <a:cubicBezTo>
                    <a:pt x="85659" y="442"/>
                    <a:pt x="85659" y="245"/>
                    <a:pt x="85659" y="99"/>
                  </a:cubicBezTo>
                  <a:cubicBezTo>
                    <a:pt x="85561" y="48"/>
                    <a:pt x="85513" y="48"/>
                    <a:pt x="85415" y="48"/>
                  </a:cubicBezTo>
                  <a:cubicBezTo>
                    <a:pt x="85316" y="296"/>
                    <a:pt x="85218" y="541"/>
                    <a:pt x="85166" y="789"/>
                  </a:cubicBezTo>
                  <a:lnTo>
                    <a:pt x="81322" y="14834"/>
                  </a:lnTo>
                  <a:cubicBezTo>
                    <a:pt x="78759" y="24249"/>
                    <a:pt x="72896" y="30999"/>
                    <a:pt x="64025" y="34745"/>
                  </a:cubicBezTo>
                  <a:cubicBezTo>
                    <a:pt x="58833" y="36908"/>
                    <a:pt x="53486" y="38045"/>
                    <a:pt x="48045" y="38045"/>
                  </a:cubicBezTo>
                  <a:cubicBezTo>
                    <a:pt x="44808" y="38045"/>
                    <a:pt x="41538" y="37643"/>
                    <a:pt x="38246" y="36815"/>
                  </a:cubicBezTo>
                  <a:cubicBezTo>
                    <a:pt x="30656" y="34942"/>
                    <a:pt x="23855" y="31445"/>
                    <a:pt x="17499" y="26958"/>
                  </a:cubicBezTo>
                  <a:cubicBezTo>
                    <a:pt x="14589" y="24888"/>
                    <a:pt x="11782" y="22574"/>
                    <a:pt x="9022" y="20255"/>
                  </a:cubicBezTo>
                  <a:cubicBezTo>
                    <a:pt x="3648" y="15622"/>
                    <a:pt x="1578" y="9412"/>
                    <a:pt x="691" y="2662"/>
                  </a:cubicBezTo>
                  <a:cubicBezTo>
                    <a:pt x="592" y="1775"/>
                    <a:pt x="494" y="888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3137375" y="3215300"/>
              <a:ext cx="1854350" cy="839350"/>
            </a:xfrm>
            <a:custGeom>
              <a:avLst/>
              <a:gdLst/>
              <a:ahLst/>
              <a:cxnLst/>
              <a:rect l="l" t="t" r="r" b="b"/>
              <a:pathLst>
                <a:path w="74174" h="33574" extrusionOk="0">
                  <a:moveTo>
                    <a:pt x="48" y="1"/>
                  </a:moveTo>
                  <a:cubicBezTo>
                    <a:pt x="1" y="592"/>
                    <a:pt x="147" y="1136"/>
                    <a:pt x="297" y="1676"/>
                  </a:cubicBezTo>
                  <a:cubicBezTo>
                    <a:pt x="1085" y="4586"/>
                    <a:pt x="1823" y="7543"/>
                    <a:pt x="2662" y="10449"/>
                  </a:cubicBezTo>
                  <a:cubicBezTo>
                    <a:pt x="3104" y="11880"/>
                    <a:pt x="3498" y="13359"/>
                    <a:pt x="4385" y="14490"/>
                  </a:cubicBezTo>
                  <a:cubicBezTo>
                    <a:pt x="8182" y="19470"/>
                    <a:pt x="12665" y="23610"/>
                    <a:pt x="18481" y="26173"/>
                  </a:cubicBezTo>
                  <a:cubicBezTo>
                    <a:pt x="23903" y="28637"/>
                    <a:pt x="29620" y="30116"/>
                    <a:pt x="35337" y="31496"/>
                  </a:cubicBezTo>
                  <a:cubicBezTo>
                    <a:pt x="39331" y="32430"/>
                    <a:pt x="43274" y="33467"/>
                    <a:pt x="47414" y="33566"/>
                  </a:cubicBezTo>
                  <a:cubicBezTo>
                    <a:pt x="47583" y="33571"/>
                    <a:pt x="47750" y="33573"/>
                    <a:pt x="47917" y="33573"/>
                  </a:cubicBezTo>
                  <a:cubicBezTo>
                    <a:pt x="51106" y="33573"/>
                    <a:pt x="53902" y="32672"/>
                    <a:pt x="56431" y="30656"/>
                  </a:cubicBezTo>
                  <a:cubicBezTo>
                    <a:pt x="57665" y="29722"/>
                    <a:pt x="58895" y="28783"/>
                    <a:pt x="60129" y="27798"/>
                  </a:cubicBezTo>
                  <a:cubicBezTo>
                    <a:pt x="64269" y="24497"/>
                    <a:pt x="67865" y="20799"/>
                    <a:pt x="69640" y="15673"/>
                  </a:cubicBezTo>
                  <a:cubicBezTo>
                    <a:pt x="70724" y="12570"/>
                    <a:pt x="71808" y="9463"/>
                    <a:pt x="72794" y="6309"/>
                  </a:cubicBezTo>
                  <a:cubicBezTo>
                    <a:pt x="73385" y="4290"/>
                    <a:pt x="73732" y="2169"/>
                    <a:pt x="74174" y="150"/>
                  </a:cubicBezTo>
                  <a:cubicBezTo>
                    <a:pt x="74075" y="99"/>
                    <a:pt x="73977" y="52"/>
                    <a:pt x="73878" y="52"/>
                  </a:cubicBezTo>
                  <a:cubicBezTo>
                    <a:pt x="73732" y="347"/>
                    <a:pt x="73582" y="691"/>
                    <a:pt x="73535" y="1037"/>
                  </a:cubicBezTo>
                  <a:cubicBezTo>
                    <a:pt x="72648" y="6309"/>
                    <a:pt x="70972" y="11336"/>
                    <a:pt x="69001" y="16265"/>
                  </a:cubicBezTo>
                  <a:cubicBezTo>
                    <a:pt x="67818" y="19175"/>
                    <a:pt x="66142" y="21785"/>
                    <a:pt x="63875" y="23855"/>
                  </a:cubicBezTo>
                  <a:cubicBezTo>
                    <a:pt x="61655" y="25925"/>
                    <a:pt x="59242" y="27750"/>
                    <a:pt x="56975" y="29722"/>
                  </a:cubicBezTo>
                  <a:cubicBezTo>
                    <a:pt x="54174" y="32198"/>
                    <a:pt x="51032" y="33236"/>
                    <a:pt x="47665" y="33236"/>
                  </a:cubicBezTo>
                  <a:cubicBezTo>
                    <a:pt x="46410" y="33236"/>
                    <a:pt x="45125" y="33092"/>
                    <a:pt x="43814" y="32825"/>
                  </a:cubicBezTo>
                  <a:cubicBezTo>
                    <a:pt x="38787" y="31792"/>
                    <a:pt x="33760" y="30656"/>
                    <a:pt x="28733" y="29375"/>
                  </a:cubicBezTo>
                  <a:cubicBezTo>
                    <a:pt x="19565" y="27060"/>
                    <a:pt x="11384" y="22968"/>
                    <a:pt x="5422" y="15279"/>
                  </a:cubicBezTo>
                  <a:cubicBezTo>
                    <a:pt x="4240" y="13800"/>
                    <a:pt x="3400" y="12223"/>
                    <a:pt x="2958" y="10350"/>
                  </a:cubicBezTo>
                  <a:cubicBezTo>
                    <a:pt x="2217" y="7098"/>
                    <a:pt x="1282" y="3896"/>
                    <a:pt x="443" y="691"/>
                  </a:cubicBezTo>
                  <a:cubicBezTo>
                    <a:pt x="344" y="446"/>
                    <a:pt x="198" y="249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3285250" y="3215300"/>
              <a:ext cx="1620225" cy="749225"/>
            </a:xfrm>
            <a:custGeom>
              <a:avLst/>
              <a:gdLst/>
              <a:ahLst/>
              <a:cxnLst/>
              <a:rect l="l" t="t" r="r" b="b"/>
              <a:pathLst>
                <a:path w="64809" h="29969" extrusionOk="0">
                  <a:moveTo>
                    <a:pt x="245" y="1"/>
                  </a:moveTo>
                  <a:cubicBezTo>
                    <a:pt x="197" y="52"/>
                    <a:pt x="99" y="52"/>
                    <a:pt x="0" y="52"/>
                  </a:cubicBezTo>
                  <a:cubicBezTo>
                    <a:pt x="48" y="347"/>
                    <a:pt x="48" y="643"/>
                    <a:pt x="146" y="939"/>
                  </a:cubicBezTo>
                  <a:cubicBezTo>
                    <a:pt x="1526" y="4685"/>
                    <a:pt x="2906" y="8430"/>
                    <a:pt x="4337" y="12176"/>
                  </a:cubicBezTo>
                  <a:cubicBezTo>
                    <a:pt x="5126" y="14195"/>
                    <a:pt x="6553" y="15772"/>
                    <a:pt x="8280" y="17105"/>
                  </a:cubicBezTo>
                  <a:cubicBezTo>
                    <a:pt x="11435" y="19667"/>
                    <a:pt x="15082" y="21343"/>
                    <a:pt x="18827" y="22822"/>
                  </a:cubicBezTo>
                  <a:cubicBezTo>
                    <a:pt x="24052" y="24892"/>
                    <a:pt x="29276" y="27060"/>
                    <a:pt x="34646" y="28882"/>
                  </a:cubicBezTo>
                  <a:cubicBezTo>
                    <a:pt x="36760" y="29579"/>
                    <a:pt x="38884" y="29968"/>
                    <a:pt x="41000" y="29968"/>
                  </a:cubicBezTo>
                  <a:cubicBezTo>
                    <a:pt x="43670" y="29968"/>
                    <a:pt x="46328" y="29349"/>
                    <a:pt x="48939" y="27947"/>
                  </a:cubicBezTo>
                  <a:cubicBezTo>
                    <a:pt x="53966" y="25235"/>
                    <a:pt x="57467" y="21095"/>
                    <a:pt x="60030" y="16068"/>
                  </a:cubicBezTo>
                  <a:cubicBezTo>
                    <a:pt x="62494" y="11238"/>
                    <a:pt x="63725" y="6013"/>
                    <a:pt x="64762" y="691"/>
                  </a:cubicBezTo>
                  <a:cubicBezTo>
                    <a:pt x="64809" y="545"/>
                    <a:pt x="64710" y="347"/>
                    <a:pt x="64710" y="150"/>
                  </a:cubicBezTo>
                  <a:cubicBezTo>
                    <a:pt x="64415" y="446"/>
                    <a:pt x="64316" y="742"/>
                    <a:pt x="64269" y="1085"/>
                  </a:cubicBezTo>
                  <a:cubicBezTo>
                    <a:pt x="63283" y="4732"/>
                    <a:pt x="62494" y="8430"/>
                    <a:pt x="61312" y="12026"/>
                  </a:cubicBezTo>
                  <a:cubicBezTo>
                    <a:pt x="59439" y="17349"/>
                    <a:pt x="56482" y="22080"/>
                    <a:pt x="51896" y="25530"/>
                  </a:cubicBezTo>
                  <a:cubicBezTo>
                    <a:pt x="48990" y="27699"/>
                    <a:pt x="45883" y="29276"/>
                    <a:pt x="42189" y="29473"/>
                  </a:cubicBezTo>
                  <a:cubicBezTo>
                    <a:pt x="41816" y="29492"/>
                    <a:pt x="41445" y="29502"/>
                    <a:pt x="41074" y="29502"/>
                  </a:cubicBezTo>
                  <a:cubicBezTo>
                    <a:pt x="38501" y="29502"/>
                    <a:pt x="35974" y="29047"/>
                    <a:pt x="33562" y="28145"/>
                  </a:cubicBezTo>
                  <a:cubicBezTo>
                    <a:pt x="28042" y="26122"/>
                    <a:pt x="22620" y="23906"/>
                    <a:pt x="17199" y="21639"/>
                  </a:cubicBezTo>
                  <a:cubicBezTo>
                    <a:pt x="14833" y="20653"/>
                    <a:pt x="12566" y="19419"/>
                    <a:pt x="10350" y="18090"/>
                  </a:cubicBezTo>
                  <a:cubicBezTo>
                    <a:pt x="7539" y="16415"/>
                    <a:pt x="5370" y="14049"/>
                    <a:pt x="4188" y="10895"/>
                  </a:cubicBezTo>
                  <a:cubicBezTo>
                    <a:pt x="3549" y="9120"/>
                    <a:pt x="2760" y="7445"/>
                    <a:pt x="2118" y="5670"/>
                  </a:cubicBezTo>
                  <a:cubicBezTo>
                    <a:pt x="1479" y="3797"/>
                    <a:pt x="887" y="1925"/>
                    <a:pt x="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3393675" y="3216575"/>
              <a:ext cx="1419450" cy="586525"/>
            </a:xfrm>
            <a:custGeom>
              <a:avLst/>
              <a:gdLst/>
              <a:ahLst/>
              <a:cxnLst/>
              <a:rect l="l" t="t" r="r" b="b"/>
              <a:pathLst>
                <a:path w="56778" h="23461" extrusionOk="0">
                  <a:moveTo>
                    <a:pt x="343" y="1"/>
                  </a:moveTo>
                  <a:cubicBezTo>
                    <a:pt x="245" y="48"/>
                    <a:pt x="99" y="48"/>
                    <a:pt x="0" y="99"/>
                  </a:cubicBezTo>
                  <a:cubicBezTo>
                    <a:pt x="245" y="986"/>
                    <a:pt x="442" y="1921"/>
                    <a:pt x="690" y="2859"/>
                  </a:cubicBezTo>
                  <a:cubicBezTo>
                    <a:pt x="1723" y="7441"/>
                    <a:pt x="3695" y="11581"/>
                    <a:pt x="7638" y="14439"/>
                  </a:cubicBezTo>
                  <a:cubicBezTo>
                    <a:pt x="15721" y="20354"/>
                    <a:pt x="24789" y="23461"/>
                    <a:pt x="34843" y="23461"/>
                  </a:cubicBezTo>
                  <a:cubicBezTo>
                    <a:pt x="38688" y="23461"/>
                    <a:pt x="42039" y="22179"/>
                    <a:pt x="44799" y="19565"/>
                  </a:cubicBezTo>
                  <a:cubicBezTo>
                    <a:pt x="46427" y="18039"/>
                    <a:pt x="48005" y="16411"/>
                    <a:pt x="49333" y="14688"/>
                  </a:cubicBezTo>
                  <a:cubicBezTo>
                    <a:pt x="52685" y="10449"/>
                    <a:pt x="55938" y="6112"/>
                    <a:pt x="56726" y="541"/>
                  </a:cubicBezTo>
                  <a:cubicBezTo>
                    <a:pt x="56777" y="395"/>
                    <a:pt x="56726" y="198"/>
                    <a:pt x="56679" y="1"/>
                  </a:cubicBezTo>
                  <a:cubicBezTo>
                    <a:pt x="56332" y="494"/>
                    <a:pt x="56285" y="986"/>
                    <a:pt x="56087" y="1479"/>
                  </a:cubicBezTo>
                  <a:cubicBezTo>
                    <a:pt x="55543" y="3155"/>
                    <a:pt x="55200" y="4977"/>
                    <a:pt x="54360" y="6506"/>
                  </a:cubicBezTo>
                  <a:cubicBezTo>
                    <a:pt x="51849" y="11041"/>
                    <a:pt x="48892" y="15228"/>
                    <a:pt x="45047" y="18828"/>
                  </a:cubicBezTo>
                  <a:cubicBezTo>
                    <a:pt x="42879" y="20847"/>
                    <a:pt x="40415" y="22522"/>
                    <a:pt x="37359" y="22818"/>
                  </a:cubicBezTo>
                  <a:cubicBezTo>
                    <a:pt x="36052" y="22942"/>
                    <a:pt x="34733" y="23016"/>
                    <a:pt x="33415" y="23016"/>
                  </a:cubicBezTo>
                  <a:cubicBezTo>
                    <a:pt x="32096" y="23016"/>
                    <a:pt x="30778" y="22942"/>
                    <a:pt x="29473" y="22771"/>
                  </a:cubicBezTo>
                  <a:cubicBezTo>
                    <a:pt x="23311" y="22029"/>
                    <a:pt x="17495" y="19912"/>
                    <a:pt x="12026" y="16955"/>
                  </a:cubicBezTo>
                  <a:cubicBezTo>
                    <a:pt x="6652" y="14045"/>
                    <a:pt x="2709" y="9858"/>
                    <a:pt x="1329" y="3695"/>
                  </a:cubicBezTo>
                  <a:cubicBezTo>
                    <a:pt x="1085" y="2465"/>
                    <a:pt x="690" y="123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511950" y="3215300"/>
              <a:ext cx="1196400" cy="488150"/>
            </a:xfrm>
            <a:custGeom>
              <a:avLst/>
              <a:gdLst/>
              <a:ahLst/>
              <a:cxnLst/>
              <a:rect l="l" t="t" r="r" b="b"/>
              <a:pathLst>
                <a:path w="47856" h="19526" extrusionOk="0">
                  <a:moveTo>
                    <a:pt x="245" y="1"/>
                  </a:moveTo>
                  <a:cubicBezTo>
                    <a:pt x="147" y="52"/>
                    <a:pt x="99" y="99"/>
                    <a:pt x="1" y="99"/>
                  </a:cubicBezTo>
                  <a:cubicBezTo>
                    <a:pt x="147" y="446"/>
                    <a:pt x="198" y="840"/>
                    <a:pt x="395" y="1183"/>
                  </a:cubicBezTo>
                  <a:cubicBezTo>
                    <a:pt x="1822" y="3746"/>
                    <a:pt x="3202" y="6309"/>
                    <a:pt x="4681" y="8872"/>
                  </a:cubicBezTo>
                  <a:cubicBezTo>
                    <a:pt x="6061" y="11289"/>
                    <a:pt x="8032" y="13110"/>
                    <a:pt x="10497" y="14392"/>
                  </a:cubicBezTo>
                  <a:cubicBezTo>
                    <a:pt x="15082" y="16659"/>
                    <a:pt x="19814" y="18583"/>
                    <a:pt x="24888" y="19320"/>
                  </a:cubicBezTo>
                  <a:cubicBezTo>
                    <a:pt x="25793" y="19452"/>
                    <a:pt x="26692" y="19526"/>
                    <a:pt x="27579" y="19526"/>
                  </a:cubicBezTo>
                  <a:cubicBezTo>
                    <a:pt x="30362" y="19526"/>
                    <a:pt x="33019" y="18800"/>
                    <a:pt x="35337" y="16856"/>
                  </a:cubicBezTo>
                  <a:cubicBezTo>
                    <a:pt x="36571" y="15823"/>
                    <a:pt x="37754" y="14786"/>
                    <a:pt x="38885" y="13603"/>
                  </a:cubicBezTo>
                  <a:cubicBezTo>
                    <a:pt x="42682" y="9810"/>
                    <a:pt x="45095" y="5028"/>
                    <a:pt x="47808" y="446"/>
                  </a:cubicBezTo>
                  <a:cubicBezTo>
                    <a:pt x="47855" y="347"/>
                    <a:pt x="47808" y="150"/>
                    <a:pt x="47855" y="1"/>
                  </a:cubicBezTo>
                  <a:lnTo>
                    <a:pt x="47855" y="1"/>
                  </a:lnTo>
                  <a:cubicBezTo>
                    <a:pt x="46278" y="2268"/>
                    <a:pt x="44949" y="4535"/>
                    <a:pt x="43569" y="6853"/>
                  </a:cubicBezTo>
                  <a:cubicBezTo>
                    <a:pt x="41547" y="10106"/>
                    <a:pt x="39181" y="13012"/>
                    <a:pt x="36322" y="15575"/>
                  </a:cubicBezTo>
                  <a:cubicBezTo>
                    <a:pt x="33602" y="17999"/>
                    <a:pt x="30571" y="19125"/>
                    <a:pt x="27251" y="19125"/>
                  </a:cubicBezTo>
                  <a:cubicBezTo>
                    <a:pt x="26182" y="19125"/>
                    <a:pt x="25082" y="19008"/>
                    <a:pt x="23954" y="18780"/>
                  </a:cubicBezTo>
                  <a:cubicBezTo>
                    <a:pt x="19616" y="17893"/>
                    <a:pt x="15476" y="16316"/>
                    <a:pt x="11482" y="14443"/>
                  </a:cubicBezTo>
                  <a:cubicBezTo>
                    <a:pt x="9069" y="13260"/>
                    <a:pt x="6901" y="11683"/>
                    <a:pt x="5521" y="9365"/>
                  </a:cubicBezTo>
                  <a:cubicBezTo>
                    <a:pt x="3747" y="6459"/>
                    <a:pt x="2217" y="3451"/>
                    <a:pt x="541" y="545"/>
                  </a:cubicBezTo>
                  <a:cubicBezTo>
                    <a:pt x="442" y="347"/>
                    <a:pt x="344" y="198"/>
                    <a:pt x="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609250" y="3215300"/>
              <a:ext cx="1004275" cy="351825"/>
            </a:xfrm>
            <a:custGeom>
              <a:avLst/>
              <a:gdLst/>
              <a:ahLst/>
              <a:cxnLst/>
              <a:rect l="l" t="t" r="r" b="b"/>
              <a:pathLst>
                <a:path w="40171" h="14073" extrusionOk="0">
                  <a:moveTo>
                    <a:pt x="198" y="1"/>
                  </a:moveTo>
                  <a:cubicBezTo>
                    <a:pt x="0" y="296"/>
                    <a:pt x="52" y="493"/>
                    <a:pt x="99" y="691"/>
                  </a:cubicBezTo>
                  <a:cubicBezTo>
                    <a:pt x="1676" y="5867"/>
                    <a:pt x="4586" y="9858"/>
                    <a:pt x="9956" y="11336"/>
                  </a:cubicBezTo>
                  <a:cubicBezTo>
                    <a:pt x="13950" y="12472"/>
                    <a:pt x="18039" y="13110"/>
                    <a:pt x="22132" y="13852"/>
                  </a:cubicBezTo>
                  <a:cubicBezTo>
                    <a:pt x="22953" y="14000"/>
                    <a:pt x="23757" y="14073"/>
                    <a:pt x="24542" y="14073"/>
                  </a:cubicBezTo>
                  <a:cubicBezTo>
                    <a:pt x="27666" y="14073"/>
                    <a:pt x="30501" y="12923"/>
                    <a:pt x="33022" y="10796"/>
                  </a:cubicBezTo>
                  <a:cubicBezTo>
                    <a:pt x="36326" y="7985"/>
                    <a:pt x="38494" y="4338"/>
                    <a:pt x="40119" y="395"/>
                  </a:cubicBezTo>
                  <a:cubicBezTo>
                    <a:pt x="40170" y="296"/>
                    <a:pt x="40119" y="198"/>
                    <a:pt x="40072" y="99"/>
                  </a:cubicBezTo>
                  <a:cubicBezTo>
                    <a:pt x="39973" y="99"/>
                    <a:pt x="39874" y="99"/>
                    <a:pt x="39874" y="150"/>
                  </a:cubicBezTo>
                  <a:cubicBezTo>
                    <a:pt x="39677" y="446"/>
                    <a:pt x="39527" y="742"/>
                    <a:pt x="39429" y="1037"/>
                  </a:cubicBezTo>
                  <a:cubicBezTo>
                    <a:pt x="37903" y="4436"/>
                    <a:pt x="35979" y="7543"/>
                    <a:pt x="33219" y="10055"/>
                  </a:cubicBezTo>
                  <a:cubicBezTo>
                    <a:pt x="30928" y="12127"/>
                    <a:pt x="28321" y="13567"/>
                    <a:pt x="25295" y="13567"/>
                  </a:cubicBezTo>
                  <a:cubicBezTo>
                    <a:pt x="24937" y="13567"/>
                    <a:pt x="24572" y="13547"/>
                    <a:pt x="24202" y="13505"/>
                  </a:cubicBezTo>
                  <a:cubicBezTo>
                    <a:pt x="20160" y="13110"/>
                    <a:pt x="16119" y="12373"/>
                    <a:pt x="12125" y="11585"/>
                  </a:cubicBezTo>
                  <a:cubicBezTo>
                    <a:pt x="6064" y="10402"/>
                    <a:pt x="2268" y="6557"/>
                    <a:pt x="545" y="691"/>
                  </a:cubicBezTo>
                  <a:cubicBezTo>
                    <a:pt x="446" y="446"/>
                    <a:pt x="296" y="249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752175" y="3211650"/>
              <a:ext cx="746700" cy="305025"/>
            </a:xfrm>
            <a:custGeom>
              <a:avLst/>
              <a:gdLst/>
              <a:ahLst/>
              <a:cxnLst/>
              <a:rect l="l" t="t" r="r" b="b"/>
              <a:pathLst>
                <a:path w="29868" h="12201" extrusionOk="0">
                  <a:moveTo>
                    <a:pt x="52" y="1"/>
                  </a:moveTo>
                  <a:cubicBezTo>
                    <a:pt x="52" y="442"/>
                    <a:pt x="1" y="592"/>
                    <a:pt x="1" y="738"/>
                  </a:cubicBezTo>
                  <a:cubicBezTo>
                    <a:pt x="742" y="3746"/>
                    <a:pt x="2220" y="6357"/>
                    <a:pt x="4732" y="8229"/>
                  </a:cubicBezTo>
                  <a:cubicBezTo>
                    <a:pt x="8703" y="11230"/>
                    <a:pt x="13219" y="12201"/>
                    <a:pt x="17934" y="12201"/>
                  </a:cubicBezTo>
                  <a:cubicBezTo>
                    <a:pt x="18719" y="12201"/>
                    <a:pt x="19511" y="12174"/>
                    <a:pt x="20306" y="12125"/>
                  </a:cubicBezTo>
                  <a:cubicBezTo>
                    <a:pt x="22822" y="11975"/>
                    <a:pt x="24892" y="10694"/>
                    <a:pt x="26370" y="8624"/>
                  </a:cubicBezTo>
                  <a:cubicBezTo>
                    <a:pt x="27995" y="6357"/>
                    <a:pt x="29130" y="3943"/>
                    <a:pt x="29722" y="1282"/>
                  </a:cubicBezTo>
                  <a:cubicBezTo>
                    <a:pt x="29820" y="935"/>
                    <a:pt x="29820" y="541"/>
                    <a:pt x="29868" y="198"/>
                  </a:cubicBezTo>
                  <a:lnTo>
                    <a:pt x="29868" y="198"/>
                  </a:lnTo>
                  <a:cubicBezTo>
                    <a:pt x="29473" y="592"/>
                    <a:pt x="29375" y="986"/>
                    <a:pt x="29276" y="1329"/>
                  </a:cubicBezTo>
                  <a:cubicBezTo>
                    <a:pt x="28685" y="3991"/>
                    <a:pt x="27502" y="6408"/>
                    <a:pt x="25877" y="8576"/>
                  </a:cubicBezTo>
                  <a:cubicBezTo>
                    <a:pt x="24742" y="10102"/>
                    <a:pt x="23263" y="11186"/>
                    <a:pt x="21292" y="11533"/>
                  </a:cubicBezTo>
                  <a:cubicBezTo>
                    <a:pt x="20088" y="11729"/>
                    <a:pt x="18890" y="11824"/>
                    <a:pt x="17703" y="11824"/>
                  </a:cubicBezTo>
                  <a:cubicBezTo>
                    <a:pt x="14419" y="11824"/>
                    <a:pt x="11210" y="11097"/>
                    <a:pt x="8135" y="9759"/>
                  </a:cubicBezTo>
                  <a:cubicBezTo>
                    <a:pt x="4093" y="7985"/>
                    <a:pt x="1432" y="5028"/>
                    <a:pt x="446" y="691"/>
                  </a:cubicBezTo>
                  <a:cubicBezTo>
                    <a:pt x="395" y="493"/>
                    <a:pt x="296" y="395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858150" y="3209200"/>
              <a:ext cx="536050" cy="203600"/>
            </a:xfrm>
            <a:custGeom>
              <a:avLst/>
              <a:gdLst/>
              <a:ahLst/>
              <a:cxnLst/>
              <a:rect l="l" t="t" r="r" b="b"/>
              <a:pathLst>
                <a:path w="21442" h="8144" extrusionOk="0">
                  <a:moveTo>
                    <a:pt x="21441" y="0"/>
                  </a:moveTo>
                  <a:cubicBezTo>
                    <a:pt x="21146" y="343"/>
                    <a:pt x="21047" y="442"/>
                    <a:pt x="20996" y="540"/>
                  </a:cubicBezTo>
                  <a:cubicBezTo>
                    <a:pt x="19864" y="2216"/>
                    <a:pt x="18827" y="3943"/>
                    <a:pt x="17644" y="5520"/>
                  </a:cubicBezTo>
                  <a:cubicBezTo>
                    <a:pt x="16611" y="6900"/>
                    <a:pt x="15180" y="7590"/>
                    <a:pt x="13406" y="7590"/>
                  </a:cubicBezTo>
                  <a:cubicBezTo>
                    <a:pt x="13281" y="7593"/>
                    <a:pt x="13156" y="7595"/>
                    <a:pt x="13032" y="7595"/>
                  </a:cubicBezTo>
                  <a:cubicBezTo>
                    <a:pt x="9591" y="7595"/>
                    <a:pt x="6553" y="6289"/>
                    <a:pt x="3698" y="4436"/>
                  </a:cubicBezTo>
                  <a:cubicBezTo>
                    <a:pt x="2220" y="3450"/>
                    <a:pt x="840" y="2267"/>
                    <a:pt x="347" y="442"/>
                  </a:cubicBezTo>
                  <a:cubicBezTo>
                    <a:pt x="347" y="394"/>
                    <a:pt x="197" y="343"/>
                    <a:pt x="0" y="296"/>
                  </a:cubicBezTo>
                  <a:lnTo>
                    <a:pt x="0" y="296"/>
                  </a:lnTo>
                  <a:cubicBezTo>
                    <a:pt x="150" y="1774"/>
                    <a:pt x="986" y="2760"/>
                    <a:pt x="1972" y="3596"/>
                  </a:cubicBezTo>
                  <a:cubicBezTo>
                    <a:pt x="4436" y="5717"/>
                    <a:pt x="7294" y="7145"/>
                    <a:pt x="10500" y="7787"/>
                  </a:cubicBezTo>
                  <a:cubicBezTo>
                    <a:pt x="11436" y="7974"/>
                    <a:pt x="12408" y="8143"/>
                    <a:pt x="13348" y="8143"/>
                  </a:cubicBezTo>
                  <a:cubicBezTo>
                    <a:pt x="14634" y="8143"/>
                    <a:pt x="15861" y="7826"/>
                    <a:pt x="16856" y="6801"/>
                  </a:cubicBezTo>
                  <a:cubicBezTo>
                    <a:pt x="18531" y="5075"/>
                    <a:pt x="19813" y="2957"/>
                    <a:pt x="21244" y="986"/>
                  </a:cubicBezTo>
                  <a:cubicBezTo>
                    <a:pt x="21390" y="836"/>
                    <a:pt x="21343" y="540"/>
                    <a:pt x="21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982625" y="3211650"/>
              <a:ext cx="274750" cy="109650"/>
            </a:xfrm>
            <a:custGeom>
              <a:avLst/>
              <a:gdLst/>
              <a:ahLst/>
              <a:cxnLst/>
              <a:rect l="l" t="t" r="r" b="b"/>
              <a:pathLst>
                <a:path w="10990" h="4386" extrusionOk="0">
                  <a:moveTo>
                    <a:pt x="1" y="1"/>
                  </a:moveTo>
                  <a:cubicBezTo>
                    <a:pt x="1" y="2288"/>
                    <a:pt x="3127" y="4386"/>
                    <a:pt x="6199" y="4386"/>
                  </a:cubicBezTo>
                  <a:cubicBezTo>
                    <a:pt x="6236" y="4386"/>
                    <a:pt x="6273" y="4386"/>
                    <a:pt x="6309" y="4385"/>
                  </a:cubicBezTo>
                  <a:cubicBezTo>
                    <a:pt x="8821" y="4385"/>
                    <a:pt x="10990" y="2465"/>
                    <a:pt x="10891" y="147"/>
                  </a:cubicBezTo>
                  <a:lnTo>
                    <a:pt x="10891" y="147"/>
                  </a:lnTo>
                  <a:cubicBezTo>
                    <a:pt x="10118" y="2382"/>
                    <a:pt x="8795" y="4024"/>
                    <a:pt x="6417" y="4024"/>
                  </a:cubicBezTo>
                  <a:cubicBezTo>
                    <a:pt x="6224" y="4024"/>
                    <a:pt x="6024" y="4013"/>
                    <a:pt x="5817" y="3991"/>
                  </a:cubicBezTo>
                  <a:cubicBezTo>
                    <a:pt x="3352" y="3746"/>
                    <a:pt x="1184" y="276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8"/>
          <p:cNvSpPr/>
          <p:nvPr/>
        </p:nvSpPr>
        <p:spPr>
          <a:xfrm flipH="1">
            <a:off x="63" y="3964817"/>
            <a:ext cx="1538398" cy="1178612"/>
          </a:xfrm>
          <a:custGeom>
            <a:avLst/>
            <a:gdLst/>
            <a:ahLst/>
            <a:cxnLst/>
            <a:rect l="l" t="t" r="r" b="b"/>
            <a:pathLst>
              <a:path w="73917" h="51479" extrusionOk="0">
                <a:moveTo>
                  <a:pt x="41377" y="1"/>
                </a:moveTo>
                <a:cubicBezTo>
                  <a:pt x="38645" y="1"/>
                  <a:pt x="36048" y="682"/>
                  <a:pt x="33613" y="2200"/>
                </a:cubicBezTo>
                <a:cubicBezTo>
                  <a:pt x="30984" y="3885"/>
                  <a:pt x="30290" y="6114"/>
                  <a:pt x="31630" y="8990"/>
                </a:cubicBezTo>
                <a:cubicBezTo>
                  <a:pt x="32174" y="10179"/>
                  <a:pt x="32868" y="11270"/>
                  <a:pt x="33462" y="12460"/>
                </a:cubicBezTo>
                <a:cubicBezTo>
                  <a:pt x="33911" y="13451"/>
                  <a:pt x="34454" y="14494"/>
                  <a:pt x="34652" y="15585"/>
                </a:cubicBezTo>
                <a:cubicBezTo>
                  <a:pt x="35100" y="17667"/>
                  <a:pt x="34355" y="19500"/>
                  <a:pt x="32868" y="20987"/>
                </a:cubicBezTo>
                <a:cubicBezTo>
                  <a:pt x="30585" y="23273"/>
                  <a:pt x="27813" y="24171"/>
                  <a:pt x="24748" y="24171"/>
                </a:cubicBezTo>
                <a:cubicBezTo>
                  <a:pt x="24288" y="24171"/>
                  <a:pt x="23822" y="24151"/>
                  <a:pt x="23349" y="24112"/>
                </a:cubicBezTo>
                <a:cubicBezTo>
                  <a:pt x="20525" y="23862"/>
                  <a:pt x="17650" y="23466"/>
                  <a:pt x="14822" y="23220"/>
                </a:cubicBezTo>
                <a:cubicBezTo>
                  <a:pt x="14316" y="23171"/>
                  <a:pt x="13814" y="23147"/>
                  <a:pt x="13316" y="23147"/>
                </a:cubicBezTo>
                <a:cubicBezTo>
                  <a:pt x="11275" y="23147"/>
                  <a:pt x="9298" y="23552"/>
                  <a:pt x="7385" y="24311"/>
                </a:cubicBezTo>
                <a:cubicBezTo>
                  <a:pt x="2626" y="26242"/>
                  <a:pt x="0" y="30704"/>
                  <a:pt x="544" y="35761"/>
                </a:cubicBezTo>
                <a:cubicBezTo>
                  <a:pt x="841" y="39132"/>
                  <a:pt x="1984" y="42305"/>
                  <a:pt x="3074" y="45478"/>
                </a:cubicBezTo>
                <a:cubicBezTo>
                  <a:pt x="3768" y="47461"/>
                  <a:pt x="4363" y="49444"/>
                  <a:pt x="5006" y="51478"/>
                </a:cubicBezTo>
                <a:lnTo>
                  <a:pt x="73917" y="51478"/>
                </a:lnTo>
                <a:lnTo>
                  <a:pt x="73917" y="27828"/>
                </a:lnTo>
                <a:cubicBezTo>
                  <a:pt x="73610" y="27849"/>
                  <a:pt x="73307" y="27858"/>
                  <a:pt x="73009" y="27858"/>
                </a:cubicBezTo>
                <a:cubicBezTo>
                  <a:pt x="68880" y="27858"/>
                  <a:pt x="65613" y="25954"/>
                  <a:pt x="63208" y="22625"/>
                </a:cubicBezTo>
                <a:cubicBezTo>
                  <a:pt x="61574" y="20344"/>
                  <a:pt x="60333" y="17814"/>
                  <a:pt x="59044" y="15335"/>
                </a:cubicBezTo>
                <a:cubicBezTo>
                  <a:pt x="57806" y="13007"/>
                  <a:pt x="56763" y="10477"/>
                  <a:pt x="55474" y="8149"/>
                </a:cubicBezTo>
                <a:cubicBezTo>
                  <a:pt x="52797" y="3489"/>
                  <a:pt x="48784" y="712"/>
                  <a:pt x="43378" y="117"/>
                </a:cubicBezTo>
                <a:cubicBezTo>
                  <a:pt x="42703" y="40"/>
                  <a:pt x="42036" y="1"/>
                  <a:pt x="413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"/>
          <p:cNvSpPr/>
          <p:nvPr/>
        </p:nvSpPr>
        <p:spPr>
          <a:xfrm flipH="1">
            <a:off x="937172" y="4848775"/>
            <a:ext cx="2199453" cy="294731"/>
          </a:xfrm>
          <a:custGeom>
            <a:avLst/>
            <a:gdLst/>
            <a:ahLst/>
            <a:cxnLst/>
            <a:rect l="l" t="t" r="r" b="b"/>
            <a:pathLst>
              <a:path w="43258" h="14517" extrusionOk="0">
                <a:moveTo>
                  <a:pt x="22145" y="0"/>
                </a:moveTo>
                <a:cubicBezTo>
                  <a:pt x="21060" y="0"/>
                  <a:pt x="19965" y="85"/>
                  <a:pt x="18867" y="259"/>
                </a:cubicBezTo>
                <a:cubicBezTo>
                  <a:pt x="12853" y="1229"/>
                  <a:pt x="7810" y="3899"/>
                  <a:pt x="3880" y="8554"/>
                </a:cubicBezTo>
                <a:cubicBezTo>
                  <a:pt x="2328" y="10346"/>
                  <a:pt x="1118" y="12434"/>
                  <a:pt x="0" y="14517"/>
                </a:cubicBezTo>
                <a:lnTo>
                  <a:pt x="43258" y="14517"/>
                </a:lnTo>
                <a:cubicBezTo>
                  <a:pt x="42967" y="13888"/>
                  <a:pt x="42726" y="13256"/>
                  <a:pt x="42385" y="12628"/>
                </a:cubicBezTo>
                <a:cubicBezTo>
                  <a:pt x="38598" y="5227"/>
                  <a:pt x="30688" y="0"/>
                  <a:pt x="221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8"/>
          <p:cNvGrpSpPr/>
          <p:nvPr/>
        </p:nvGrpSpPr>
        <p:grpSpPr>
          <a:xfrm rot="1969977">
            <a:off x="805302" y="3762803"/>
            <a:ext cx="966813" cy="1517390"/>
            <a:chOff x="2393300" y="1206650"/>
            <a:chExt cx="1306900" cy="2051150"/>
          </a:xfrm>
        </p:grpSpPr>
        <p:sp>
          <p:nvSpPr>
            <p:cNvPr id="307" name="Google Shape;307;p8"/>
            <p:cNvSpPr/>
            <p:nvPr/>
          </p:nvSpPr>
          <p:spPr>
            <a:xfrm>
              <a:off x="2393300" y="1206650"/>
              <a:ext cx="1306900" cy="2051150"/>
            </a:xfrm>
            <a:custGeom>
              <a:avLst/>
              <a:gdLst/>
              <a:ahLst/>
              <a:cxnLst/>
              <a:rect l="l" t="t" r="r" b="b"/>
              <a:pathLst>
                <a:path w="52276" h="82046" extrusionOk="0">
                  <a:moveTo>
                    <a:pt x="33883" y="278"/>
                  </a:moveTo>
                  <a:cubicBezTo>
                    <a:pt x="34672" y="376"/>
                    <a:pt x="35067" y="921"/>
                    <a:pt x="35312" y="1560"/>
                  </a:cubicBezTo>
                  <a:cubicBezTo>
                    <a:pt x="35560" y="2302"/>
                    <a:pt x="35805" y="3040"/>
                    <a:pt x="35955" y="3829"/>
                  </a:cubicBezTo>
                  <a:cubicBezTo>
                    <a:pt x="36349" y="5999"/>
                    <a:pt x="36645" y="8220"/>
                    <a:pt x="36645" y="10488"/>
                  </a:cubicBezTo>
                  <a:cubicBezTo>
                    <a:pt x="36645" y="12658"/>
                    <a:pt x="36251" y="14777"/>
                    <a:pt x="35461" y="16801"/>
                  </a:cubicBezTo>
                  <a:cubicBezTo>
                    <a:pt x="34475" y="19267"/>
                    <a:pt x="33536" y="21681"/>
                    <a:pt x="32550" y="24100"/>
                  </a:cubicBezTo>
                  <a:cubicBezTo>
                    <a:pt x="32502" y="24147"/>
                    <a:pt x="32451" y="24246"/>
                    <a:pt x="32352" y="24297"/>
                  </a:cubicBezTo>
                  <a:cubicBezTo>
                    <a:pt x="32798" y="21634"/>
                    <a:pt x="33240" y="18971"/>
                    <a:pt x="33587" y="16308"/>
                  </a:cubicBezTo>
                  <a:cubicBezTo>
                    <a:pt x="33982" y="13645"/>
                    <a:pt x="34179" y="10982"/>
                    <a:pt x="34424" y="8267"/>
                  </a:cubicBezTo>
                  <a:lnTo>
                    <a:pt x="34424" y="8267"/>
                  </a:lnTo>
                  <a:cubicBezTo>
                    <a:pt x="34029" y="9845"/>
                    <a:pt x="33785" y="11424"/>
                    <a:pt x="33635" y="13053"/>
                  </a:cubicBezTo>
                  <a:cubicBezTo>
                    <a:pt x="33489" y="14580"/>
                    <a:pt x="33339" y="16059"/>
                    <a:pt x="33094" y="17590"/>
                  </a:cubicBezTo>
                  <a:cubicBezTo>
                    <a:pt x="32700" y="20005"/>
                    <a:pt x="32254" y="22423"/>
                    <a:pt x="31812" y="24790"/>
                  </a:cubicBezTo>
                  <a:cubicBezTo>
                    <a:pt x="31761" y="25284"/>
                    <a:pt x="31615" y="25777"/>
                    <a:pt x="31516" y="26270"/>
                  </a:cubicBezTo>
                  <a:lnTo>
                    <a:pt x="31417" y="26270"/>
                  </a:lnTo>
                  <a:lnTo>
                    <a:pt x="31417" y="25678"/>
                  </a:lnTo>
                  <a:cubicBezTo>
                    <a:pt x="31516" y="24147"/>
                    <a:pt x="31169" y="22620"/>
                    <a:pt x="30972" y="21090"/>
                  </a:cubicBezTo>
                  <a:cubicBezTo>
                    <a:pt x="30826" y="19957"/>
                    <a:pt x="30676" y="18872"/>
                    <a:pt x="30628" y="17736"/>
                  </a:cubicBezTo>
                  <a:cubicBezTo>
                    <a:pt x="30577" y="16059"/>
                    <a:pt x="30577" y="14434"/>
                    <a:pt x="30628" y="12757"/>
                  </a:cubicBezTo>
                  <a:cubicBezTo>
                    <a:pt x="30727" y="11128"/>
                    <a:pt x="30873" y="9502"/>
                    <a:pt x="31121" y="7924"/>
                  </a:cubicBezTo>
                  <a:cubicBezTo>
                    <a:pt x="31319" y="6444"/>
                    <a:pt x="31615" y="5012"/>
                    <a:pt x="31958" y="3584"/>
                  </a:cubicBezTo>
                  <a:cubicBezTo>
                    <a:pt x="32155" y="2744"/>
                    <a:pt x="32550" y="1955"/>
                    <a:pt x="32897" y="1166"/>
                  </a:cubicBezTo>
                  <a:cubicBezTo>
                    <a:pt x="33094" y="724"/>
                    <a:pt x="33390" y="376"/>
                    <a:pt x="33883" y="278"/>
                  </a:cubicBezTo>
                  <a:close/>
                  <a:moveTo>
                    <a:pt x="21305" y="3927"/>
                  </a:moveTo>
                  <a:cubicBezTo>
                    <a:pt x="21850" y="4026"/>
                    <a:pt x="22244" y="4472"/>
                    <a:pt x="22540" y="4914"/>
                  </a:cubicBezTo>
                  <a:cubicBezTo>
                    <a:pt x="22883" y="5505"/>
                    <a:pt x="23278" y="6097"/>
                    <a:pt x="23527" y="6740"/>
                  </a:cubicBezTo>
                  <a:cubicBezTo>
                    <a:pt x="24856" y="10291"/>
                    <a:pt x="26288" y="13842"/>
                    <a:pt x="27322" y="17492"/>
                  </a:cubicBezTo>
                  <a:cubicBezTo>
                    <a:pt x="27965" y="19807"/>
                    <a:pt x="28308" y="22175"/>
                    <a:pt x="28162" y="24593"/>
                  </a:cubicBezTo>
                  <a:cubicBezTo>
                    <a:pt x="28064" y="25627"/>
                    <a:pt x="27867" y="26665"/>
                    <a:pt x="27717" y="27749"/>
                  </a:cubicBezTo>
                  <a:cubicBezTo>
                    <a:pt x="27669" y="28243"/>
                    <a:pt x="27571" y="28736"/>
                    <a:pt x="27472" y="29276"/>
                  </a:cubicBezTo>
                  <a:cubicBezTo>
                    <a:pt x="26829" y="23311"/>
                    <a:pt x="25053" y="17590"/>
                    <a:pt x="22935" y="12015"/>
                  </a:cubicBezTo>
                  <a:lnTo>
                    <a:pt x="22935" y="12015"/>
                  </a:lnTo>
                  <a:cubicBezTo>
                    <a:pt x="23278" y="13250"/>
                    <a:pt x="23673" y="14434"/>
                    <a:pt x="24067" y="15665"/>
                  </a:cubicBezTo>
                  <a:cubicBezTo>
                    <a:pt x="24955" y="18427"/>
                    <a:pt x="25744" y="21240"/>
                    <a:pt x="26288" y="24147"/>
                  </a:cubicBezTo>
                  <a:cubicBezTo>
                    <a:pt x="26584" y="25678"/>
                    <a:pt x="26782" y="27256"/>
                    <a:pt x="26979" y="28834"/>
                  </a:cubicBezTo>
                  <a:cubicBezTo>
                    <a:pt x="27077" y="29229"/>
                    <a:pt x="27125" y="29624"/>
                    <a:pt x="27026" y="30065"/>
                  </a:cubicBezTo>
                  <a:cubicBezTo>
                    <a:pt x="26979" y="30018"/>
                    <a:pt x="26928" y="29919"/>
                    <a:pt x="26928" y="29868"/>
                  </a:cubicBezTo>
                  <a:cubicBezTo>
                    <a:pt x="25448" y="26712"/>
                    <a:pt x="23968" y="23556"/>
                    <a:pt x="22588" y="20352"/>
                  </a:cubicBezTo>
                  <a:cubicBezTo>
                    <a:pt x="21357" y="17637"/>
                    <a:pt x="20568" y="14730"/>
                    <a:pt x="20173" y="11771"/>
                  </a:cubicBezTo>
                  <a:cubicBezTo>
                    <a:pt x="19924" y="10240"/>
                    <a:pt x="19877" y="8760"/>
                    <a:pt x="19924" y="7281"/>
                  </a:cubicBezTo>
                  <a:cubicBezTo>
                    <a:pt x="19976" y="6492"/>
                    <a:pt x="20173" y="5703"/>
                    <a:pt x="20319" y="4914"/>
                  </a:cubicBezTo>
                  <a:cubicBezTo>
                    <a:pt x="20469" y="4420"/>
                    <a:pt x="20714" y="4026"/>
                    <a:pt x="21305" y="3927"/>
                  </a:cubicBezTo>
                  <a:close/>
                  <a:moveTo>
                    <a:pt x="51064" y="12949"/>
                  </a:moveTo>
                  <a:cubicBezTo>
                    <a:pt x="51537" y="12949"/>
                    <a:pt x="51835" y="13243"/>
                    <a:pt x="51835" y="13791"/>
                  </a:cubicBezTo>
                  <a:cubicBezTo>
                    <a:pt x="51784" y="14434"/>
                    <a:pt x="51685" y="15073"/>
                    <a:pt x="51586" y="15716"/>
                  </a:cubicBezTo>
                  <a:cubicBezTo>
                    <a:pt x="51586" y="15961"/>
                    <a:pt x="51488" y="16158"/>
                    <a:pt x="51389" y="16407"/>
                  </a:cubicBezTo>
                  <a:cubicBezTo>
                    <a:pt x="50205" y="19314"/>
                    <a:pt x="48974" y="22226"/>
                    <a:pt x="47148" y="24889"/>
                  </a:cubicBezTo>
                  <a:cubicBezTo>
                    <a:pt x="46161" y="26317"/>
                    <a:pt x="44879" y="27552"/>
                    <a:pt x="43550" y="28637"/>
                  </a:cubicBezTo>
                  <a:cubicBezTo>
                    <a:pt x="42169" y="29770"/>
                    <a:pt x="40736" y="30855"/>
                    <a:pt x="39308" y="31991"/>
                  </a:cubicBezTo>
                  <a:lnTo>
                    <a:pt x="36645" y="34208"/>
                  </a:lnTo>
                  <a:cubicBezTo>
                    <a:pt x="36546" y="34307"/>
                    <a:pt x="36448" y="34405"/>
                    <a:pt x="36298" y="34504"/>
                  </a:cubicBezTo>
                  <a:cubicBezTo>
                    <a:pt x="36298" y="34405"/>
                    <a:pt x="36251" y="34358"/>
                    <a:pt x="36251" y="34307"/>
                  </a:cubicBezTo>
                  <a:cubicBezTo>
                    <a:pt x="37138" y="31991"/>
                    <a:pt x="37975" y="29624"/>
                    <a:pt x="39454" y="27552"/>
                  </a:cubicBezTo>
                  <a:cubicBezTo>
                    <a:pt x="40934" y="25481"/>
                    <a:pt x="42070" y="23212"/>
                    <a:pt x="43301" y="20991"/>
                  </a:cubicBezTo>
                  <a:cubicBezTo>
                    <a:pt x="44287" y="19070"/>
                    <a:pt x="45522" y="17294"/>
                    <a:pt x="46903" y="15617"/>
                  </a:cubicBezTo>
                  <a:cubicBezTo>
                    <a:pt x="47740" y="14580"/>
                    <a:pt x="48627" y="13692"/>
                    <a:pt x="49910" y="13152"/>
                  </a:cubicBezTo>
                  <a:cubicBezTo>
                    <a:pt x="50205" y="13053"/>
                    <a:pt x="50600" y="12954"/>
                    <a:pt x="50947" y="12954"/>
                  </a:cubicBezTo>
                  <a:cubicBezTo>
                    <a:pt x="50987" y="12951"/>
                    <a:pt x="51026" y="12949"/>
                    <a:pt x="51064" y="12949"/>
                  </a:cubicBezTo>
                  <a:close/>
                  <a:moveTo>
                    <a:pt x="13417" y="17423"/>
                  </a:moveTo>
                  <a:cubicBezTo>
                    <a:pt x="13688" y="17423"/>
                    <a:pt x="14002" y="17573"/>
                    <a:pt x="14354" y="17886"/>
                  </a:cubicBezTo>
                  <a:cubicBezTo>
                    <a:pt x="14847" y="18328"/>
                    <a:pt x="15289" y="18872"/>
                    <a:pt x="15683" y="19464"/>
                  </a:cubicBezTo>
                  <a:cubicBezTo>
                    <a:pt x="17017" y="21484"/>
                    <a:pt x="18003" y="23705"/>
                    <a:pt x="18891" y="25923"/>
                  </a:cubicBezTo>
                  <a:cubicBezTo>
                    <a:pt x="20319" y="29426"/>
                    <a:pt x="21305" y="33024"/>
                    <a:pt x="22146" y="36725"/>
                  </a:cubicBezTo>
                  <a:cubicBezTo>
                    <a:pt x="22738" y="39140"/>
                    <a:pt x="23179" y="41558"/>
                    <a:pt x="23724" y="44024"/>
                  </a:cubicBezTo>
                  <a:cubicBezTo>
                    <a:pt x="23968" y="45058"/>
                    <a:pt x="24363" y="46143"/>
                    <a:pt x="24659" y="47180"/>
                  </a:cubicBezTo>
                  <a:cubicBezTo>
                    <a:pt x="24710" y="47279"/>
                    <a:pt x="24710" y="47378"/>
                    <a:pt x="24758" y="47524"/>
                  </a:cubicBezTo>
                  <a:cubicBezTo>
                    <a:pt x="24659" y="47476"/>
                    <a:pt x="24612" y="47425"/>
                    <a:pt x="24560" y="47425"/>
                  </a:cubicBezTo>
                  <a:cubicBezTo>
                    <a:pt x="22982" y="45504"/>
                    <a:pt x="21455" y="43630"/>
                    <a:pt x="19877" y="41704"/>
                  </a:cubicBezTo>
                  <a:cubicBezTo>
                    <a:pt x="18200" y="39684"/>
                    <a:pt x="16622" y="37613"/>
                    <a:pt x="15387" y="35293"/>
                  </a:cubicBezTo>
                  <a:cubicBezTo>
                    <a:pt x="14302" y="33222"/>
                    <a:pt x="13663" y="31004"/>
                    <a:pt x="13269" y="28685"/>
                  </a:cubicBezTo>
                  <a:cubicBezTo>
                    <a:pt x="12921" y="26613"/>
                    <a:pt x="12625" y="24542"/>
                    <a:pt x="12381" y="22471"/>
                  </a:cubicBezTo>
                  <a:cubicBezTo>
                    <a:pt x="12231" y="21240"/>
                    <a:pt x="12132" y="20005"/>
                    <a:pt x="12381" y="18774"/>
                  </a:cubicBezTo>
                  <a:cubicBezTo>
                    <a:pt x="12428" y="18675"/>
                    <a:pt x="12428" y="18576"/>
                    <a:pt x="12479" y="18427"/>
                  </a:cubicBezTo>
                  <a:cubicBezTo>
                    <a:pt x="12687" y="17772"/>
                    <a:pt x="13003" y="17423"/>
                    <a:pt x="13417" y="17423"/>
                  </a:cubicBezTo>
                  <a:close/>
                  <a:moveTo>
                    <a:pt x="34698" y="23750"/>
                  </a:moveTo>
                  <a:cubicBezTo>
                    <a:pt x="34952" y="23750"/>
                    <a:pt x="35172" y="23952"/>
                    <a:pt x="35312" y="24345"/>
                  </a:cubicBezTo>
                  <a:cubicBezTo>
                    <a:pt x="35607" y="25086"/>
                    <a:pt x="35706" y="25875"/>
                    <a:pt x="35560" y="26665"/>
                  </a:cubicBezTo>
                  <a:cubicBezTo>
                    <a:pt x="35067" y="30263"/>
                    <a:pt x="34278" y="33814"/>
                    <a:pt x="33339" y="37317"/>
                  </a:cubicBezTo>
                  <a:cubicBezTo>
                    <a:pt x="32798" y="39337"/>
                    <a:pt x="31812" y="41211"/>
                    <a:pt x="30727" y="42987"/>
                  </a:cubicBezTo>
                  <a:cubicBezTo>
                    <a:pt x="29591" y="44861"/>
                    <a:pt x="28506" y="46735"/>
                    <a:pt x="27421" y="48609"/>
                  </a:cubicBezTo>
                  <a:cubicBezTo>
                    <a:pt x="27373" y="48707"/>
                    <a:pt x="27275" y="48806"/>
                    <a:pt x="27223" y="48905"/>
                  </a:cubicBezTo>
                  <a:lnTo>
                    <a:pt x="27125" y="48905"/>
                  </a:lnTo>
                  <a:cubicBezTo>
                    <a:pt x="27223" y="48510"/>
                    <a:pt x="27322" y="48116"/>
                    <a:pt x="27322" y="47772"/>
                  </a:cubicBezTo>
                  <a:cubicBezTo>
                    <a:pt x="27472" y="46194"/>
                    <a:pt x="27571" y="44616"/>
                    <a:pt x="27618" y="43038"/>
                  </a:cubicBezTo>
                  <a:cubicBezTo>
                    <a:pt x="27618" y="42000"/>
                    <a:pt x="27472" y="41014"/>
                    <a:pt x="27373" y="40028"/>
                  </a:cubicBezTo>
                  <a:cubicBezTo>
                    <a:pt x="27176" y="37120"/>
                    <a:pt x="27322" y="34259"/>
                    <a:pt x="29050" y="31695"/>
                  </a:cubicBezTo>
                  <a:cubicBezTo>
                    <a:pt x="29393" y="31150"/>
                    <a:pt x="29741" y="30559"/>
                    <a:pt x="30135" y="29967"/>
                  </a:cubicBezTo>
                  <a:cubicBezTo>
                    <a:pt x="31169" y="28389"/>
                    <a:pt x="32155" y="26810"/>
                    <a:pt x="33193" y="25232"/>
                  </a:cubicBezTo>
                  <a:cubicBezTo>
                    <a:pt x="33489" y="24838"/>
                    <a:pt x="33733" y="24443"/>
                    <a:pt x="34081" y="24100"/>
                  </a:cubicBezTo>
                  <a:cubicBezTo>
                    <a:pt x="34293" y="23866"/>
                    <a:pt x="34505" y="23750"/>
                    <a:pt x="34698" y="23750"/>
                  </a:cubicBezTo>
                  <a:close/>
                  <a:moveTo>
                    <a:pt x="34818" y="47674"/>
                  </a:moveTo>
                  <a:lnTo>
                    <a:pt x="34968" y="47772"/>
                  </a:lnTo>
                  <a:cubicBezTo>
                    <a:pt x="34917" y="47970"/>
                    <a:pt x="34968" y="48214"/>
                    <a:pt x="34870" y="48364"/>
                  </a:cubicBezTo>
                  <a:cubicBezTo>
                    <a:pt x="34574" y="48956"/>
                    <a:pt x="34325" y="49548"/>
                    <a:pt x="33931" y="50088"/>
                  </a:cubicBezTo>
                  <a:cubicBezTo>
                    <a:pt x="32996" y="51370"/>
                    <a:pt x="31859" y="52408"/>
                    <a:pt x="30628" y="53394"/>
                  </a:cubicBezTo>
                  <a:cubicBezTo>
                    <a:pt x="31911" y="51619"/>
                    <a:pt x="33142" y="49844"/>
                    <a:pt x="34424" y="48068"/>
                  </a:cubicBezTo>
                  <a:cubicBezTo>
                    <a:pt x="34522" y="47918"/>
                    <a:pt x="34720" y="47820"/>
                    <a:pt x="34818" y="47674"/>
                  </a:cubicBezTo>
                  <a:close/>
                  <a:moveTo>
                    <a:pt x="643" y="30906"/>
                  </a:moveTo>
                  <a:cubicBezTo>
                    <a:pt x="888" y="31004"/>
                    <a:pt x="1136" y="31004"/>
                    <a:pt x="1282" y="31150"/>
                  </a:cubicBezTo>
                  <a:cubicBezTo>
                    <a:pt x="1728" y="31545"/>
                    <a:pt x="2123" y="31892"/>
                    <a:pt x="2517" y="32334"/>
                  </a:cubicBezTo>
                  <a:cubicBezTo>
                    <a:pt x="4241" y="34358"/>
                    <a:pt x="5476" y="36674"/>
                    <a:pt x="6510" y="39092"/>
                  </a:cubicBezTo>
                  <a:cubicBezTo>
                    <a:pt x="7200" y="40817"/>
                    <a:pt x="7942" y="42545"/>
                    <a:pt x="8731" y="44269"/>
                  </a:cubicBezTo>
                  <a:cubicBezTo>
                    <a:pt x="10554" y="48510"/>
                    <a:pt x="13269" y="52211"/>
                    <a:pt x="16721" y="55316"/>
                  </a:cubicBezTo>
                  <a:cubicBezTo>
                    <a:pt x="17952" y="56452"/>
                    <a:pt x="19187" y="57636"/>
                    <a:pt x="20418" y="58768"/>
                  </a:cubicBezTo>
                  <a:cubicBezTo>
                    <a:pt x="20615" y="58965"/>
                    <a:pt x="20765" y="59163"/>
                    <a:pt x="20962" y="59360"/>
                  </a:cubicBezTo>
                  <a:cubicBezTo>
                    <a:pt x="20911" y="59360"/>
                    <a:pt x="20911" y="59411"/>
                    <a:pt x="20863" y="59411"/>
                  </a:cubicBezTo>
                  <a:cubicBezTo>
                    <a:pt x="20812" y="59411"/>
                    <a:pt x="20714" y="59360"/>
                    <a:pt x="20615" y="59313"/>
                  </a:cubicBezTo>
                  <a:cubicBezTo>
                    <a:pt x="17510" y="57683"/>
                    <a:pt x="14452" y="55860"/>
                    <a:pt x="11592" y="53836"/>
                  </a:cubicBezTo>
                  <a:cubicBezTo>
                    <a:pt x="6660" y="50384"/>
                    <a:pt x="3405" y="45650"/>
                    <a:pt x="1776" y="39882"/>
                  </a:cubicBezTo>
                  <a:cubicBezTo>
                    <a:pt x="1184" y="37858"/>
                    <a:pt x="742" y="35739"/>
                    <a:pt x="493" y="33668"/>
                  </a:cubicBezTo>
                  <a:cubicBezTo>
                    <a:pt x="395" y="32878"/>
                    <a:pt x="150" y="32089"/>
                    <a:pt x="446" y="31300"/>
                  </a:cubicBezTo>
                  <a:lnTo>
                    <a:pt x="643" y="30906"/>
                  </a:lnTo>
                  <a:close/>
                  <a:moveTo>
                    <a:pt x="50699" y="39135"/>
                  </a:moveTo>
                  <a:cubicBezTo>
                    <a:pt x="51342" y="39135"/>
                    <a:pt x="51685" y="39439"/>
                    <a:pt x="51685" y="40126"/>
                  </a:cubicBezTo>
                  <a:cubicBezTo>
                    <a:pt x="51685" y="40572"/>
                    <a:pt x="51638" y="41014"/>
                    <a:pt x="51488" y="41408"/>
                  </a:cubicBezTo>
                  <a:cubicBezTo>
                    <a:pt x="51144" y="42150"/>
                    <a:pt x="50750" y="42888"/>
                    <a:pt x="50355" y="43578"/>
                  </a:cubicBezTo>
                  <a:cubicBezTo>
                    <a:pt x="48876" y="45997"/>
                    <a:pt x="47199" y="48313"/>
                    <a:pt x="45424" y="50483"/>
                  </a:cubicBezTo>
                  <a:cubicBezTo>
                    <a:pt x="43944" y="52309"/>
                    <a:pt x="42117" y="53690"/>
                    <a:pt x="40243" y="55020"/>
                  </a:cubicBezTo>
                  <a:cubicBezTo>
                    <a:pt x="38223" y="56401"/>
                    <a:pt x="36298" y="57833"/>
                    <a:pt x="34475" y="59411"/>
                  </a:cubicBezTo>
                  <a:cubicBezTo>
                    <a:pt x="33193" y="60595"/>
                    <a:pt x="31958" y="61778"/>
                    <a:pt x="30924" y="63108"/>
                  </a:cubicBezTo>
                  <a:cubicBezTo>
                    <a:pt x="30826" y="63258"/>
                    <a:pt x="30676" y="63357"/>
                    <a:pt x="30577" y="63455"/>
                  </a:cubicBezTo>
                  <a:cubicBezTo>
                    <a:pt x="30577" y="63455"/>
                    <a:pt x="30530" y="63404"/>
                    <a:pt x="30478" y="63404"/>
                  </a:cubicBezTo>
                  <a:cubicBezTo>
                    <a:pt x="30577" y="63108"/>
                    <a:pt x="30676" y="62863"/>
                    <a:pt x="30774" y="62567"/>
                  </a:cubicBezTo>
                  <a:cubicBezTo>
                    <a:pt x="31220" y="61135"/>
                    <a:pt x="31615" y="59656"/>
                    <a:pt x="32155" y="58228"/>
                  </a:cubicBezTo>
                  <a:cubicBezTo>
                    <a:pt x="33193" y="55466"/>
                    <a:pt x="34917" y="53146"/>
                    <a:pt x="36941" y="51027"/>
                  </a:cubicBezTo>
                  <a:cubicBezTo>
                    <a:pt x="38618" y="49299"/>
                    <a:pt x="40295" y="47622"/>
                    <a:pt x="41971" y="45997"/>
                  </a:cubicBezTo>
                  <a:cubicBezTo>
                    <a:pt x="43747" y="44221"/>
                    <a:pt x="45570" y="42545"/>
                    <a:pt x="47345" y="40817"/>
                  </a:cubicBezTo>
                  <a:cubicBezTo>
                    <a:pt x="47988" y="40225"/>
                    <a:pt x="48726" y="39732"/>
                    <a:pt x="49515" y="39436"/>
                  </a:cubicBezTo>
                  <a:cubicBezTo>
                    <a:pt x="49862" y="39290"/>
                    <a:pt x="50205" y="39191"/>
                    <a:pt x="50553" y="39140"/>
                  </a:cubicBezTo>
                  <a:cubicBezTo>
                    <a:pt x="50603" y="39137"/>
                    <a:pt x="50652" y="39135"/>
                    <a:pt x="50699" y="39135"/>
                  </a:cubicBezTo>
                  <a:close/>
                  <a:moveTo>
                    <a:pt x="13663" y="62765"/>
                  </a:moveTo>
                  <a:cubicBezTo>
                    <a:pt x="14105" y="63061"/>
                    <a:pt x="14500" y="63258"/>
                    <a:pt x="14847" y="63554"/>
                  </a:cubicBezTo>
                  <a:cubicBezTo>
                    <a:pt x="15782" y="64442"/>
                    <a:pt x="16721" y="65329"/>
                    <a:pt x="17608" y="66264"/>
                  </a:cubicBezTo>
                  <a:cubicBezTo>
                    <a:pt x="18149" y="66757"/>
                    <a:pt x="18595" y="67302"/>
                    <a:pt x="19187" y="67894"/>
                  </a:cubicBezTo>
                  <a:cubicBezTo>
                    <a:pt x="17557" y="67349"/>
                    <a:pt x="13860" y="63948"/>
                    <a:pt x="13663" y="62765"/>
                  </a:cubicBezTo>
                  <a:close/>
                  <a:moveTo>
                    <a:pt x="33925" y="0"/>
                  </a:moveTo>
                  <a:cubicBezTo>
                    <a:pt x="33491" y="0"/>
                    <a:pt x="33056" y="226"/>
                    <a:pt x="32747" y="771"/>
                  </a:cubicBezTo>
                  <a:cubicBezTo>
                    <a:pt x="32404" y="1363"/>
                    <a:pt x="32108" y="2053"/>
                    <a:pt x="31859" y="2696"/>
                  </a:cubicBezTo>
                  <a:cubicBezTo>
                    <a:pt x="31267" y="4373"/>
                    <a:pt x="30972" y="6149"/>
                    <a:pt x="30727" y="7924"/>
                  </a:cubicBezTo>
                  <a:cubicBezTo>
                    <a:pt x="30478" y="9798"/>
                    <a:pt x="30281" y="11719"/>
                    <a:pt x="30234" y="13645"/>
                  </a:cubicBezTo>
                  <a:cubicBezTo>
                    <a:pt x="30234" y="14730"/>
                    <a:pt x="30182" y="15862"/>
                    <a:pt x="30281" y="16998"/>
                  </a:cubicBezTo>
                  <a:cubicBezTo>
                    <a:pt x="30380" y="18576"/>
                    <a:pt x="30478" y="20155"/>
                    <a:pt x="30676" y="21681"/>
                  </a:cubicBezTo>
                  <a:cubicBezTo>
                    <a:pt x="30972" y="23457"/>
                    <a:pt x="31220" y="25232"/>
                    <a:pt x="31169" y="27059"/>
                  </a:cubicBezTo>
                  <a:cubicBezTo>
                    <a:pt x="31169" y="27552"/>
                    <a:pt x="31070" y="27947"/>
                    <a:pt x="30774" y="28341"/>
                  </a:cubicBezTo>
                  <a:cubicBezTo>
                    <a:pt x="29741" y="29868"/>
                    <a:pt x="28656" y="31399"/>
                    <a:pt x="27867" y="33123"/>
                  </a:cubicBezTo>
                  <a:cubicBezTo>
                    <a:pt x="27815" y="33174"/>
                    <a:pt x="27768" y="33222"/>
                    <a:pt x="27669" y="33372"/>
                  </a:cubicBezTo>
                  <a:cubicBezTo>
                    <a:pt x="27669" y="33222"/>
                    <a:pt x="27618" y="33123"/>
                    <a:pt x="27618" y="33024"/>
                  </a:cubicBezTo>
                  <a:cubicBezTo>
                    <a:pt x="27519" y="31150"/>
                    <a:pt x="27717" y="29328"/>
                    <a:pt x="28064" y="27454"/>
                  </a:cubicBezTo>
                  <a:cubicBezTo>
                    <a:pt x="28407" y="25627"/>
                    <a:pt x="28656" y="23753"/>
                    <a:pt x="28458" y="21831"/>
                  </a:cubicBezTo>
                  <a:cubicBezTo>
                    <a:pt x="28261" y="20005"/>
                    <a:pt x="27965" y="18182"/>
                    <a:pt x="27373" y="16407"/>
                  </a:cubicBezTo>
                  <a:cubicBezTo>
                    <a:pt x="26237" y="13199"/>
                    <a:pt x="25105" y="9995"/>
                    <a:pt x="23921" y="6788"/>
                  </a:cubicBezTo>
                  <a:cubicBezTo>
                    <a:pt x="23673" y="6097"/>
                    <a:pt x="23231" y="5458"/>
                    <a:pt x="22836" y="4768"/>
                  </a:cubicBezTo>
                  <a:cubicBezTo>
                    <a:pt x="22639" y="4472"/>
                    <a:pt x="22343" y="4176"/>
                    <a:pt x="22047" y="3927"/>
                  </a:cubicBezTo>
                  <a:cubicBezTo>
                    <a:pt x="21800" y="3722"/>
                    <a:pt x="21520" y="3619"/>
                    <a:pt x="21247" y="3619"/>
                  </a:cubicBezTo>
                  <a:cubicBezTo>
                    <a:pt x="20866" y="3619"/>
                    <a:pt x="20502" y="3820"/>
                    <a:pt x="20272" y="4223"/>
                  </a:cubicBezTo>
                  <a:cubicBezTo>
                    <a:pt x="20074" y="4570"/>
                    <a:pt x="19924" y="5012"/>
                    <a:pt x="19826" y="5407"/>
                  </a:cubicBezTo>
                  <a:cubicBezTo>
                    <a:pt x="19483" y="7036"/>
                    <a:pt x="19483" y="8760"/>
                    <a:pt x="19629" y="10437"/>
                  </a:cubicBezTo>
                  <a:cubicBezTo>
                    <a:pt x="19826" y="12363"/>
                    <a:pt x="20173" y="14284"/>
                    <a:pt x="20666" y="16158"/>
                  </a:cubicBezTo>
                  <a:cubicBezTo>
                    <a:pt x="21357" y="18821"/>
                    <a:pt x="22540" y="21287"/>
                    <a:pt x="23673" y="23753"/>
                  </a:cubicBezTo>
                  <a:cubicBezTo>
                    <a:pt x="24710" y="25974"/>
                    <a:pt x="25744" y="28191"/>
                    <a:pt x="26782" y="30361"/>
                  </a:cubicBezTo>
                  <a:cubicBezTo>
                    <a:pt x="27472" y="31892"/>
                    <a:pt x="27571" y="33470"/>
                    <a:pt x="27223" y="35048"/>
                  </a:cubicBezTo>
                  <a:cubicBezTo>
                    <a:pt x="26880" y="36674"/>
                    <a:pt x="26979" y="38351"/>
                    <a:pt x="27026" y="40028"/>
                  </a:cubicBezTo>
                  <a:cubicBezTo>
                    <a:pt x="27077" y="40967"/>
                    <a:pt x="27223" y="41902"/>
                    <a:pt x="27223" y="42841"/>
                  </a:cubicBezTo>
                  <a:cubicBezTo>
                    <a:pt x="27275" y="43874"/>
                    <a:pt x="27125" y="44912"/>
                    <a:pt x="27125" y="45946"/>
                  </a:cubicBezTo>
                  <a:cubicBezTo>
                    <a:pt x="27125" y="48068"/>
                    <a:pt x="26434" y="50088"/>
                    <a:pt x="26138" y="52160"/>
                  </a:cubicBezTo>
                  <a:cubicBezTo>
                    <a:pt x="26091" y="52112"/>
                    <a:pt x="26091" y="52061"/>
                    <a:pt x="26091" y="52014"/>
                  </a:cubicBezTo>
                  <a:cubicBezTo>
                    <a:pt x="25941" y="50238"/>
                    <a:pt x="25547" y="48510"/>
                    <a:pt x="24955" y="46833"/>
                  </a:cubicBezTo>
                  <a:cubicBezTo>
                    <a:pt x="24264" y="45011"/>
                    <a:pt x="23822" y="43085"/>
                    <a:pt x="23428" y="41113"/>
                  </a:cubicBezTo>
                  <a:cubicBezTo>
                    <a:pt x="22836" y="37956"/>
                    <a:pt x="22094" y="34753"/>
                    <a:pt x="21207" y="31644"/>
                  </a:cubicBezTo>
                  <a:cubicBezTo>
                    <a:pt x="20074" y="27698"/>
                    <a:pt x="18642" y="23903"/>
                    <a:pt x="16622" y="20301"/>
                  </a:cubicBezTo>
                  <a:cubicBezTo>
                    <a:pt x="16228" y="19563"/>
                    <a:pt x="15683" y="18821"/>
                    <a:pt x="15143" y="18131"/>
                  </a:cubicBezTo>
                  <a:cubicBezTo>
                    <a:pt x="14894" y="17787"/>
                    <a:pt x="14500" y="17492"/>
                    <a:pt x="14105" y="17294"/>
                  </a:cubicBezTo>
                  <a:cubicBezTo>
                    <a:pt x="13856" y="17144"/>
                    <a:pt x="13617" y="17072"/>
                    <a:pt x="13395" y="17072"/>
                  </a:cubicBezTo>
                  <a:cubicBezTo>
                    <a:pt x="12961" y="17072"/>
                    <a:pt x="12591" y="17346"/>
                    <a:pt x="12330" y="17835"/>
                  </a:cubicBezTo>
                  <a:cubicBezTo>
                    <a:pt x="12231" y="18032"/>
                    <a:pt x="12184" y="18229"/>
                    <a:pt x="12085" y="18478"/>
                  </a:cubicBezTo>
                  <a:cubicBezTo>
                    <a:pt x="11789" y="19760"/>
                    <a:pt x="11836" y="21090"/>
                    <a:pt x="11986" y="22423"/>
                  </a:cubicBezTo>
                  <a:cubicBezTo>
                    <a:pt x="12231" y="24495"/>
                    <a:pt x="12578" y="26566"/>
                    <a:pt x="12874" y="28586"/>
                  </a:cubicBezTo>
                  <a:cubicBezTo>
                    <a:pt x="13367" y="31991"/>
                    <a:pt x="14551" y="35147"/>
                    <a:pt x="16571" y="37956"/>
                  </a:cubicBezTo>
                  <a:cubicBezTo>
                    <a:pt x="17952" y="39830"/>
                    <a:pt x="19431" y="41657"/>
                    <a:pt x="20863" y="43480"/>
                  </a:cubicBezTo>
                  <a:cubicBezTo>
                    <a:pt x="21996" y="44861"/>
                    <a:pt x="23231" y="46241"/>
                    <a:pt x="24316" y="47674"/>
                  </a:cubicBezTo>
                  <a:cubicBezTo>
                    <a:pt x="24907" y="48364"/>
                    <a:pt x="25349" y="49201"/>
                    <a:pt x="25499" y="50140"/>
                  </a:cubicBezTo>
                  <a:cubicBezTo>
                    <a:pt x="25645" y="51126"/>
                    <a:pt x="25795" y="52061"/>
                    <a:pt x="25795" y="53000"/>
                  </a:cubicBezTo>
                  <a:cubicBezTo>
                    <a:pt x="25795" y="54184"/>
                    <a:pt x="25645" y="55367"/>
                    <a:pt x="25499" y="56598"/>
                  </a:cubicBezTo>
                  <a:cubicBezTo>
                    <a:pt x="25401" y="57932"/>
                    <a:pt x="25251" y="59261"/>
                    <a:pt x="25152" y="60595"/>
                  </a:cubicBezTo>
                  <a:cubicBezTo>
                    <a:pt x="25105" y="61778"/>
                    <a:pt x="25152" y="63009"/>
                    <a:pt x="25152" y="64193"/>
                  </a:cubicBezTo>
                  <a:cubicBezTo>
                    <a:pt x="25152" y="64390"/>
                    <a:pt x="25152" y="64540"/>
                    <a:pt x="25105" y="64737"/>
                  </a:cubicBezTo>
                  <a:cubicBezTo>
                    <a:pt x="24955" y="64588"/>
                    <a:pt x="24907" y="64442"/>
                    <a:pt x="24809" y="64292"/>
                  </a:cubicBezTo>
                  <a:cubicBezTo>
                    <a:pt x="24264" y="62962"/>
                    <a:pt x="23527" y="61727"/>
                    <a:pt x="22588" y="60642"/>
                  </a:cubicBezTo>
                  <a:cubicBezTo>
                    <a:pt x="21061" y="58768"/>
                    <a:pt x="19285" y="57190"/>
                    <a:pt x="17510" y="55612"/>
                  </a:cubicBezTo>
                  <a:cubicBezTo>
                    <a:pt x="14058" y="52507"/>
                    <a:pt x="11197" y="48956"/>
                    <a:pt x="9323" y="44715"/>
                  </a:cubicBezTo>
                  <a:cubicBezTo>
                    <a:pt x="8483" y="42789"/>
                    <a:pt x="7646" y="40915"/>
                    <a:pt x="6857" y="38994"/>
                  </a:cubicBezTo>
                  <a:cubicBezTo>
                    <a:pt x="5820" y="36575"/>
                    <a:pt x="4589" y="34208"/>
                    <a:pt x="2813" y="32188"/>
                  </a:cubicBezTo>
                  <a:cubicBezTo>
                    <a:pt x="2419" y="31695"/>
                    <a:pt x="1925" y="31249"/>
                    <a:pt x="1432" y="30807"/>
                  </a:cubicBezTo>
                  <a:cubicBezTo>
                    <a:pt x="1234" y="30675"/>
                    <a:pt x="1036" y="30587"/>
                    <a:pt x="779" y="30587"/>
                  </a:cubicBezTo>
                  <a:cubicBezTo>
                    <a:pt x="652" y="30587"/>
                    <a:pt x="511" y="30609"/>
                    <a:pt x="347" y="30657"/>
                  </a:cubicBezTo>
                  <a:cubicBezTo>
                    <a:pt x="249" y="30906"/>
                    <a:pt x="99" y="31150"/>
                    <a:pt x="99" y="31446"/>
                  </a:cubicBezTo>
                  <a:cubicBezTo>
                    <a:pt x="51" y="32137"/>
                    <a:pt x="0" y="32827"/>
                    <a:pt x="99" y="33518"/>
                  </a:cubicBezTo>
                  <a:cubicBezTo>
                    <a:pt x="446" y="35542"/>
                    <a:pt x="789" y="37562"/>
                    <a:pt x="1282" y="39487"/>
                  </a:cubicBezTo>
                  <a:cubicBezTo>
                    <a:pt x="3010" y="46143"/>
                    <a:pt x="6806" y="51323"/>
                    <a:pt x="12578" y="54973"/>
                  </a:cubicBezTo>
                  <a:cubicBezTo>
                    <a:pt x="15289" y="56697"/>
                    <a:pt x="18003" y="58275"/>
                    <a:pt x="20812" y="59806"/>
                  </a:cubicBezTo>
                  <a:cubicBezTo>
                    <a:pt x="21554" y="60200"/>
                    <a:pt x="22244" y="60741"/>
                    <a:pt x="22785" y="61483"/>
                  </a:cubicBezTo>
                  <a:cubicBezTo>
                    <a:pt x="24264" y="63404"/>
                    <a:pt x="25203" y="65574"/>
                    <a:pt x="25302" y="68040"/>
                  </a:cubicBezTo>
                  <a:cubicBezTo>
                    <a:pt x="25349" y="68584"/>
                    <a:pt x="25401" y="69125"/>
                    <a:pt x="25499" y="69669"/>
                  </a:cubicBezTo>
                  <a:cubicBezTo>
                    <a:pt x="25645" y="70754"/>
                    <a:pt x="25843" y="71839"/>
                    <a:pt x="25992" y="72924"/>
                  </a:cubicBezTo>
                  <a:cubicBezTo>
                    <a:pt x="25941" y="72924"/>
                    <a:pt x="25894" y="72924"/>
                    <a:pt x="25894" y="72873"/>
                  </a:cubicBezTo>
                  <a:cubicBezTo>
                    <a:pt x="24856" y="71492"/>
                    <a:pt x="23527" y="70604"/>
                    <a:pt x="22047" y="69768"/>
                  </a:cubicBezTo>
                  <a:cubicBezTo>
                    <a:pt x="21404" y="69373"/>
                    <a:pt x="20765" y="68927"/>
                    <a:pt x="20173" y="68387"/>
                  </a:cubicBezTo>
                  <a:cubicBezTo>
                    <a:pt x="19384" y="67645"/>
                    <a:pt x="18642" y="66809"/>
                    <a:pt x="17904" y="66067"/>
                  </a:cubicBezTo>
                  <a:cubicBezTo>
                    <a:pt x="17163" y="65278"/>
                    <a:pt x="16472" y="64540"/>
                    <a:pt x="15683" y="63798"/>
                  </a:cubicBezTo>
                  <a:cubicBezTo>
                    <a:pt x="15289" y="63404"/>
                    <a:pt x="14748" y="63061"/>
                    <a:pt x="14255" y="62765"/>
                  </a:cubicBezTo>
                  <a:cubicBezTo>
                    <a:pt x="14072" y="62643"/>
                    <a:pt x="13889" y="62559"/>
                    <a:pt x="13694" y="62559"/>
                  </a:cubicBezTo>
                  <a:cubicBezTo>
                    <a:pt x="13574" y="62559"/>
                    <a:pt x="13448" y="62591"/>
                    <a:pt x="13316" y="62666"/>
                  </a:cubicBezTo>
                  <a:cubicBezTo>
                    <a:pt x="13170" y="63108"/>
                    <a:pt x="13415" y="63404"/>
                    <a:pt x="13663" y="63652"/>
                  </a:cubicBezTo>
                  <a:cubicBezTo>
                    <a:pt x="14500" y="64588"/>
                    <a:pt x="15340" y="65475"/>
                    <a:pt x="16228" y="66264"/>
                  </a:cubicBezTo>
                  <a:cubicBezTo>
                    <a:pt x="17952" y="67795"/>
                    <a:pt x="19924" y="68927"/>
                    <a:pt x="21850" y="70064"/>
                  </a:cubicBezTo>
                  <a:cubicBezTo>
                    <a:pt x="22738" y="70557"/>
                    <a:pt x="23574" y="71097"/>
                    <a:pt x="24363" y="71689"/>
                  </a:cubicBezTo>
                  <a:cubicBezTo>
                    <a:pt x="25349" y="72478"/>
                    <a:pt x="26138" y="73465"/>
                    <a:pt x="26434" y="74700"/>
                  </a:cubicBezTo>
                  <a:cubicBezTo>
                    <a:pt x="26683" y="75489"/>
                    <a:pt x="26928" y="76325"/>
                    <a:pt x="27176" y="77067"/>
                  </a:cubicBezTo>
                  <a:cubicBezTo>
                    <a:pt x="27669" y="78594"/>
                    <a:pt x="28261" y="80026"/>
                    <a:pt x="28900" y="81505"/>
                  </a:cubicBezTo>
                  <a:cubicBezTo>
                    <a:pt x="28999" y="81651"/>
                    <a:pt x="29098" y="81849"/>
                    <a:pt x="29196" y="82046"/>
                  </a:cubicBezTo>
                  <a:cubicBezTo>
                    <a:pt x="29247" y="81998"/>
                    <a:pt x="29295" y="81998"/>
                    <a:pt x="29346" y="81998"/>
                  </a:cubicBezTo>
                  <a:cubicBezTo>
                    <a:pt x="29393" y="81604"/>
                    <a:pt x="29393" y="81604"/>
                    <a:pt x="29098" y="81012"/>
                  </a:cubicBezTo>
                  <a:cubicBezTo>
                    <a:pt x="28557" y="79730"/>
                    <a:pt x="28064" y="78396"/>
                    <a:pt x="27571" y="77067"/>
                  </a:cubicBezTo>
                  <a:cubicBezTo>
                    <a:pt x="27322" y="76376"/>
                    <a:pt x="27125" y="75686"/>
                    <a:pt x="26928" y="74944"/>
                  </a:cubicBezTo>
                  <a:cubicBezTo>
                    <a:pt x="26584" y="73812"/>
                    <a:pt x="26632" y="72727"/>
                    <a:pt x="26928" y="71642"/>
                  </a:cubicBezTo>
                  <a:cubicBezTo>
                    <a:pt x="28210" y="67053"/>
                    <a:pt x="30727" y="63305"/>
                    <a:pt x="34179" y="60149"/>
                  </a:cubicBezTo>
                  <a:cubicBezTo>
                    <a:pt x="36101" y="58472"/>
                    <a:pt x="38125" y="56945"/>
                    <a:pt x="40243" y="55466"/>
                  </a:cubicBezTo>
                  <a:cubicBezTo>
                    <a:pt x="42117" y="54184"/>
                    <a:pt x="43944" y="52803"/>
                    <a:pt x="45424" y="51027"/>
                  </a:cubicBezTo>
                  <a:cubicBezTo>
                    <a:pt x="47345" y="48759"/>
                    <a:pt x="49073" y="46293"/>
                    <a:pt x="50651" y="43728"/>
                  </a:cubicBezTo>
                  <a:cubicBezTo>
                    <a:pt x="51192" y="42841"/>
                    <a:pt x="51736" y="41902"/>
                    <a:pt x="51981" y="40868"/>
                  </a:cubicBezTo>
                  <a:cubicBezTo>
                    <a:pt x="52275" y="39612"/>
                    <a:pt x="51715" y="38817"/>
                    <a:pt x="50635" y="38817"/>
                  </a:cubicBezTo>
                  <a:cubicBezTo>
                    <a:pt x="50442" y="38817"/>
                    <a:pt x="50232" y="38843"/>
                    <a:pt x="50008" y="38895"/>
                  </a:cubicBezTo>
                  <a:cubicBezTo>
                    <a:pt x="48974" y="39191"/>
                    <a:pt x="48035" y="39684"/>
                    <a:pt x="47298" y="40422"/>
                  </a:cubicBezTo>
                  <a:cubicBezTo>
                    <a:pt x="45917" y="41657"/>
                    <a:pt x="44536" y="42939"/>
                    <a:pt x="43254" y="44221"/>
                  </a:cubicBezTo>
                  <a:cubicBezTo>
                    <a:pt x="41032" y="46391"/>
                    <a:pt x="38815" y="48561"/>
                    <a:pt x="36645" y="50830"/>
                  </a:cubicBezTo>
                  <a:cubicBezTo>
                    <a:pt x="33733" y="53789"/>
                    <a:pt x="31713" y="57289"/>
                    <a:pt x="30727" y="61333"/>
                  </a:cubicBezTo>
                  <a:cubicBezTo>
                    <a:pt x="30380" y="62863"/>
                    <a:pt x="29887" y="64343"/>
                    <a:pt x="29098" y="65724"/>
                  </a:cubicBezTo>
                  <a:cubicBezTo>
                    <a:pt x="27867" y="67842"/>
                    <a:pt x="26928" y="70064"/>
                    <a:pt x="26387" y="72530"/>
                  </a:cubicBezTo>
                  <a:cubicBezTo>
                    <a:pt x="26336" y="72281"/>
                    <a:pt x="26237" y="72135"/>
                    <a:pt x="26237" y="71985"/>
                  </a:cubicBezTo>
                  <a:cubicBezTo>
                    <a:pt x="25992" y="70064"/>
                    <a:pt x="25697" y="68138"/>
                    <a:pt x="25547" y="66217"/>
                  </a:cubicBezTo>
                  <a:cubicBezTo>
                    <a:pt x="25448" y="64244"/>
                    <a:pt x="25547" y="62319"/>
                    <a:pt x="25547" y="60346"/>
                  </a:cubicBezTo>
                  <a:cubicBezTo>
                    <a:pt x="25547" y="59459"/>
                    <a:pt x="25795" y="58622"/>
                    <a:pt x="26387" y="57932"/>
                  </a:cubicBezTo>
                  <a:cubicBezTo>
                    <a:pt x="27223" y="56894"/>
                    <a:pt x="28162" y="55959"/>
                    <a:pt x="29196" y="55119"/>
                  </a:cubicBezTo>
                  <a:cubicBezTo>
                    <a:pt x="30727" y="53888"/>
                    <a:pt x="32254" y="52554"/>
                    <a:pt x="33587" y="51075"/>
                  </a:cubicBezTo>
                  <a:cubicBezTo>
                    <a:pt x="34227" y="50337"/>
                    <a:pt x="34818" y="49548"/>
                    <a:pt x="35114" y="48660"/>
                  </a:cubicBezTo>
                  <a:cubicBezTo>
                    <a:pt x="35213" y="48265"/>
                    <a:pt x="35363" y="47871"/>
                    <a:pt x="35114" y="47476"/>
                  </a:cubicBezTo>
                  <a:cubicBezTo>
                    <a:pt x="34945" y="47460"/>
                    <a:pt x="34824" y="47449"/>
                    <a:pt x="34732" y="47449"/>
                  </a:cubicBezTo>
                  <a:cubicBezTo>
                    <a:pt x="34527" y="47449"/>
                    <a:pt x="34461" y="47503"/>
                    <a:pt x="34325" y="47674"/>
                  </a:cubicBezTo>
                  <a:cubicBezTo>
                    <a:pt x="34128" y="47918"/>
                    <a:pt x="33931" y="48116"/>
                    <a:pt x="33785" y="48364"/>
                  </a:cubicBezTo>
                  <a:lnTo>
                    <a:pt x="30380" y="53099"/>
                  </a:lnTo>
                  <a:cubicBezTo>
                    <a:pt x="29689" y="54034"/>
                    <a:pt x="28900" y="54921"/>
                    <a:pt x="28013" y="55762"/>
                  </a:cubicBezTo>
                  <a:cubicBezTo>
                    <a:pt x="27275" y="56401"/>
                    <a:pt x="26683" y="57190"/>
                    <a:pt x="26040" y="57932"/>
                  </a:cubicBezTo>
                  <a:cubicBezTo>
                    <a:pt x="25941" y="57979"/>
                    <a:pt x="25894" y="58078"/>
                    <a:pt x="25744" y="58176"/>
                  </a:cubicBezTo>
                  <a:cubicBezTo>
                    <a:pt x="25744" y="57683"/>
                    <a:pt x="25744" y="57340"/>
                    <a:pt x="25795" y="56945"/>
                  </a:cubicBezTo>
                  <a:cubicBezTo>
                    <a:pt x="26040" y="55269"/>
                    <a:pt x="26288" y="53639"/>
                    <a:pt x="26584" y="51962"/>
                  </a:cubicBezTo>
                  <a:cubicBezTo>
                    <a:pt x="26782" y="50976"/>
                    <a:pt x="26928" y="49942"/>
                    <a:pt x="27519" y="49003"/>
                  </a:cubicBezTo>
                  <a:cubicBezTo>
                    <a:pt x="28261" y="47820"/>
                    <a:pt x="28952" y="46636"/>
                    <a:pt x="29642" y="45405"/>
                  </a:cubicBezTo>
                  <a:cubicBezTo>
                    <a:pt x="30628" y="43776"/>
                    <a:pt x="31563" y="42099"/>
                    <a:pt x="32550" y="40422"/>
                  </a:cubicBezTo>
                  <a:cubicBezTo>
                    <a:pt x="32944" y="39684"/>
                    <a:pt x="33339" y="38994"/>
                    <a:pt x="33785" y="38303"/>
                  </a:cubicBezTo>
                  <a:cubicBezTo>
                    <a:pt x="33931" y="38055"/>
                    <a:pt x="34179" y="37858"/>
                    <a:pt x="34376" y="37562"/>
                  </a:cubicBezTo>
                  <a:cubicBezTo>
                    <a:pt x="35461" y="35838"/>
                    <a:pt x="36791" y="34405"/>
                    <a:pt x="38421" y="33174"/>
                  </a:cubicBezTo>
                  <a:cubicBezTo>
                    <a:pt x="39849" y="32038"/>
                    <a:pt x="41328" y="30906"/>
                    <a:pt x="42808" y="29770"/>
                  </a:cubicBezTo>
                  <a:cubicBezTo>
                    <a:pt x="44485" y="28389"/>
                    <a:pt x="46161" y="27008"/>
                    <a:pt x="47396" y="25185"/>
                  </a:cubicBezTo>
                  <a:cubicBezTo>
                    <a:pt x="49270" y="22423"/>
                    <a:pt x="50600" y="19413"/>
                    <a:pt x="51736" y="16355"/>
                  </a:cubicBezTo>
                  <a:cubicBezTo>
                    <a:pt x="52032" y="15617"/>
                    <a:pt x="52131" y="14730"/>
                    <a:pt x="52178" y="13941"/>
                  </a:cubicBezTo>
                  <a:cubicBezTo>
                    <a:pt x="52222" y="13105"/>
                    <a:pt x="51661" y="12552"/>
                    <a:pt x="50889" y="12552"/>
                  </a:cubicBezTo>
                  <a:cubicBezTo>
                    <a:pt x="50750" y="12552"/>
                    <a:pt x="50604" y="12570"/>
                    <a:pt x="50454" y="12607"/>
                  </a:cubicBezTo>
                  <a:cubicBezTo>
                    <a:pt x="49961" y="12757"/>
                    <a:pt x="49468" y="13002"/>
                    <a:pt x="48974" y="13250"/>
                  </a:cubicBezTo>
                  <a:cubicBezTo>
                    <a:pt x="47937" y="13842"/>
                    <a:pt x="47148" y="14678"/>
                    <a:pt x="46457" y="15566"/>
                  </a:cubicBezTo>
                  <a:cubicBezTo>
                    <a:pt x="45029" y="17294"/>
                    <a:pt x="43794" y="19117"/>
                    <a:pt x="42760" y="21141"/>
                  </a:cubicBezTo>
                  <a:cubicBezTo>
                    <a:pt x="41526" y="23556"/>
                    <a:pt x="40145" y="25923"/>
                    <a:pt x="38618" y="28191"/>
                  </a:cubicBezTo>
                  <a:cubicBezTo>
                    <a:pt x="37730" y="29474"/>
                    <a:pt x="37138" y="30855"/>
                    <a:pt x="36645" y="32334"/>
                  </a:cubicBezTo>
                  <a:cubicBezTo>
                    <a:pt x="36251" y="33668"/>
                    <a:pt x="35659" y="34899"/>
                    <a:pt x="34917" y="36082"/>
                  </a:cubicBezTo>
                  <a:cubicBezTo>
                    <a:pt x="34574" y="36725"/>
                    <a:pt x="34081" y="37317"/>
                    <a:pt x="33686" y="37909"/>
                  </a:cubicBezTo>
                  <a:cubicBezTo>
                    <a:pt x="33587" y="37759"/>
                    <a:pt x="33635" y="37660"/>
                    <a:pt x="33635" y="37613"/>
                  </a:cubicBezTo>
                  <a:cubicBezTo>
                    <a:pt x="34081" y="35640"/>
                    <a:pt x="34574" y="33668"/>
                    <a:pt x="35016" y="31695"/>
                  </a:cubicBezTo>
                  <a:cubicBezTo>
                    <a:pt x="35363" y="29967"/>
                    <a:pt x="35856" y="28243"/>
                    <a:pt x="35903" y="26467"/>
                  </a:cubicBezTo>
                  <a:cubicBezTo>
                    <a:pt x="35903" y="25627"/>
                    <a:pt x="35955" y="24838"/>
                    <a:pt x="35560" y="24100"/>
                  </a:cubicBezTo>
                  <a:cubicBezTo>
                    <a:pt x="35328" y="23635"/>
                    <a:pt x="35009" y="23392"/>
                    <a:pt x="34655" y="23392"/>
                  </a:cubicBezTo>
                  <a:cubicBezTo>
                    <a:pt x="34409" y="23392"/>
                    <a:pt x="34146" y="23510"/>
                    <a:pt x="33883" y="23753"/>
                  </a:cubicBezTo>
                  <a:cubicBezTo>
                    <a:pt x="33536" y="24100"/>
                    <a:pt x="33240" y="24593"/>
                    <a:pt x="32944" y="24988"/>
                  </a:cubicBezTo>
                  <a:cubicBezTo>
                    <a:pt x="32798" y="25185"/>
                    <a:pt x="32700" y="25331"/>
                    <a:pt x="32550" y="25528"/>
                  </a:cubicBezTo>
                  <a:cubicBezTo>
                    <a:pt x="32502" y="25382"/>
                    <a:pt x="32502" y="25232"/>
                    <a:pt x="32550" y="25134"/>
                  </a:cubicBezTo>
                  <a:cubicBezTo>
                    <a:pt x="32846" y="24199"/>
                    <a:pt x="33193" y="23260"/>
                    <a:pt x="33587" y="22325"/>
                  </a:cubicBezTo>
                  <a:cubicBezTo>
                    <a:pt x="34278" y="20549"/>
                    <a:pt x="35067" y="18722"/>
                    <a:pt x="35805" y="16900"/>
                  </a:cubicBezTo>
                  <a:cubicBezTo>
                    <a:pt x="36692" y="14777"/>
                    <a:pt x="36988" y="12508"/>
                    <a:pt x="36988" y="10240"/>
                  </a:cubicBezTo>
                  <a:cubicBezTo>
                    <a:pt x="36988" y="9254"/>
                    <a:pt x="36890" y="8220"/>
                    <a:pt x="36744" y="7234"/>
                  </a:cubicBezTo>
                  <a:cubicBezTo>
                    <a:pt x="36594" y="5754"/>
                    <a:pt x="36349" y="4274"/>
                    <a:pt x="36053" y="2795"/>
                  </a:cubicBezTo>
                  <a:cubicBezTo>
                    <a:pt x="35955" y="2053"/>
                    <a:pt x="35659" y="1315"/>
                    <a:pt x="35166" y="672"/>
                  </a:cubicBezTo>
                  <a:cubicBezTo>
                    <a:pt x="34858" y="263"/>
                    <a:pt x="34392" y="0"/>
                    <a:pt x="33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2468550" y="2142025"/>
              <a:ext cx="472200" cy="573300"/>
            </a:xfrm>
            <a:custGeom>
              <a:avLst/>
              <a:gdLst/>
              <a:ahLst/>
              <a:cxnLst/>
              <a:rect l="l" t="t" r="r" b="b"/>
              <a:pathLst>
                <a:path w="18888" h="22932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98"/>
                    <a:pt x="48" y="344"/>
                    <a:pt x="146" y="494"/>
                  </a:cubicBezTo>
                  <a:cubicBezTo>
                    <a:pt x="1381" y="2810"/>
                    <a:pt x="2565" y="5078"/>
                    <a:pt x="3847" y="7398"/>
                  </a:cubicBezTo>
                  <a:cubicBezTo>
                    <a:pt x="5623" y="10602"/>
                    <a:pt x="7891" y="13415"/>
                    <a:pt x="10602" y="15928"/>
                  </a:cubicBezTo>
                  <a:cubicBezTo>
                    <a:pt x="12527" y="17802"/>
                    <a:pt x="14598" y="19530"/>
                    <a:pt x="16717" y="21207"/>
                  </a:cubicBezTo>
                  <a:cubicBezTo>
                    <a:pt x="17408" y="21748"/>
                    <a:pt x="18098" y="22339"/>
                    <a:pt x="18741" y="22931"/>
                  </a:cubicBezTo>
                  <a:lnTo>
                    <a:pt x="18887" y="22785"/>
                  </a:lnTo>
                  <a:cubicBezTo>
                    <a:pt x="18197" y="22142"/>
                    <a:pt x="17558" y="21550"/>
                    <a:pt x="16867" y="20959"/>
                  </a:cubicBezTo>
                  <a:cubicBezTo>
                    <a:pt x="15139" y="19479"/>
                    <a:pt x="13364" y="18051"/>
                    <a:pt x="11639" y="16520"/>
                  </a:cubicBezTo>
                  <a:cubicBezTo>
                    <a:pt x="9024" y="14105"/>
                    <a:pt x="6609" y="11490"/>
                    <a:pt x="4782" y="8432"/>
                  </a:cubicBezTo>
                  <a:cubicBezTo>
                    <a:pt x="3749" y="6708"/>
                    <a:pt x="2762" y="4881"/>
                    <a:pt x="1725" y="3106"/>
                  </a:cubicBezTo>
                  <a:cubicBezTo>
                    <a:pt x="1184" y="2072"/>
                    <a:pt x="592" y="1034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3146675" y="2320750"/>
              <a:ext cx="431550" cy="493200"/>
            </a:xfrm>
            <a:custGeom>
              <a:avLst/>
              <a:gdLst/>
              <a:ahLst/>
              <a:cxnLst/>
              <a:rect l="l" t="t" r="r" b="b"/>
              <a:pathLst>
                <a:path w="17262" h="19728" extrusionOk="0">
                  <a:moveTo>
                    <a:pt x="17111" y="1"/>
                  </a:moveTo>
                  <a:cubicBezTo>
                    <a:pt x="17013" y="99"/>
                    <a:pt x="16965" y="198"/>
                    <a:pt x="16867" y="297"/>
                  </a:cubicBezTo>
                  <a:cubicBezTo>
                    <a:pt x="14401" y="3406"/>
                    <a:pt x="11686" y="6365"/>
                    <a:pt x="8826" y="9075"/>
                  </a:cubicBezTo>
                  <a:cubicBezTo>
                    <a:pt x="5622" y="12085"/>
                    <a:pt x="2861" y="15538"/>
                    <a:pt x="296" y="19088"/>
                  </a:cubicBezTo>
                  <a:cubicBezTo>
                    <a:pt x="197" y="19286"/>
                    <a:pt x="0" y="19432"/>
                    <a:pt x="47" y="19728"/>
                  </a:cubicBezTo>
                  <a:cubicBezTo>
                    <a:pt x="146" y="19629"/>
                    <a:pt x="197" y="19629"/>
                    <a:pt x="245" y="19582"/>
                  </a:cubicBezTo>
                  <a:cubicBezTo>
                    <a:pt x="493" y="19234"/>
                    <a:pt x="789" y="18891"/>
                    <a:pt x="1034" y="18544"/>
                  </a:cubicBezTo>
                  <a:cubicBezTo>
                    <a:pt x="3650" y="15044"/>
                    <a:pt x="6459" y="11738"/>
                    <a:pt x="9615" y="8732"/>
                  </a:cubicBezTo>
                  <a:cubicBezTo>
                    <a:pt x="11836" y="6609"/>
                    <a:pt x="13856" y="4392"/>
                    <a:pt x="15782" y="1973"/>
                  </a:cubicBezTo>
                  <a:cubicBezTo>
                    <a:pt x="16275" y="1382"/>
                    <a:pt x="16768" y="742"/>
                    <a:pt x="17261" y="99"/>
                  </a:cubicBezTo>
                  <a:cubicBezTo>
                    <a:pt x="17210" y="52"/>
                    <a:pt x="17163" y="52"/>
                    <a:pt x="17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787825" y="1849775"/>
              <a:ext cx="233100" cy="574575"/>
            </a:xfrm>
            <a:custGeom>
              <a:avLst/>
              <a:gdLst/>
              <a:ahLst/>
              <a:cxnLst/>
              <a:rect l="l" t="t" r="r" b="b"/>
              <a:pathLst>
                <a:path w="9324" h="22983" extrusionOk="0">
                  <a:moveTo>
                    <a:pt x="1" y="1"/>
                  </a:moveTo>
                  <a:lnTo>
                    <a:pt x="1" y="348"/>
                  </a:lnTo>
                  <a:cubicBezTo>
                    <a:pt x="1875" y="5228"/>
                    <a:pt x="3603" y="10113"/>
                    <a:pt x="5773" y="14894"/>
                  </a:cubicBezTo>
                  <a:cubicBezTo>
                    <a:pt x="6957" y="17459"/>
                    <a:pt x="8239" y="20023"/>
                    <a:pt x="9126" y="22738"/>
                  </a:cubicBezTo>
                  <a:cubicBezTo>
                    <a:pt x="9126" y="22785"/>
                    <a:pt x="9174" y="22785"/>
                    <a:pt x="9324" y="22982"/>
                  </a:cubicBezTo>
                  <a:cubicBezTo>
                    <a:pt x="9272" y="22588"/>
                    <a:pt x="9225" y="22343"/>
                    <a:pt x="9174" y="22146"/>
                  </a:cubicBezTo>
                  <a:cubicBezTo>
                    <a:pt x="8831" y="21207"/>
                    <a:pt x="8483" y="20272"/>
                    <a:pt x="8089" y="19333"/>
                  </a:cubicBezTo>
                  <a:cubicBezTo>
                    <a:pt x="6759" y="16228"/>
                    <a:pt x="5327" y="13119"/>
                    <a:pt x="4045" y="10014"/>
                  </a:cubicBezTo>
                  <a:cubicBezTo>
                    <a:pt x="2763" y="6905"/>
                    <a:pt x="1579" y="3800"/>
                    <a:pt x="348" y="6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282300" y="1663650"/>
              <a:ext cx="326700" cy="430275"/>
            </a:xfrm>
            <a:custGeom>
              <a:avLst/>
              <a:gdLst/>
              <a:ahLst/>
              <a:cxnLst/>
              <a:rect l="l" t="t" r="r" b="b"/>
              <a:pathLst>
                <a:path w="13068" h="17211" extrusionOk="0">
                  <a:moveTo>
                    <a:pt x="13067" y="1"/>
                  </a:moveTo>
                  <a:lnTo>
                    <a:pt x="13067" y="1"/>
                  </a:lnTo>
                  <a:cubicBezTo>
                    <a:pt x="12673" y="494"/>
                    <a:pt x="12278" y="1034"/>
                    <a:pt x="11935" y="1579"/>
                  </a:cubicBezTo>
                  <a:cubicBezTo>
                    <a:pt x="10061" y="4538"/>
                    <a:pt x="8037" y="7398"/>
                    <a:pt x="5721" y="10061"/>
                  </a:cubicBezTo>
                  <a:cubicBezTo>
                    <a:pt x="3993" y="12081"/>
                    <a:pt x="2316" y="14153"/>
                    <a:pt x="639" y="16224"/>
                  </a:cubicBezTo>
                  <a:cubicBezTo>
                    <a:pt x="395" y="16520"/>
                    <a:pt x="197" y="16816"/>
                    <a:pt x="0" y="17112"/>
                  </a:cubicBezTo>
                  <a:cubicBezTo>
                    <a:pt x="47" y="17163"/>
                    <a:pt x="99" y="17163"/>
                    <a:pt x="146" y="17210"/>
                  </a:cubicBezTo>
                  <a:cubicBezTo>
                    <a:pt x="197" y="17163"/>
                    <a:pt x="245" y="17064"/>
                    <a:pt x="296" y="17013"/>
                  </a:cubicBezTo>
                  <a:cubicBezTo>
                    <a:pt x="2269" y="14697"/>
                    <a:pt x="4143" y="12330"/>
                    <a:pt x="6115" y="10061"/>
                  </a:cubicBezTo>
                  <a:cubicBezTo>
                    <a:pt x="8680" y="7051"/>
                    <a:pt x="10949" y="3895"/>
                    <a:pt x="12870" y="442"/>
                  </a:cubicBezTo>
                  <a:cubicBezTo>
                    <a:pt x="12921" y="296"/>
                    <a:pt x="13020" y="147"/>
                    <a:pt x="13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70225" y="1955800"/>
              <a:ext cx="146700" cy="485800"/>
            </a:xfrm>
            <a:custGeom>
              <a:avLst/>
              <a:gdLst/>
              <a:ahLst/>
              <a:cxnLst/>
              <a:rect l="l" t="t" r="r" b="b"/>
              <a:pathLst>
                <a:path w="5868" h="19432" extrusionOk="0">
                  <a:moveTo>
                    <a:pt x="5867" y="1"/>
                  </a:moveTo>
                  <a:cubicBezTo>
                    <a:pt x="4242" y="6562"/>
                    <a:pt x="2119" y="12973"/>
                    <a:pt x="0" y="19432"/>
                  </a:cubicBezTo>
                  <a:cubicBezTo>
                    <a:pt x="2466" y="13119"/>
                    <a:pt x="4538" y="6661"/>
                    <a:pt x="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237900" y="2359025"/>
              <a:ext cx="286075" cy="314375"/>
            </a:xfrm>
            <a:custGeom>
              <a:avLst/>
              <a:gdLst/>
              <a:ahLst/>
              <a:cxnLst/>
              <a:rect l="l" t="t" r="r" b="b"/>
              <a:pathLst>
                <a:path w="11443" h="12575" extrusionOk="0">
                  <a:moveTo>
                    <a:pt x="11442" y="1"/>
                  </a:moveTo>
                  <a:lnTo>
                    <a:pt x="11442" y="1"/>
                  </a:lnTo>
                  <a:cubicBezTo>
                    <a:pt x="11194" y="99"/>
                    <a:pt x="11048" y="296"/>
                    <a:pt x="10898" y="494"/>
                  </a:cubicBezTo>
                  <a:cubicBezTo>
                    <a:pt x="9813" y="1677"/>
                    <a:pt x="8827" y="2861"/>
                    <a:pt x="7742" y="3993"/>
                  </a:cubicBezTo>
                  <a:cubicBezTo>
                    <a:pt x="6163" y="5571"/>
                    <a:pt x="4538" y="7150"/>
                    <a:pt x="2960" y="8728"/>
                  </a:cubicBezTo>
                  <a:cubicBezTo>
                    <a:pt x="1875" y="9864"/>
                    <a:pt x="888" y="11095"/>
                    <a:pt x="1" y="12428"/>
                  </a:cubicBezTo>
                  <a:lnTo>
                    <a:pt x="147" y="12574"/>
                  </a:lnTo>
                  <a:cubicBezTo>
                    <a:pt x="198" y="12476"/>
                    <a:pt x="198" y="12428"/>
                    <a:pt x="245" y="12330"/>
                  </a:cubicBezTo>
                  <a:cubicBezTo>
                    <a:pt x="1725" y="10259"/>
                    <a:pt x="3552" y="8483"/>
                    <a:pt x="5374" y="6708"/>
                  </a:cubicBezTo>
                  <a:cubicBezTo>
                    <a:pt x="7446" y="4684"/>
                    <a:pt x="9470" y="2664"/>
                    <a:pt x="11245" y="344"/>
                  </a:cubicBezTo>
                  <a:cubicBezTo>
                    <a:pt x="11344" y="198"/>
                    <a:pt x="11391" y="99"/>
                    <a:pt x="11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2801450" y="1928675"/>
              <a:ext cx="147975" cy="350175"/>
            </a:xfrm>
            <a:custGeom>
              <a:avLst/>
              <a:gdLst/>
              <a:ahLst/>
              <a:cxnLst/>
              <a:rect l="l" t="t" r="r" b="b"/>
              <a:pathLst>
                <a:path w="5919" h="14007" extrusionOk="0">
                  <a:moveTo>
                    <a:pt x="0" y="1"/>
                  </a:moveTo>
                  <a:cubicBezTo>
                    <a:pt x="1578" y="4834"/>
                    <a:pt x="3354" y="9568"/>
                    <a:pt x="5918" y="14007"/>
                  </a:cubicBezTo>
                  <a:cubicBezTo>
                    <a:pt x="3598" y="9470"/>
                    <a:pt x="1823" y="46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2500600" y="2240675"/>
              <a:ext cx="237950" cy="315650"/>
            </a:xfrm>
            <a:custGeom>
              <a:avLst/>
              <a:gdLst/>
              <a:ahLst/>
              <a:cxnLst/>
              <a:rect l="l" t="t" r="r" b="b"/>
              <a:pathLst>
                <a:path w="9518" h="12626" extrusionOk="0">
                  <a:moveTo>
                    <a:pt x="1" y="0"/>
                  </a:moveTo>
                  <a:lnTo>
                    <a:pt x="1" y="0"/>
                  </a:lnTo>
                  <a:cubicBezTo>
                    <a:pt x="2368" y="4782"/>
                    <a:pt x="5228" y="9272"/>
                    <a:pt x="9517" y="12625"/>
                  </a:cubicBezTo>
                  <a:cubicBezTo>
                    <a:pt x="5426" y="9122"/>
                    <a:pt x="2565" y="468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3366125" y="1689500"/>
              <a:ext cx="199775" cy="277475"/>
            </a:xfrm>
            <a:custGeom>
              <a:avLst/>
              <a:gdLst/>
              <a:ahLst/>
              <a:cxnLst/>
              <a:rect l="l" t="t" r="r" b="b"/>
              <a:pathLst>
                <a:path w="7991" h="11099" extrusionOk="0">
                  <a:moveTo>
                    <a:pt x="7990" y="0"/>
                  </a:moveTo>
                  <a:cubicBezTo>
                    <a:pt x="5426" y="3898"/>
                    <a:pt x="2861" y="7595"/>
                    <a:pt x="1" y="11099"/>
                  </a:cubicBezTo>
                  <a:cubicBezTo>
                    <a:pt x="1823" y="9422"/>
                    <a:pt x="7596" y="1432"/>
                    <a:pt x="7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3101000" y="2053250"/>
              <a:ext cx="72825" cy="272450"/>
            </a:xfrm>
            <a:custGeom>
              <a:avLst/>
              <a:gdLst/>
              <a:ahLst/>
              <a:cxnLst/>
              <a:rect l="l" t="t" r="r" b="b"/>
              <a:pathLst>
                <a:path w="2913" h="10898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1926" y="3650"/>
                    <a:pt x="987" y="7249"/>
                    <a:pt x="0" y="10898"/>
                  </a:cubicBezTo>
                  <a:cubicBezTo>
                    <a:pt x="1235" y="7347"/>
                    <a:pt x="2269" y="3698"/>
                    <a:pt x="2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3189775" y="1515700"/>
              <a:ext cx="35825" cy="242875"/>
            </a:xfrm>
            <a:custGeom>
              <a:avLst/>
              <a:gdLst/>
              <a:ahLst/>
              <a:cxnLst/>
              <a:rect l="l" t="t" r="r" b="b"/>
              <a:pathLst>
                <a:path w="1433" h="9715" extrusionOk="0">
                  <a:moveTo>
                    <a:pt x="1432" y="1"/>
                  </a:moveTo>
                  <a:cubicBezTo>
                    <a:pt x="789" y="3204"/>
                    <a:pt x="296" y="6412"/>
                    <a:pt x="0" y="9667"/>
                  </a:cubicBezTo>
                  <a:cubicBezTo>
                    <a:pt x="52" y="9667"/>
                    <a:pt x="99" y="9714"/>
                    <a:pt x="150" y="9714"/>
                  </a:cubicBezTo>
                  <a:cubicBezTo>
                    <a:pt x="545" y="6459"/>
                    <a:pt x="987" y="3255"/>
                    <a:pt x="1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993775" y="1647575"/>
              <a:ext cx="51825" cy="199750"/>
            </a:xfrm>
            <a:custGeom>
              <a:avLst/>
              <a:gdLst/>
              <a:ahLst/>
              <a:cxnLst/>
              <a:rect l="l" t="t" r="r" b="b"/>
              <a:pathLst>
                <a:path w="2073" h="7990" extrusionOk="0">
                  <a:moveTo>
                    <a:pt x="1" y="0"/>
                  </a:moveTo>
                  <a:lnTo>
                    <a:pt x="2072" y="7990"/>
                  </a:lnTo>
                  <a:cubicBezTo>
                    <a:pt x="1678" y="5228"/>
                    <a:pt x="987" y="256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2956800" y="1542825"/>
              <a:ext cx="16000" cy="48050"/>
            </a:xfrm>
            <a:custGeom>
              <a:avLst/>
              <a:gdLst/>
              <a:ahLst/>
              <a:cxnLst/>
              <a:rect l="l" t="t" r="r" b="b"/>
              <a:pathLst>
                <a:path w="640" h="1922" extrusionOk="0">
                  <a:moveTo>
                    <a:pt x="0" y="0"/>
                  </a:moveTo>
                  <a:lnTo>
                    <a:pt x="592" y="1922"/>
                  </a:lnTo>
                  <a:cubicBezTo>
                    <a:pt x="639" y="1184"/>
                    <a:pt x="395" y="59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8"/>
          <p:cNvSpPr/>
          <p:nvPr/>
        </p:nvSpPr>
        <p:spPr>
          <a:xfrm rot="-5400000" flipH="1">
            <a:off x="8721864" y="4446117"/>
            <a:ext cx="598298" cy="884784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8"/>
          <p:cNvGrpSpPr/>
          <p:nvPr/>
        </p:nvGrpSpPr>
        <p:grpSpPr>
          <a:xfrm rot="-1654179">
            <a:off x="8470877" y="4686764"/>
            <a:ext cx="437276" cy="324546"/>
            <a:chOff x="7371599" y="1417781"/>
            <a:chExt cx="952389" cy="706864"/>
          </a:xfrm>
        </p:grpSpPr>
        <p:sp>
          <p:nvSpPr>
            <p:cNvPr id="323" name="Google Shape;323;p8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9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9"/>
          <p:cNvSpPr txBox="1">
            <a:spLocks noGrp="1"/>
          </p:cNvSpPr>
          <p:nvPr>
            <p:ph type="title"/>
          </p:nvPr>
        </p:nvSpPr>
        <p:spPr>
          <a:xfrm>
            <a:off x="1549100" y="1371550"/>
            <a:ext cx="6045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9"/>
          <p:cNvSpPr txBox="1">
            <a:spLocks noGrp="1"/>
          </p:cNvSpPr>
          <p:nvPr>
            <p:ph type="subTitle" idx="1"/>
          </p:nvPr>
        </p:nvSpPr>
        <p:spPr>
          <a:xfrm>
            <a:off x="1549000" y="3335950"/>
            <a:ext cx="6045900" cy="497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5" name="Google Shape;335;p9"/>
          <p:cNvSpPr/>
          <p:nvPr/>
        </p:nvSpPr>
        <p:spPr>
          <a:xfrm>
            <a:off x="7737727" y="-3400"/>
            <a:ext cx="1406442" cy="1115665"/>
          </a:xfrm>
          <a:custGeom>
            <a:avLst/>
            <a:gdLst/>
            <a:ahLst/>
            <a:cxnLst/>
            <a:rect l="l" t="t" r="r" b="b"/>
            <a:pathLst>
              <a:path w="93841" h="73763" extrusionOk="0">
                <a:moveTo>
                  <a:pt x="2767" y="0"/>
                </a:moveTo>
                <a:cubicBezTo>
                  <a:pt x="2232" y="0"/>
                  <a:pt x="1941" y="194"/>
                  <a:pt x="1700" y="632"/>
                </a:cubicBezTo>
                <a:cubicBezTo>
                  <a:pt x="292" y="2813"/>
                  <a:pt x="1" y="5191"/>
                  <a:pt x="439" y="7662"/>
                </a:cubicBezTo>
                <a:cubicBezTo>
                  <a:pt x="874" y="10234"/>
                  <a:pt x="1844" y="12659"/>
                  <a:pt x="2814" y="15084"/>
                </a:cubicBezTo>
                <a:cubicBezTo>
                  <a:pt x="4319" y="18769"/>
                  <a:pt x="6065" y="22307"/>
                  <a:pt x="8586" y="25411"/>
                </a:cubicBezTo>
                <a:cubicBezTo>
                  <a:pt x="9215" y="26187"/>
                  <a:pt x="9894" y="26916"/>
                  <a:pt x="10623" y="27595"/>
                </a:cubicBezTo>
                <a:cubicBezTo>
                  <a:pt x="12727" y="29513"/>
                  <a:pt x="15007" y="30503"/>
                  <a:pt x="17465" y="30503"/>
                </a:cubicBezTo>
                <a:cubicBezTo>
                  <a:pt x="18861" y="30503"/>
                  <a:pt x="20313" y="30184"/>
                  <a:pt x="21824" y="29535"/>
                </a:cubicBezTo>
                <a:cubicBezTo>
                  <a:pt x="24590" y="28371"/>
                  <a:pt x="27305" y="27060"/>
                  <a:pt x="30118" y="25850"/>
                </a:cubicBezTo>
                <a:cubicBezTo>
                  <a:pt x="32492" y="24829"/>
                  <a:pt x="34917" y="24007"/>
                  <a:pt x="37536" y="23859"/>
                </a:cubicBezTo>
                <a:cubicBezTo>
                  <a:pt x="37706" y="23851"/>
                  <a:pt x="37875" y="23847"/>
                  <a:pt x="38041" y="23847"/>
                </a:cubicBezTo>
                <a:cubicBezTo>
                  <a:pt x="40804" y="23847"/>
                  <a:pt x="42956" y="24981"/>
                  <a:pt x="44376" y="27498"/>
                </a:cubicBezTo>
                <a:cubicBezTo>
                  <a:pt x="45054" y="28709"/>
                  <a:pt x="45636" y="29970"/>
                  <a:pt x="46071" y="31281"/>
                </a:cubicBezTo>
                <a:cubicBezTo>
                  <a:pt x="47188" y="34722"/>
                  <a:pt x="48740" y="37876"/>
                  <a:pt x="50920" y="40735"/>
                </a:cubicBezTo>
                <a:cubicBezTo>
                  <a:pt x="52232" y="42532"/>
                  <a:pt x="53151" y="44471"/>
                  <a:pt x="53539" y="46652"/>
                </a:cubicBezTo>
                <a:cubicBezTo>
                  <a:pt x="53783" y="48107"/>
                  <a:pt x="53977" y="49561"/>
                  <a:pt x="54121" y="51016"/>
                </a:cubicBezTo>
                <a:cubicBezTo>
                  <a:pt x="54412" y="55819"/>
                  <a:pt x="56158" y="60087"/>
                  <a:pt x="58924" y="63966"/>
                </a:cubicBezTo>
                <a:cubicBezTo>
                  <a:pt x="61395" y="67361"/>
                  <a:pt x="64402" y="69980"/>
                  <a:pt x="68526" y="71143"/>
                </a:cubicBezTo>
                <a:cubicBezTo>
                  <a:pt x="70803" y="71822"/>
                  <a:pt x="73131" y="72257"/>
                  <a:pt x="75509" y="72404"/>
                </a:cubicBezTo>
                <a:cubicBezTo>
                  <a:pt x="79001" y="72645"/>
                  <a:pt x="82539" y="72742"/>
                  <a:pt x="86081" y="72986"/>
                </a:cubicBezTo>
                <a:cubicBezTo>
                  <a:pt x="88649" y="73180"/>
                  <a:pt x="91268" y="73471"/>
                  <a:pt x="93840" y="73762"/>
                </a:cubicBezTo>
                <a:lnTo>
                  <a:pt x="93840" y="50"/>
                </a:lnTo>
                <a:cubicBezTo>
                  <a:pt x="63482" y="50"/>
                  <a:pt x="33125" y="50"/>
                  <a:pt x="2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8565727" y="364400"/>
            <a:ext cx="429801" cy="1194707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9"/>
          <p:cNvGrpSpPr/>
          <p:nvPr/>
        </p:nvGrpSpPr>
        <p:grpSpPr>
          <a:xfrm>
            <a:off x="8185831" y="445037"/>
            <a:ext cx="644291" cy="478193"/>
            <a:chOff x="7371599" y="1417781"/>
            <a:chExt cx="952389" cy="706864"/>
          </a:xfrm>
        </p:grpSpPr>
        <p:sp>
          <p:nvSpPr>
            <p:cNvPr id="338" name="Google Shape;338;p9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9"/>
          <p:cNvSpPr/>
          <p:nvPr/>
        </p:nvSpPr>
        <p:spPr>
          <a:xfrm rot="2514661">
            <a:off x="-142293" y="3346279"/>
            <a:ext cx="1367482" cy="1356300"/>
          </a:xfrm>
          <a:custGeom>
            <a:avLst/>
            <a:gdLst/>
            <a:ahLst/>
            <a:cxnLst/>
            <a:rect l="l" t="t" r="r" b="b"/>
            <a:pathLst>
              <a:path w="60413" h="59919" extrusionOk="0">
                <a:moveTo>
                  <a:pt x="837" y="8483"/>
                </a:moveTo>
                <a:cubicBezTo>
                  <a:pt x="1085" y="8530"/>
                  <a:pt x="1330" y="8629"/>
                  <a:pt x="1527" y="8728"/>
                </a:cubicBezTo>
                <a:cubicBezTo>
                  <a:pt x="3599" y="9813"/>
                  <a:pt x="5623" y="10850"/>
                  <a:pt x="7694" y="11884"/>
                </a:cubicBezTo>
                <a:cubicBezTo>
                  <a:pt x="9418" y="12823"/>
                  <a:pt x="11193" y="13659"/>
                  <a:pt x="12922" y="14598"/>
                </a:cubicBezTo>
                <a:cubicBezTo>
                  <a:pt x="14153" y="15289"/>
                  <a:pt x="15289" y="16125"/>
                  <a:pt x="16374" y="17013"/>
                </a:cubicBezTo>
                <a:cubicBezTo>
                  <a:pt x="20268" y="20122"/>
                  <a:pt x="22292" y="24312"/>
                  <a:pt x="23377" y="29098"/>
                </a:cubicBezTo>
                <a:cubicBezTo>
                  <a:pt x="23622" y="30183"/>
                  <a:pt x="23771" y="31315"/>
                  <a:pt x="23969" y="32400"/>
                </a:cubicBezTo>
                <a:cubicBezTo>
                  <a:pt x="23969" y="32451"/>
                  <a:pt x="23917" y="32451"/>
                  <a:pt x="23870" y="32451"/>
                </a:cubicBezTo>
                <a:cubicBezTo>
                  <a:pt x="23819" y="32301"/>
                  <a:pt x="23720" y="32104"/>
                  <a:pt x="23622" y="31907"/>
                </a:cubicBezTo>
                <a:cubicBezTo>
                  <a:pt x="22635" y="29591"/>
                  <a:pt x="21601" y="27271"/>
                  <a:pt x="20122" y="25200"/>
                </a:cubicBezTo>
                <a:cubicBezTo>
                  <a:pt x="19380" y="24115"/>
                  <a:pt x="18591" y="23081"/>
                  <a:pt x="17755" y="22095"/>
                </a:cubicBezTo>
                <a:cubicBezTo>
                  <a:pt x="17013" y="21207"/>
                  <a:pt x="16275" y="20366"/>
                  <a:pt x="15533" y="19530"/>
                </a:cubicBezTo>
                <a:cubicBezTo>
                  <a:pt x="15336" y="19282"/>
                  <a:pt x="15139" y="19037"/>
                  <a:pt x="14942" y="18887"/>
                </a:cubicBezTo>
                <a:cubicBezTo>
                  <a:pt x="13513" y="17605"/>
                  <a:pt x="12081" y="16374"/>
                  <a:pt x="10653" y="15139"/>
                </a:cubicBezTo>
                <a:cubicBezTo>
                  <a:pt x="10061" y="14646"/>
                  <a:pt x="9371" y="14153"/>
                  <a:pt x="8680" y="13711"/>
                </a:cubicBezTo>
                <a:lnTo>
                  <a:pt x="8680" y="13711"/>
                </a:lnTo>
                <a:cubicBezTo>
                  <a:pt x="9319" y="14251"/>
                  <a:pt x="9963" y="14843"/>
                  <a:pt x="10653" y="15387"/>
                </a:cubicBezTo>
                <a:cubicBezTo>
                  <a:pt x="11489" y="16125"/>
                  <a:pt x="12377" y="16867"/>
                  <a:pt x="13217" y="17656"/>
                </a:cubicBezTo>
                <a:cubicBezTo>
                  <a:pt x="13955" y="18295"/>
                  <a:pt x="14646" y="18938"/>
                  <a:pt x="15289" y="19676"/>
                </a:cubicBezTo>
                <a:cubicBezTo>
                  <a:pt x="16125" y="20564"/>
                  <a:pt x="16867" y="21451"/>
                  <a:pt x="17656" y="22390"/>
                </a:cubicBezTo>
                <a:cubicBezTo>
                  <a:pt x="18445" y="23377"/>
                  <a:pt x="19234" y="24312"/>
                  <a:pt x="19925" y="25350"/>
                </a:cubicBezTo>
                <a:cubicBezTo>
                  <a:pt x="21306" y="27322"/>
                  <a:pt x="22339" y="29492"/>
                  <a:pt x="23278" y="31709"/>
                </a:cubicBezTo>
                <a:lnTo>
                  <a:pt x="23278" y="31907"/>
                </a:lnTo>
                <a:cubicBezTo>
                  <a:pt x="22884" y="31216"/>
                  <a:pt x="22489" y="30479"/>
                  <a:pt x="22095" y="29788"/>
                </a:cubicBezTo>
                <a:cubicBezTo>
                  <a:pt x="20911" y="27863"/>
                  <a:pt x="19629" y="26040"/>
                  <a:pt x="18149" y="24265"/>
                </a:cubicBezTo>
                <a:cubicBezTo>
                  <a:pt x="16618" y="22390"/>
                  <a:pt x="15092" y="20564"/>
                  <a:pt x="13265" y="18887"/>
                </a:cubicBezTo>
                <a:cubicBezTo>
                  <a:pt x="11935" y="17703"/>
                  <a:pt x="10554" y="16520"/>
                  <a:pt x="9122" y="15336"/>
                </a:cubicBezTo>
                <a:cubicBezTo>
                  <a:pt x="8037" y="14401"/>
                  <a:pt x="6952" y="13513"/>
                  <a:pt x="5820" y="12626"/>
                </a:cubicBezTo>
                <a:cubicBezTo>
                  <a:pt x="4684" y="11687"/>
                  <a:pt x="3500" y="10799"/>
                  <a:pt x="2316" y="9864"/>
                </a:cubicBezTo>
                <a:cubicBezTo>
                  <a:pt x="1823" y="9418"/>
                  <a:pt x="1330" y="8976"/>
                  <a:pt x="789" y="8530"/>
                </a:cubicBezTo>
                <a:cubicBezTo>
                  <a:pt x="837" y="8530"/>
                  <a:pt x="837" y="8483"/>
                  <a:pt x="837" y="8483"/>
                </a:cubicBezTo>
                <a:close/>
                <a:moveTo>
                  <a:pt x="59280" y="1034"/>
                </a:moveTo>
                <a:cubicBezTo>
                  <a:pt x="59327" y="1085"/>
                  <a:pt x="59379" y="1085"/>
                  <a:pt x="59379" y="1133"/>
                </a:cubicBezTo>
                <a:cubicBezTo>
                  <a:pt x="59130" y="1480"/>
                  <a:pt x="58886" y="1823"/>
                  <a:pt x="58590" y="2170"/>
                </a:cubicBezTo>
                <a:cubicBezTo>
                  <a:pt x="57947" y="3007"/>
                  <a:pt x="57307" y="3847"/>
                  <a:pt x="56664" y="4636"/>
                </a:cubicBezTo>
                <a:cubicBezTo>
                  <a:pt x="56124" y="5327"/>
                  <a:pt x="55579" y="5966"/>
                  <a:pt x="54988" y="6609"/>
                </a:cubicBezTo>
                <a:cubicBezTo>
                  <a:pt x="54052" y="7595"/>
                  <a:pt x="53113" y="8582"/>
                  <a:pt x="52080" y="9517"/>
                </a:cubicBezTo>
                <a:cubicBezTo>
                  <a:pt x="50896" y="10700"/>
                  <a:pt x="49614" y="11785"/>
                  <a:pt x="48379" y="12870"/>
                </a:cubicBezTo>
                <a:lnTo>
                  <a:pt x="46012" y="14942"/>
                </a:lnTo>
                <a:cubicBezTo>
                  <a:pt x="45124" y="15683"/>
                  <a:pt x="44236" y="16374"/>
                  <a:pt x="43400" y="17112"/>
                </a:cubicBezTo>
                <a:cubicBezTo>
                  <a:pt x="42512" y="17853"/>
                  <a:pt x="41573" y="18591"/>
                  <a:pt x="40685" y="19380"/>
                </a:cubicBezTo>
                <a:cubicBezTo>
                  <a:pt x="39206" y="20615"/>
                  <a:pt x="37778" y="21945"/>
                  <a:pt x="36444" y="23377"/>
                </a:cubicBezTo>
                <a:cubicBezTo>
                  <a:pt x="33189" y="26876"/>
                  <a:pt x="30625" y="30873"/>
                  <a:pt x="28900" y="35312"/>
                </a:cubicBezTo>
                <a:cubicBezTo>
                  <a:pt x="28060" y="37482"/>
                  <a:pt x="27271" y="39699"/>
                  <a:pt x="26482" y="41920"/>
                </a:cubicBezTo>
                <a:cubicBezTo>
                  <a:pt x="26435" y="42019"/>
                  <a:pt x="26383" y="42117"/>
                  <a:pt x="26285" y="42216"/>
                </a:cubicBezTo>
                <a:cubicBezTo>
                  <a:pt x="26285" y="42066"/>
                  <a:pt x="26285" y="41920"/>
                  <a:pt x="26336" y="41723"/>
                </a:cubicBezTo>
                <a:cubicBezTo>
                  <a:pt x="27468" y="37430"/>
                  <a:pt x="28605" y="33090"/>
                  <a:pt x="29788" y="28750"/>
                </a:cubicBezTo>
                <a:cubicBezTo>
                  <a:pt x="30380" y="26580"/>
                  <a:pt x="31465" y="24659"/>
                  <a:pt x="32696" y="22734"/>
                </a:cubicBezTo>
                <a:cubicBezTo>
                  <a:pt x="34373" y="20169"/>
                  <a:pt x="36397" y="17901"/>
                  <a:pt x="38665" y="15829"/>
                </a:cubicBezTo>
                <a:cubicBezTo>
                  <a:pt x="39849" y="14744"/>
                  <a:pt x="41131" y="13758"/>
                  <a:pt x="42461" y="12870"/>
                </a:cubicBezTo>
                <a:cubicBezTo>
                  <a:pt x="44828" y="11292"/>
                  <a:pt x="47247" y="9864"/>
                  <a:pt x="49661" y="8333"/>
                </a:cubicBezTo>
                <a:cubicBezTo>
                  <a:pt x="50699" y="7694"/>
                  <a:pt x="51685" y="6952"/>
                  <a:pt x="52719" y="6313"/>
                </a:cubicBezTo>
                <a:cubicBezTo>
                  <a:pt x="52770" y="6262"/>
                  <a:pt x="52869" y="6163"/>
                  <a:pt x="52869" y="6064"/>
                </a:cubicBezTo>
                <a:lnTo>
                  <a:pt x="52869" y="6064"/>
                </a:lnTo>
                <a:lnTo>
                  <a:pt x="50797" y="7398"/>
                </a:lnTo>
                <a:cubicBezTo>
                  <a:pt x="49168" y="8333"/>
                  <a:pt x="47491" y="9319"/>
                  <a:pt x="45866" y="10258"/>
                </a:cubicBezTo>
                <a:cubicBezTo>
                  <a:pt x="43893" y="11442"/>
                  <a:pt x="41920" y="12724"/>
                  <a:pt x="40145" y="14204"/>
                </a:cubicBezTo>
                <a:cubicBezTo>
                  <a:pt x="38468" y="15533"/>
                  <a:pt x="36890" y="17013"/>
                  <a:pt x="35509" y="18642"/>
                </a:cubicBezTo>
                <a:cubicBezTo>
                  <a:pt x="34274" y="20122"/>
                  <a:pt x="33090" y="21649"/>
                  <a:pt x="32057" y="23278"/>
                </a:cubicBezTo>
                <a:cubicBezTo>
                  <a:pt x="31611" y="24016"/>
                  <a:pt x="31169" y="24805"/>
                  <a:pt x="30723" y="25594"/>
                </a:cubicBezTo>
                <a:cubicBezTo>
                  <a:pt x="30723" y="25547"/>
                  <a:pt x="30676" y="25547"/>
                  <a:pt x="30676" y="25547"/>
                </a:cubicBezTo>
                <a:cubicBezTo>
                  <a:pt x="30822" y="25002"/>
                  <a:pt x="30972" y="24411"/>
                  <a:pt x="31169" y="23870"/>
                </a:cubicBezTo>
                <a:cubicBezTo>
                  <a:pt x="31860" y="21550"/>
                  <a:pt x="32747" y="19333"/>
                  <a:pt x="34128" y="17261"/>
                </a:cubicBezTo>
                <a:cubicBezTo>
                  <a:pt x="35162" y="15731"/>
                  <a:pt x="36444" y="14350"/>
                  <a:pt x="37876" y="13119"/>
                </a:cubicBezTo>
                <a:cubicBezTo>
                  <a:pt x="41770" y="9714"/>
                  <a:pt x="46359" y="7445"/>
                  <a:pt x="51141" y="5473"/>
                </a:cubicBezTo>
                <a:cubicBezTo>
                  <a:pt x="53607" y="4486"/>
                  <a:pt x="55974" y="3303"/>
                  <a:pt x="58144" y="1823"/>
                </a:cubicBezTo>
                <a:cubicBezTo>
                  <a:pt x="58538" y="1579"/>
                  <a:pt x="58933" y="1330"/>
                  <a:pt x="59280" y="1034"/>
                </a:cubicBezTo>
                <a:close/>
                <a:moveTo>
                  <a:pt x="60412" y="0"/>
                </a:moveTo>
                <a:cubicBezTo>
                  <a:pt x="59623" y="494"/>
                  <a:pt x="58933" y="1034"/>
                  <a:pt x="58195" y="1480"/>
                </a:cubicBezTo>
                <a:cubicBezTo>
                  <a:pt x="55974" y="2959"/>
                  <a:pt x="53658" y="4092"/>
                  <a:pt x="51192" y="5078"/>
                </a:cubicBezTo>
                <a:cubicBezTo>
                  <a:pt x="46308" y="7051"/>
                  <a:pt x="41672" y="9371"/>
                  <a:pt x="37628" y="12870"/>
                </a:cubicBezTo>
                <a:cubicBezTo>
                  <a:pt x="36444" y="13955"/>
                  <a:pt x="35312" y="15092"/>
                  <a:pt x="34325" y="16374"/>
                </a:cubicBezTo>
                <a:cubicBezTo>
                  <a:pt x="32992" y="18149"/>
                  <a:pt x="32006" y="20122"/>
                  <a:pt x="31315" y="22241"/>
                </a:cubicBezTo>
                <a:cubicBezTo>
                  <a:pt x="30775" y="23969"/>
                  <a:pt x="30230" y="25693"/>
                  <a:pt x="29788" y="27421"/>
                </a:cubicBezTo>
                <a:cubicBezTo>
                  <a:pt x="28605" y="31662"/>
                  <a:pt x="27520" y="35903"/>
                  <a:pt x="26383" y="40145"/>
                </a:cubicBezTo>
                <a:cubicBezTo>
                  <a:pt x="26285" y="40441"/>
                  <a:pt x="26237" y="40685"/>
                  <a:pt x="26139" y="40981"/>
                </a:cubicBezTo>
                <a:lnTo>
                  <a:pt x="26040" y="40981"/>
                </a:lnTo>
                <a:cubicBezTo>
                  <a:pt x="25989" y="40737"/>
                  <a:pt x="25989" y="40539"/>
                  <a:pt x="25941" y="40342"/>
                </a:cubicBezTo>
                <a:cubicBezTo>
                  <a:pt x="25744" y="38910"/>
                  <a:pt x="25594" y="37482"/>
                  <a:pt x="25152" y="36049"/>
                </a:cubicBezTo>
                <a:cubicBezTo>
                  <a:pt x="24856" y="34964"/>
                  <a:pt x="24608" y="33832"/>
                  <a:pt x="24411" y="32747"/>
                </a:cubicBezTo>
                <a:cubicBezTo>
                  <a:pt x="24067" y="31268"/>
                  <a:pt x="23870" y="29788"/>
                  <a:pt x="23523" y="28309"/>
                </a:cubicBezTo>
                <a:cubicBezTo>
                  <a:pt x="22438" y="23819"/>
                  <a:pt x="20418" y="19925"/>
                  <a:pt x="16768" y="16914"/>
                </a:cubicBezTo>
                <a:cubicBezTo>
                  <a:pt x="15782" y="16125"/>
                  <a:pt x="14744" y="15289"/>
                  <a:pt x="13612" y="14646"/>
                </a:cubicBezTo>
                <a:cubicBezTo>
                  <a:pt x="11983" y="13711"/>
                  <a:pt x="10306" y="12922"/>
                  <a:pt x="8680" y="12034"/>
                </a:cubicBezTo>
                <a:cubicBezTo>
                  <a:pt x="6360" y="10850"/>
                  <a:pt x="4092" y="9667"/>
                  <a:pt x="1776" y="8530"/>
                </a:cubicBezTo>
                <a:cubicBezTo>
                  <a:pt x="1381" y="8333"/>
                  <a:pt x="935" y="8136"/>
                  <a:pt x="494" y="7990"/>
                </a:cubicBezTo>
                <a:cubicBezTo>
                  <a:pt x="435" y="7951"/>
                  <a:pt x="361" y="7920"/>
                  <a:pt x="288" y="7920"/>
                </a:cubicBezTo>
                <a:cubicBezTo>
                  <a:pt x="174" y="7920"/>
                  <a:pt x="60" y="7995"/>
                  <a:pt x="0" y="8234"/>
                </a:cubicBezTo>
                <a:lnTo>
                  <a:pt x="442" y="8680"/>
                </a:lnTo>
                <a:cubicBezTo>
                  <a:pt x="1283" y="9371"/>
                  <a:pt x="2119" y="10061"/>
                  <a:pt x="2908" y="10752"/>
                </a:cubicBezTo>
                <a:cubicBezTo>
                  <a:pt x="3303" y="11048"/>
                  <a:pt x="3650" y="11343"/>
                  <a:pt x="4044" y="11639"/>
                </a:cubicBezTo>
                <a:cubicBezTo>
                  <a:pt x="4782" y="12231"/>
                  <a:pt x="5571" y="12823"/>
                  <a:pt x="6313" y="13415"/>
                </a:cubicBezTo>
                <a:cubicBezTo>
                  <a:pt x="7149" y="14054"/>
                  <a:pt x="7939" y="14744"/>
                  <a:pt x="8728" y="15387"/>
                </a:cubicBezTo>
                <a:cubicBezTo>
                  <a:pt x="9963" y="16421"/>
                  <a:pt x="11193" y="17459"/>
                  <a:pt x="12377" y="18492"/>
                </a:cubicBezTo>
                <a:cubicBezTo>
                  <a:pt x="14204" y="20169"/>
                  <a:pt x="15881" y="21996"/>
                  <a:pt x="17459" y="23917"/>
                </a:cubicBezTo>
                <a:cubicBezTo>
                  <a:pt x="18741" y="25448"/>
                  <a:pt x="19972" y="27074"/>
                  <a:pt x="21057" y="28750"/>
                </a:cubicBezTo>
                <a:cubicBezTo>
                  <a:pt x="23622" y="32794"/>
                  <a:pt x="25448" y="37036"/>
                  <a:pt x="25744" y="41869"/>
                </a:cubicBezTo>
                <a:cubicBezTo>
                  <a:pt x="25744" y="42263"/>
                  <a:pt x="25744" y="42658"/>
                  <a:pt x="25693" y="43052"/>
                </a:cubicBezTo>
                <a:cubicBezTo>
                  <a:pt x="25547" y="44090"/>
                  <a:pt x="25350" y="45076"/>
                  <a:pt x="25251" y="46110"/>
                </a:cubicBezTo>
                <a:cubicBezTo>
                  <a:pt x="25054" y="48576"/>
                  <a:pt x="25101" y="51093"/>
                  <a:pt x="25200" y="53559"/>
                </a:cubicBezTo>
                <a:cubicBezTo>
                  <a:pt x="25298" y="55433"/>
                  <a:pt x="25397" y="57354"/>
                  <a:pt x="25547" y="59229"/>
                </a:cubicBezTo>
                <a:cubicBezTo>
                  <a:pt x="25547" y="59477"/>
                  <a:pt x="25646" y="59674"/>
                  <a:pt x="25693" y="59919"/>
                </a:cubicBezTo>
                <a:lnTo>
                  <a:pt x="25843" y="59919"/>
                </a:lnTo>
                <a:cubicBezTo>
                  <a:pt x="25843" y="59773"/>
                  <a:pt x="25890" y="59674"/>
                  <a:pt x="25890" y="59576"/>
                </a:cubicBezTo>
                <a:cubicBezTo>
                  <a:pt x="25791" y="57406"/>
                  <a:pt x="25744" y="55236"/>
                  <a:pt x="25646" y="53113"/>
                </a:cubicBezTo>
                <a:cubicBezTo>
                  <a:pt x="25594" y="51535"/>
                  <a:pt x="25547" y="50008"/>
                  <a:pt x="25496" y="48430"/>
                </a:cubicBezTo>
                <a:cubicBezTo>
                  <a:pt x="25448" y="47195"/>
                  <a:pt x="25646" y="45964"/>
                  <a:pt x="25989" y="44729"/>
                </a:cubicBezTo>
                <a:cubicBezTo>
                  <a:pt x="26928" y="41328"/>
                  <a:pt x="28111" y="38022"/>
                  <a:pt x="29492" y="34767"/>
                </a:cubicBezTo>
                <a:cubicBezTo>
                  <a:pt x="31315" y="30427"/>
                  <a:pt x="33832" y="26533"/>
                  <a:pt x="37135" y="23180"/>
                </a:cubicBezTo>
                <a:cubicBezTo>
                  <a:pt x="38369" y="21945"/>
                  <a:pt x="39652" y="20761"/>
                  <a:pt x="40934" y="19629"/>
                </a:cubicBezTo>
                <a:cubicBezTo>
                  <a:pt x="41770" y="18840"/>
                  <a:pt x="42658" y="18149"/>
                  <a:pt x="43546" y="17407"/>
                </a:cubicBezTo>
                <a:lnTo>
                  <a:pt x="46209" y="15190"/>
                </a:lnTo>
                <a:cubicBezTo>
                  <a:pt x="46998" y="14547"/>
                  <a:pt x="47838" y="13857"/>
                  <a:pt x="48576" y="13119"/>
                </a:cubicBezTo>
                <a:cubicBezTo>
                  <a:pt x="49910" y="11983"/>
                  <a:pt x="51192" y="10850"/>
                  <a:pt x="52423" y="9667"/>
                </a:cubicBezTo>
                <a:cubicBezTo>
                  <a:pt x="54100" y="8037"/>
                  <a:pt x="55729" y="6412"/>
                  <a:pt x="57110" y="4585"/>
                </a:cubicBezTo>
                <a:cubicBezTo>
                  <a:pt x="57998" y="3401"/>
                  <a:pt x="58886" y="2269"/>
                  <a:pt x="59773" y="1085"/>
                </a:cubicBezTo>
                <a:cubicBezTo>
                  <a:pt x="60018" y="738"/>
                  <a:pt x="60215" y="344"/>
                  <a:pt x="604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9"/>
          <p:cNvSpPr/>
          <p:nvPr/>
        </p:nvSpPr>
        <p:spPr>
          <a:xfrm rot="10800000">
            <a:off x="-98518" y="4055071"/>
            <a:ext cx="548852" cy="1194707"/>
          </a:xfrm>
          <a:custGeom>
            <a:avLst/>
            <a:gdLst/>
            <a:ahLst/>
            <a:cxnLst/>
            <a:rect l="l" t="t" r="r" b="b"/>
            <a:pathLst>
              <a:path w="50714" h="110391" extrusionOk="0">
                <a:moveTo>
                  <a:pt x="36815" y="1"/>
                </a:moveTo>
                <a:cubicBezTo>
                  <a:pt x="34055" y="1"/>
                  <a:pt x="31346" y="837"/>
                  <a:pt x="28831" y="1972"/>
                </a:cubicBezTo>
                <a:cubicBezTo>
                  <a:pt x="16509" y="7342"/>
                  <a:pt x="7689" y="19025"/>
                  <a:pt x="3845" y="31887"/>
                </a:cubicBezTo>
                <a:cubicBezTo>
                  <a:pt x="0" y="44701"/>
                  <a:pt x="738" y="58599"/>
                  <a:pt x="3892" y="71611"/>
                </a:cubicBezTo>
                <a:cubicBezTo>
                  <a:pt x="5272" y="77328"/>
                  <a:pt x="7145" y="83045"/>
                  <a:pt x="10350" y="87974"/>
                </a:cubicBezTo>
                <a:cubicBezTo>
                  <a:pt x="14293" y="93986"/>
                  <a:pt x="20010" y="98619"/>
                  <a:pt x="26220" y="102219"/>
                </a:cubicBezTo>
                <a:cubicBezTo>
                  <a:pt x="30065" y="104435"/>
                  <a:pt x="34153" y="106260"/>
                  <a:pt x="38246" y="107936"/>
                </a:cubicBezTo>
                <a:cubicBezTo>
                  <a:pt x="39810" y="108562"/>
                  <a:pt x="42947" y="110390"/>
                  <a:pt x="45316" y="110390"/>
                </a:cubicBezTo>
                <a:cubicBezTo>
                  <a:pt x="46304" y="110390"/>
                  <a:pt x="47158" y="110073"/>
                  <a:pt x="47709" y="109218"/>
                </a:cubicBezTo>
                <a:cubicBezTo>
                  <a:pt x="49286" y="106801"/>
                  <a:pt x="47953" y="100788"/>
                  <a:pt x="47906" y="97980"/>
                </a:cubicBezTo>
                <a:cubicBezTo>
                  <a:pt x="47906" y="93789"/>
                  <a:pt x="48005" y="89602"/>
                  <a:pt x="48150" y="85411"/>
                </a:cubicBezTo>
                <a:cubicBezTo>
                  <a:pt x="48446" y="77083"/>
                  <a:pt x="49038" y="68705"/>
                  <a:pt x="49483" y="60374"/>
                </a:cubicBezTo>
                <a:cubicBezTo>
                  <a:pt x="50319" y="43865"/>
                  <a:pt x="50713" y="27155"/>
                  <a:pt x="47559" y="10891"/>
                </a:cubicBezTo>
                <a:cubicBezTo>
                  <a:pt x="47019" y="8032"/>
                  <a:pt x="46329" y="5028"/>
                  <a:pt x="44306" y="2958"/>
                </a:cubicBezTo>
                <a:cubicBezTo>
                  <a:pt x="42433" y="935"/>
                  <a:pt x="39575" y="1"/>
                  <a:pt x="36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9"/>
          <p:cNvGrpSpPr/>
          <p:nvPr/>
        </p:nvGrpSpPr>
        <p:grpSpPr>
          <a:xfrm>
            <a:off x="106652" y="4603998"/>
            <a:ext cx="613339" cy="455149"/>
            <a:chOff x="7371599" y="1417781"/>
            <a:chExt cx="952389" cy="706864"/>
          </a:xfrm>
        </p:grpSpPr>
        <p:sp>
          <p:nvSpPr>
            <p:cNvPr id="349" name="Google Shape;349;p9"/>
            <p:cNvSpPr/>
            <p:nvPr/>
          </p:nvSpPr>
          <p:spPr>
            <a:xfrm>
              <a:off x="7805071" y="1910127"/>
              <a:ext cx="257680" cy="214518"/>
            </a:xfrm>
            <a:custGeom>
              <a:avLst/>
              <a:gdLst/>
              <a:ahLst/>
              <a:cxnLst/>
              <a:rect l="l" t="t" r="r" b="b"/>
              <a:pathLst>
                <a:path w="14925" h="12425" extrusionOk="0">
                  <a:moveTo>
                    <a:pt x="1398" y="0"/>
                  </a:moveTo>
                  <a:cubicBezTo>
                    <a:pt x="499" y="0"/>
                    <a:pt x="1" y="656"/>
                    <a:pt x="182" y="1608"/>
                  </a:cubicBezTo>
                  <a:cubicBezTo>
                    <a:pt x="376" y="2434"/>
                    <a:pt x="667" y="3307"/>
                    <a:pt x="1102" y="4033"/>
                  </a:cubicBezTo>
                  <a:cubicBezTo>
                    <a:pt x="2363" y="6263"/>
                    <a:pt x="4011" y="8203"/>
                    <a:pt x="5951" y="9902"/>
                  </a:cubicBezTo>
                  <a:cubicBezTo>
                    <a:pt x="7697" y="11404"/>
                    <a:pt x="9687" y="12327"/>
                    <a:pt x="11918" y="12424"/>
                  </a:cubicBezTo>
                  <a:cubicBezTo>
                    <a:pt x="12256" y="12424"/>
                    <a:pt x="12450" y="12424"/>
                    <a:pt x="12694" y="12374"/>
                  </a:cubicBezTo>
                  <a:cubicBezTo>
                    <a:pt x="14246" y="12230"/>
                    <a:pt x="14925" y="11210"/>
                    <a:pt x="14343" y="9755"/>
                  </a:cubicBezTo>
                  <a:cubicBezTo>
                    <a:pt x="14052" y="9030"/>
                    <a:pt x="13664" y="8351"/>
                    <a:pt x="13179" y="7815"/>
                  </a:cubicBezTo>
                  <a:cubicBezTo>
                    <a:pt x="10657" y="4809"/>
                    <a:pt x="7600" y="2434"/>
                    <a:pt x="4108" y="688"/>
                  </a:cubicBezTo>
                  <a:cubicBezTo>
                    <a:pt x="3333" y="301"/>
                    <a:pt x="2460" y="107"/>
                    <a:pt x="1587" y="10"/>
                  </a:cubicBezTo>
                  <a:cubicBezTo>
                    <a:pt x="1522" y="3"/>
                    <a:pt x="145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7958332" y="1736890"/>
              <a:ext cx="269334" cy="214897"/>
            </a:xfrm>
            <a:custGeom>
              <a:avLst/>
              <a:gdLst/>
              <a:ahLst/>
              <a:cxnLst/>
              <a:rect l="l" t="t" r="r" b="b"/>
              <a:pathLst>
                <a:path w="15600" h="12447" extrusionOk="0">
                  <a:moveTo>
                    <a:pt x="1810" y="1"/>
                  </a:moveTo>
                  <a:cubicBezTo>
                    <a:pt x="434" y="1"/>
                    <a:pt x="0" y="576"/>
                    <a:pt x="422" y="1555"/>
                  </a:cubicBezTo>
                  <a:cubicBezTo>
                    <a:pt x="760" y="2381"/>
                    <a:pt x="1198" y="3254"/>
                    <a:pt x="1780" y="3980"/>
                  </a:cubicBezTo>
                  <a:cubicBezTo>
                    <a:pt x="4155" y="6940"/>
                    <a:pt x="7018" y="9365"/>
                    <a:pt x="10265" y="11254"/>
                  </a:cubicBezTo>
                  <a:cubicBezTo>
                    <a:pt x="11235" y="11789"/>
                    <a:pt x="12255" y="12177"/>
                    <a:pt x="13322" y="12418"/>
                  </a:cubicBezTo>
                  <a:cubicBezTo>
                    <a:pt x="13446" y="12437"/>
                    <a:pt x="13583" y="12447"/>
                    <a:pt x="13726" y="12447"/>
                  </a:cubicBezTo>
                  <a:cubicBezTo>
                    <a:pt x="14309" y="12447"/>
                    <a:pt x="14988" y="12285"/>
                    <a:pt x="15262" y="11933"/>
                  </a:cubicBezTo>
                  <a:cubicBezTo>
                    <a:pt x="15599" y="11545"/>
                    <a:pt x="15599" y="10478"/>
                    <a:pt x="15308" y="9947"/>
                  </a:cubicBezTo>
                  <a:cubicBezTo>
                    <a:pt x="14629" y="8732"/>
                    <a:pt x="13853" y="7568"/>
                    <a:pt x="12837" y="6598"/>
                  </a:cubicBezTo>
                  <a:cubicBezTo>
                    <a:pt x="10265" y="4077"/>
                    <a:pt x="7212" y="2137"/>
                    <a:pt x="3914" y="636"/>
                  </a:cubicBezTo>
                  <a:cubicBezTo>
                    <a:pt x="3185" y="294"/>
                    <a:pt x="2362" y="151"/>
                    <a:pt x="1974" y="3"/>
                  </a:cubicBezTo>
                  <a:cubicBezTo>
                    <a:pt x="1918" y="1"/>
                    <a:pt x="1863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7503779" y="1417781"/>
              <a:ext cx="208993" cy="195319"/>
            </a:xfrm>
            <a:custGeom>
              <a:avLst/>
              <a:gdLst/>
              <a:ahLst/>
              <a:cxnLst/>
              <a:rect l="l" t="t" r="r" b="b"/>
              <a:pathLst>
                <a:path w="12105" h="11313" extrusionOk="0">
                  <a:moveTo>
                    <a:pt x="1263" y="0"/>
                  </a:moveTo>
                  <a:cubicBezTo>
                    <a:pt x="434" y="0"/>
                    <a:pt x="0" y="519"/>
                    <a:pt x="222" y="1370"/>
                  </a:cubicBezTo>
                  <a:cubicBezTo>
                    <a:pt x="369" y="2146"/>
                    <a:pt x="660" y="2921"/>
                    <a:pt x="1048" y="3550"/>
                  </a:cubicBezTo>
                  <a:cubicBezTo>
                    <a:pt x="2841" y="6460"/>
                    <a:pt x="5265" y="8787"/>
                    <a:pt x="8225" y="10533"/>
                  </a:cubicBezTo>
                  <a:cubicBezTo>
                    <a:pt x="8807" y="10875"/>
                    <a:pt x="9486" y="11115"/>
                    <a:pt x="10165" y="11262"/>
                  </a:cubicBezTo>
                  <a:cubicBezTo>
                    <a:pt x="10342" y="11296"/>
                    <a:pt x="10508" y="11313"/>
                    <a:pt x="10662" y="11313"/>
                  </a:cubicBezTo>
                  <a:cubicBezTo>
                    <a:pt x="11603" y="11313"/>
                    <a:pt x="12105" y="10690"/>
                    <a:pt x="12105" y="9563"/>
                  </a:cubicBezTo>
                  <a:cubicBezTo>
                    <a:pt x="12105" y="8205"/>
                    <a:pt x="11376" y="6460"/>
                    <a:pt x="10018" y="5152"/>
                  </a:cubicBezTo>
                  <a:cubicBezTo>
                    <a:pt x="7934" y="3018"/>
                    <a:pt x="5459" y="1467"/>
                    <a:pt x="2697" y="303"/>
                  </a:cubicBezTo>
                  <a:cubicBezTo>
                    <a:pt x="2309" y="155"/>
                    <a:pt x="1921" y="58"/>
                    <a:pt x="1483" y="12"/>
                  </a:cubicBezTo>
                  <a:cubicBezTo>
                    <a:pt x="1407" y="4"/>
                    <a:pt x="1333" y="0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7371599" y="1616604"/>
              <a:ext cx="239034" cy="204953"/>
            </a:xfrm>
            <a:custGeom>
              <a:avLst/>
              <a:gdLst/>
              <a:ahLst/>
              <a:cxnLst/>
              <a:rect l="l" t="t" r="r" b="b"/>
              <a:pathLst>
                <a:path w="13845" h="11871" extrusionOk="0">
                  <a:moveTo>
                    <a:pt x="1043" y="0"/>
                  </a:moveTo>
                  <a:cubicBezTo>
                    <a:pt x="345" y="0"/>
                    <a:pt x="0" y="539"/>
                    <a:pt x="169" y="1298"/>
                  </a:cubicBezTo>
                  <a:cubicBezTo>
                    <a:pt x="266" y="1830"/>
                    <a:pt x="410" y="2315"/>
                    <a:pt x="654" y="2753"/>
                  </a:cubicBezTo>
                  <a:cubicBezTo>
                    <a:pt x="2834" y="6388"/>
                    <a:pt x="5647" y="9395"/>
                    <a:pt x="9577" y="11141"/>
                  </a:cubicBezTo>
                  <a:cubicBezTo>
                    <a:pt x="10450" y="11529"/>
                    <a:pt x="11420" y="11676"/>
                    <a:pt x="11951" y="11870"/>
                  </a:cubicBezTo>
                  <a:cubicBezTo>
                    <a:pt x="13457" y="11820"/>
                    <a:pt x="13845" y="11238"/>
                    <a:pt x="13457" y="10221"/>
                  </a:cubicBezTo>
                  <a:cubicBezTo>
                    <a:pt x="13263" y="9783"/>
                    <a:pt x="13018" y="9298"/>
                    <a:pt x="12681" y="8910"/>
                  </a:cubicBezTo>
                  <a:cubicBezTo>
                    <a:pt x="10062" y="5663"/>
                    <a:pt x="7005" y="2850"/>
                    <a:pt x="3416" y="763"/>
                  </a:cubicBezTo>
                  <a:cubicBezTo>
                    <a:pt x="2788" y="425"/>
                    <a:pt x="2058" y="181"/>
                    <a:pt x="1380" y="37"/>
                  </a:cubicBezTo>
                  <a:cubicBezTo>
                    <a:pt x="1260" y="12"/>
                    <a:pt x="1147" y="0"/>
                    <a:pt x="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7804000" y="1435995"/>
              <a:ext cx="224151" cy="201413"/>
            </a:xfrm>
            <a:custGeom>
              <a:avLst/>
              <a:gdLst/>
              <a:ahLst/>
              <a:cxnLst/>
              <a:rect l="l" t="t" r="r" b="b"/>
              <a:pathLst>
                <a:path w="12983" h="11666" extrusionOk="0">
                  <a:moveTo>
                    <a:pt x="1252" y="0"/>
                  </a:moveTo>
                  <a:cubicBezTo>
                    <a:pt x="402" y="0"/>
                    <a:pt x="1" y="608"/>
                    <a:pt x="244" y="1622"/>
                  </a:cubicBezTo>
                  <a:cubicBezTo>
                    <a:pt x="388" y="2254"/>
                    <a:pt x="632" y="2883"/>
                    <a:pt x="970" y="3465"/>
                  </a:cubicBezTo>
                  <a:cubicBezTo>
                    <a:pt x="3007" y="6762"/>
                    <a:pt x="5773" y="9284"/>
                    <a:pt x="9214" y="11080"/>
                  </a:cubicBezTo>
                  <a:cubicBezTo>
                    <a:pt x="9846" y="11418"/>
                    <a:pt x="10622" y="11565"/>
                    <a:pt x="11010" y="11662"/>
                  </a:cubicBezTo>
                  <a:cubicBezTo>
                    <a:pt x="11073" y="11664"/>
                    <a:pt x="11133" y="11665"/>
                    <a:pt x="11192" y="11665"/>
                  </a:cubicBezTo>
                  <a:cubicBezTo>
                    <a:pt x="12596" y="11665"/>
                    <a:pt x="12983" y="11132"/>
                    <a:pt x="12659" y="10060"/>
                  </a:cubicBezTo>
                  <a:cubicBezTo>
                    <a:pt x="12465" y="9432"/>
                    <a:pt x="12124" y="8799"/>
                    <a:pt x="11736" y="8268"/>
                  </a:cubicBezTo>
                  <a:cubicBezTo>
                    <a:pt x="9458" y="5261"/>
                    <a:pt x="6692" y="2739"/>
                    <a:pt x="3445" y="800"/>
                  </a:cubicBezTo>
                  <a:cubicBezTo>
                    <a:pt x="2960" y="458"/>
                    <a:pt x="2378" y="218"/>
                    <a:pt x="1796" y="70"/>
                  </a:cubicBezTo>
                  <a:cubicBezTo>
                    <a:pt x="1599" y="23"/>
                    <a:pt x="1417" y="0"/>
                    <a:pt x="1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8119674" y="1540189"/>
              <a:ext cx="204314" cy="156576"/>
            </a:xfrm>
            <a:custGeom>
              <a:avLst/>
              <a:gdLst/>
              <a:ahLst/>
              <a:cxnLst/>
              <a:rect l="l" t="t" r="r" b="b"/>
              <a:pathLst>
                <a:path w="11834" h="9069" extrusionOk="0">
                  <a:moveTo>
                    <a:pt x="1557" y="1"/>
                  </a:moveTo>
                  <a:cubicBezTo>
                    <a:pt x="1215" y="1"/>
                    <a:pt x="893" y="113"/>
                    <a:pt x="629" y="436"/>
                  </a:cubicBezTo>
                  <a:cubicBezTo>
                    <a:pt x="0" y="1212"/>
                    <a:pt x="629" y="2085"/>
                    <a:pt x="1067" y="2764"/>
                  </a:cubicBezTo>
                  <a:cubicBezTo>
                    <a:pt x="2666" y="5092"/>
                    <a:pt x="4753" y="6935"/>
                    <a:pt x="7321" y="8196"/>
                  </a:cubicBezTo>
                  <a:cubicBezTo>
                    <a:pt x="8147" y="8584"/>
                    <a:pt x="9067" y="8778"/>
                    <a:pt x="10087" y="9068"/>
                  </a:cubicBezTo>
                  <a:cubicBezTo>
                    <a:pt x="10619" y="8828"/>
                    <a:pt x="11395" y="8634"/>
                    <a:pt x="11589" y="8196"/>
                  </a:cubicBezTo>
                  <a:cubicBezTo>
                    <a:pt x="11833" y="7808"/>
                    <a:pt x="11542" y="7082"/>
                    <a:pt x="11395" y="6547"/>
                  </a:cubicBezTo>
                  <a:cubicBezTo>
                    <a:pt x="11298" y="6256"/>
                    <a:pt x="11007" y="5965"/>
                    <a:pt x="10813" y="5724"/>
                  </a:cubicBezTo>
                  <a:cubicBezTo>
                    <a:pt x="8582" y="3397"/>
                    <a:pt x="6014" y="1600"/>
                    <a:pt x="3007" y="390"/>
                  </a:cubicBezTo>
                  <a:cubicBezTo>
                    <a:pt x="2555" y="220"/>
                    <a:pt x="2036" y="1"/>
                    <a:pt x="1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7710217" y="1701962"/>
              <a:ext cx="155748" cy="139674"/>
            </a:xfrm>
            <a:custGeom>
              <a:avLst/>
              <a:gdLst/>
              <a:ahLst/>
              <a:cxnLst/>
              <a:rect l="l" t="t" r="r" b="b"/>
              <a:pathLst>
                <a:path w="9021" h="8090" extrusionOk="0">
                  <a:moveTo>
                    <a:pt x="1334" y="1"/>
                  </a:moveTo>
                  <a:cubicBezTo>
                    <a:pt x="1080" y="1"/>
                    <a:pt x="845" y="44"/>
                    <a:pt x="679" y="137"/>
                  </a:cubicBezTo>
                  <a:cubicBezTo>
                    <a:pt x="1" y="622"/>
                    <a:pt x="439" y="1444"/>
                    <a:pt x="730" y="2077"/>
                  </a:cubicBezTo>
                  <a:cubicBezTo>
                    <a:pt x="1843" y="4404"/>
                    <a:pt x="3543" y="6294"/>
                    <a:pt x="5773" y="7605"/>
                  </a:cubicBezTo>
                  <a:cubicBezTo>
                    <a:pt x="6258" y="7896"/>
                    <a:pt x="6840" y="7993"/>
                    <a:pt x="7131" y="8090"/>
                  </a:cubicBezTo>
                  <a:cubicBezTo>
                    <a:pt x="8342" y="8090"/>
                    <a:pt x="9021" y="7458"/>
                    <a:pt x="8730" y="6488"/>
                  </a:cubicBezTo>
                  <a:cubicBezTo>
                    <a:pt x="8439" y="5518"/>
                    <a:pt x="8051" y="4451"/>
                    <a:pt x="7325" y="3822"/>
                  </a:cubicBezTo>
                  <a:cubicBezTo>
                    <a:pt x="5870" y="2511"/>
                    <a:pt x="4171" y="1398"/>
                    <a:pt x="2522" y="331"/>
                  </a:cubicBezTo>
                  <a:cubicBezTo>
                    <a:pt x="2221" y="119"/>
                    <a:pt x="1751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7514294" y="1999024"/>
              <a:ext cx="165796" cy="96373"/>
            </a:xfrm>
            <a:custGeom>
              <a:avLst/>
              <a:gdLst/>
              <a:ahLst/>
              <a:cxnLst/>
              <a:rect l="l" t="t" r="r" b="b"/>
              <a:pathLst>
                <a:path w="9603" h="5582" extrusionOk="0">
                  <a:moveTo>
                    <a:pt x="1747" y="1"/>
                  </a:moveTo>
                  <a:cubicBezTo>
                    <a:pt x="1409" y="195"/>
                    <a:pt x="633" y="389"/>
                    <a:pt x="195" y="874"/>
                  </a:cubicBezTo>
                  <a:cubicBezTo>
                    <a:pt x="1" y="1068"/>
                    <a:pt x="245" y="2038"/>
                    <a:pt x="583" y="2329"/>
                  </a:cubicBezTo>
                  <a:cubicBezTo>
                    <a:pt x="2546" y="4337"/>
                    <a:pt x="4917" y="5581"/>
                    <a:pt x="7734" y="5581"/>
                  </a:cubicBezTo>
                  <a:cubicBezTo>
                    <a:pt x="7839" y="5581"/>
                    <a:pt x="7945" y="5579"/>
                    <a:pt x="8051" y="5576"/>
                  </a:cubicBezTo>
                  <a:cubicBezTo>
                    <a:pt x="8536" y="5576"/>
                    <a:pt x="9215" y="5188"/>
                    <a:pt x="9409" y="4800"/>
                  </a:cubicBezTo>
                  <a:cubicBezTo>
                    <a:pt x="9603" y="4462"/>
                    <a:pt x="9312" y="3687"/>
                    <a:pt x="8974" y="3396"/>
                  </a:cubicBezTo>
                  <a:cubicBezTo>
                    <a:pt x="7081" y="1456"/>
                    <a:pt x="4753" y="389"/>
                    <a:pt x="1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>
            <a:spLocks noGrp="1"/>
          </p:cNvSpPr>
          <p:nvPr>
            <p:ph type="title"/>
          </p:nvPr>
        </p:nvSpPr>
        <p:spPr>
          <a:xfrm>
            <a:off x="1509450" y="3922525"/>
            <a:ext cx="6125100" cy="4899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Jost"/>
              <a:buNone/>
              <a:defRPr sz="3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Jost"/>
              <a:buNone/>
              <a:defRPr sz="3000">
                <a:latin typeface="Jost"/>
                <a:ea typeface="Jost"/>
                <a:cs typeface="Jost"/>
                <a:sym typeface="Jos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Jost"/>
              <a:buNone/>
              <a:defRPr sz="3000">
                <a:latin typeface="Jost"/>
                <a:ea typeface="Jost"/>
                <a:cs typeface="Jost"/>
                <a:sym typeface="Jos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Jost"/>
              <a:buNone/>
              <a:defRPr sz="3000">
                <a:latin typeface="Jost"/>
                <a:ea typeface="Jost"/>
                <a:cs typeface="Jost"/>
                <a:sym typeface="Jos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Jost"/>
              <a:buNone/>
              <a:defRPr sz="3000">
                <a:latin typeface="Jost"/>
                <a:ea typeface="Jost"/>
                <a:cs typeface="Jost"/>
                <a:sym typeface="Jos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Jost"/>
              <a:buNone/>
              <a:defRPr sz="3000">
                <a:latin typeface="Jost"/>
                <a:ea typeface="Jost"/>
                <a:cs typeface="Jost"/>
                <a:sym typeface="Jos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Jost"/>
              <a:buNone/>
              <a:defRPr sz="3000">
                <a:latin typeface="Jost"/>
                <a:ea typeface="Jost"/>
                <a:cs typeface="Jost"/>
                <a:sym typeface="Jos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Jost"/>
              <a:buNone/>
              <a:defRPr sz="3000">
                <a:latin typeface="Jost"/>
                <a:ea typeface="Jost"/>
                <a:cs typeface="Jost"/>
                <a:sym typeface="Jos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Jost"/>
              <a:buNone/>
              <a:defRPr sz="3000"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ntd.000192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0"/>
          <p:cNvSpPr txBox="1">
            <a:spLocks noGrp="1"/>
          </p:cNvSpPr>
          <p:nvPr>
            <p:ph type="subTitle" idx="1"/>
          </p:nvPr>
        </p:nvSpPr>
        <p:spPr>
          <a:xfrm>
            <a:off x="2466150" y="2783600"/>
            <a:ext cx="421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Lymph</a:t>
            </a:r>
            <a:r>
              <a:rPr lang="en-US" altLang="zh-CN" sz="2000" dirty="0"/>
              <a:t>a</a:t>
            </a:r>
            <a:r>
              <a:rPr lang="en-US" sz="2000" dirty="0"/>
              <a:t>tic Filariasis prediction</a:t>
            </a:r>
            <a:endParaRPr sz="2000" dirty="0"/>
          </a:p>
        </p:txBody>
      </p:sp>
      <p:sp>
        <p:nvSpPr>
          <p:cNvPr id="1186" name="Google Shape;1186;p30"/>
          <p:cNvSpPr txBox="1">
            <a:spLocks noGrp="1"/>
          </p:cNvSpPr>
          <p:nvPr>
            <p:ph type="ctrTitle"/>
          </p:nvPr>
        </p:nvSpPr>
        <p:spPr>
          <a:xfrm>
            <a:off x="222250" y="1248650"/>
            <a:ext cx="8699500" cy="918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CN" sz="4000" dirty="0"/>
              <a:t>Neglected Tropical Diseases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3" name="Google Shape;1223;p36"/>
          <p:cNvSpPr txBox="1">
            <a:spLocks noGrp="1"/>
          </p:cNvSpPr>
          <p:nvPr>
            <p:ph type="body" idx="1"/>
          </p:nvPr>
        </p:nvSpPr>
        <p:spPr>
          <a:xfrm>
            <a:off x="720000" y="1152064"/>
            <a:ext cx="7704000" cy="3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0" name="Google Shape;1230;p37"/>
          <p:cNvSpPr txBox="1">
            <a:spLocks noGrp="1"/>
          </p:cNvSpPr>
          <p:nvPr>
            <p:ph type="body" idx="1"/>
          </p:nvPr>
        </p:nvSpPr>
        <p:spPr>
          <a:xfrm>
            <a:off x="720000" y="1139542"/>
            <a:ext cx="7704000" cy="2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1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3410B"/>
                </a:solidFill>
                <a:latin typeface="Archivo Black"/>
                <a:ea typeface="Archivo Black"/>
                <a:cs typeface="Archivo Black"/>
                <a:sym typeface="Archivo Black"/>
              </a:rPr>
              <a:t>Current State</a:t>
            </a:r>
            <a:endParaRPr sz="3200">
              <a:solidFill>
                <a:srgbClr val="23410B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192" name="Google Shape;1192;p31"/>
          <p:cNvSpPr txBox="1">
            <a:spLocks noGrp="1"/>
          </p:cNvSpPr>
          <p:nvPr>
            <p:ph type="subTitle" idx="1"/>
          </p:nvPr>
        </p:nvSpPr>
        <p:spPr>
          <a:xfrm>
            <a:off x="963898" y="1226033"/>
            <a:ext cx="7460102" cy="3215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· WHO public 2021-2030 NYDs roadmap,the current gap in global diagnostics became painfully apparent.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/>
            <a:r>
              <a:rPr lang="en" dirty="0"/>
              <a:t>· Lymphatic Filariasis (LF) is still endemic in over 50 countries, mainly in tropical and subtropical regions including Sub-Saharan Africa, South Asia, and parts of the Pacific. Over 860 million people are at risk, with more than 50 million already infected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.[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https://www.who.int/news-room/fact-sheets/detail/lymphatic-filariasis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/>
            <a:r>
              <a:rPr lang="en" dirty="0"/>
              <a:t>· The burden of the disease is heavier in Nigeria than in other endemic countries in Africa.</a:t>
            </a:r>
            <a:r>
              <a:rPr lang="en" sz="1100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en" altLang="zh-CN" sz="1100" dirty="0">
                <a:solidFill>
                  <a:srgbClr val="000000"/>
                </a:solidFill>
                <a:latin typeface="Arial"/>
                <a:cs typeface="Arial"/>
              </a:rPr>
              <a:t>The burden of the disease is heavier in Nigeria than in other endemic countries in Africa</a:t>
            </a:r>
            <a:r>
              <a:rPr lang="en" sz="11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83561B8-89AE-163B-930E-86B599827A13}"/>
              </a:ext>
            </a:extLst>
          </p:cNvPr>
          <p:cNvSpPr/>
          <p:nvPr/>
        </p:nvSpPr>
        <p:spPr>
          <a:xfrm>
            <a:off x="410548" y="1217700"/>
            <a:ext cx="7764637" cy="314130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197" name="Google Shape;1197;p32"/>
          <p:cNvSpPr txBox="1">
            <a:spLocks noGrp="1"/>
          </p:cNvSpPr>
          <p:nvPr>
            <p:ph type="title"/>
          </p:nvPr>
        </p:nvSpPr>
        <p:spPr>
          <a:xfrm>
            <a:off x="353250" y="483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Who is affected &amp; What’s being done</a:t>
            </a:r>
            <a:endParaRPr sz="2900"/>
          </a:p>
        </p:txBody>
      </p:sp>
      <p:sp>
        <p:nvSpPr>
          <p:cNvPr id="1198" name="Google Shape;1198;p32"/>
          <p:cNvSpPr txBox="1">
            <a:spLocks noGrp="1"/>
          </p:cNvSpPr>
          <p:nvPr>
            <p:ph type="body" idx="1"/>
          </p:nvPr>
        </p:nvSpPr>
        <p:spPr>
          <a:xfrm>
            <a:off x="720000" y="1499400"/>
            <a:ext cx="6970500" cy="24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poorest communities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inadequate healthcare, sanitation, and education. It causes severe disability (e.g., elephantiasis), social stigma, and long-term suffering.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launched the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Programme to Eliminate LF (GPELF)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Mass Drug Administration (MDA)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since 2000. Over 8.6 billion treatments have been delivered.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338776D-6EC6-6542-CCF5-4F9737465BB2}"/>
              </a:ext>
            </a:extLst>
          </p:cNvPr>
          <p:cNvSpPr/>
          <p:nvPr/>
        </p:nvSpPr>
        <p:spPr>
          <a:xfrm>
            <a:off x="572278" y="1082295"/>
            <a:ext cx="7764637" cy="314130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203" name="Google Shape;1203;p33"/>
          <p:cNvSpPr txBox="1"/>
          <p:nvPr/>
        </p:nvSpPr>
        <p:spPr>
          <a:xfrm>
            <a:off x="495600" y="232350"/>
            <a:ext cx="6645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What’s the actual problem?</a:t>
            </a:r>
            <a:endParaRPr sz="29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4" name="Google Shape;1204;p33"/>
          <p:cNvSpPr txBox="1"/>
          <p:nvPr/>
        </p:nvSpPr>
        <p:spPr>
          <a:xfrm>
            <a:off x="758900" y="1602975"/>
            <a:ext cx="6643386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There is no early, localized outbreak detection system for Lymphatic Filariasis in at-risk communities.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2C4A6D-A726-64E1-A53D-E88A16AA767A}"/>
              </a:ext>
            </a:extLst>
          </p:cNvPr>
          <p:cNvSpPr/>
          <p:nvPr/>
        </p:nvSpPr>
        <p:spPr>
          <a:xfrm>
            <a:off x="689681" y="806919"/>
            <a:ext cx="7764637" cy="412015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209" name="Google Shape;1209;p34"/>
          <p:cNvSpPr txBox="1">
            <a:spLocks noGrp="1"/>
          </p:cNvSpPr>
          <p:nvPr>
            <p:ph type="title"/>
          </p:nvPr>
        </p:nvSpPr>
        <p:spPr>
          <a:xfrm>
            <a:off x="719999" y="216425"/>
            <a:ext cx="80340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Problem(Internal)</a:t>
            </a:r>
            <a:endParaRPr sz="2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C4618-51AD-16D4-15CB-C7A6BE14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061" y="806919"/>
            <a:ext cx="7764637" cy="35776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We reviewed </a:t>
            </a:r>
            <a:r>
              <a:rPr lang="en-US" altLang="zh-CN" sz="1800" b="1" dirty="0"/>
              <a:t>WHO reports</a:t>
            </a:r>
            <a:r>
              <a:rPr lang="en-US" altLang="zh-CN" sz="1800" dirty="0"/>
              <a:t> and </a:t>
            </a:r>
            <a:r>
              <a:rPr lang="en-US" altLang="zh-CN" sz="1800" b="1" dirty="0"/>
              <a:t>LF program evaluations</a:t>
            </a:r>
            <a:r>
              <a:rPr lang="en-US" altLang="zh-CN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We analyzed data from </a:t>
            </a:r>
            <a:r>
              <a:rPr lang="en-US" altLang="zh-CN" sz="1800" b="1" dirty="0"/>
              <a:t>WHO's Preventive Chemotherapy database</a:t>
            </a:r>
            <a:r>
              <a:rPr lang="en-US" altLang="zh-CN" sz="1800" dirty="0"/>
              <a:t>, showing ongoing MDA campaigns with </a:t>
            </a:r>
            <a:r>
              <a:rPr lang="en-US" altLang="zh-CN" sz="1800" b="1" dirty="0"/>
              <a:t>limited impact in hotspots</a:t>
            </a:r>
            <a:r>
              <a:rPr lang="en-US" altLang="zh-CN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Studies from countries like Tanzania and India show that </a:t>
            </a:r>
            <a:r>
              <a:rPr lang="en-US" altLang="zh-CN" sz="1800" b="1" dirty="0"/>
              <a:t>areas lacking early warning systems</a:t>
            </a:r>
            <a:r>
              <a:rPr lang="en-US" altLang="zh-CN" sz="1800" dirty="0"/>
              <a:t> face </a:t>
            </a:r>
            <a:r>
              <a:rPr lang="en-US" altLang="zh-CN" sz="1800" b="1" dirty="0"/>
              <a:t>repeated transmission cycles</a:t>
            </a:r>
            <a:r>
              <a:rPr lang="en-US" altLang="zh-CN" sz="1800" dirty="0"/>
              <a:t>, despite MDA.[https://pmc.ncbi.nlm.nih.gov/articles/PMC2879369/][</a:t>
            </a:r>
            <a:r>
              <a:rPr lang="en-US" altLang="zh-CN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https://doi.org/10.1371/journal.pntd.0001926</a:t>
            </a:r>
            <a:r>
              <a:rPr lang="en-US" altLang="zh-CN" sz="18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/>
              <a:t>delays in identifying high-transmission zones</a:t>
            </a:r>
            <a:r>
              <a:rPr lang="en-US" altLang="zh-CN" sz="1800" dirty="0"/>
              <a:t> hinder effective intervention.</a:t>
            </a:r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>
          <a:extLst>
            <a:ext uri="{FF2B5EF4-FFF2-40B4-BE49-F238E27FC236}">
              <a16:creationId xmlns:a16="http://schemas.microsoft.com/office/drawing/2014/main" id="{31E32B42-DE16-7813-B326-10654E600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4">
            <a:extLst>
              <a:ext uri="{FF2B5EF4-FFF2-40B4-BE49-F238E27FC236}">
                <a16:creationId xmlns:a16="http://schemas.microsoft.com/office/drawing/2014/main" id="{13419ABA-4247-A154-0CD6-10ED0BD88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16425"/>
            <a:ext cx="80340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Population require PC</a:t>
            </a:r>
            <a:endParaRPr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1C5F83-3646-3A9A-FF8F-ECA70815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5" y="1060669"/>
            <a:ext cx="6698194" cy="27047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BF971E-48A8-8241-613F-82BD074C8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5" y="2724150"/>
            <a:ext cx="25241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5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>
          <a:extLst>
            <a:ext uri="{FF2B5EF4-FFF2-40B4-BE49-F238E27FC236}">
              <a16:creationId xmlns:a16="http://schemas.microsoft.com/office/drawing/2014/main" id="{4B6B055A-6BD9-7A3D-4A24-8B9701321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7E0A7C8-EA73-05BE-BAE3-9C92738F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National coverage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998C32-062C-88CB-8B8F-EE5FCDED9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7" y="1017725"/>
            <a:ext cx="7756849" cy="29180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088FE4-2F75-8D8E-E110-883BECBA3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13" y="3077598"/>
            <a:ext cx="2944683" cy="20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4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>
          <a:extLst>
            <a:ext uri="{FF2B5EF4-FFF2-40B4-BE49-F238E27FC236}">
              <a16:creationId xmlns:a16="http://schemas.microsoft.com/office/drawing/2014/main" id="{AB9233C5-1285-1397-C610-46BB8243E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43CE87-FE10-1F58-89E6-2561B95AFE73}"/>
              </a:ext>
            </a:extLst>
          </p:cNvPr>
          <p:cNvSpPr/>
          <p:nvPr/>
        </p:nvSpPr>
        <p:spPr>
          <a:xfrm>
            <a:off x="463342" y="690139"/>
            <a:ext cx="8226568" cy="418666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209" name="Google Shape;1209;p34">
            <a:extLst>
              <a:ext uri="{FF2B5EF4-FFF2-40B4-BE49-F238E27FC236}">
                <a16:creationId xmlns:a16="http://schemas.microsoft.com/office/drawing/2014/main" id="{FBB1FF4C-A185-B097-1045-2F7963A45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1671" y="117439"/>
            <a:ext cx="80340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Problem(External)</a:t>
            </a:r>
            <a:endParaRPr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F89BD0-A208-0611-1166-BE09C45EE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1671" y="578172"/>
            <a:ext cx="816236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WHO's Global Programme to Eliminate Lymphatic Filariasis (GPELF)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reports show that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over two decades of Mass Drug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Administration (MDA), more than 50 countries remain endemic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that current strategies are not sufficient.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study published in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PLOS Neglected Tropical Diseases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highlights that the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timely surveillance systems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critical barrier to the success of MDA, particularly in rural and hard-to-reach communities.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reports from India and Tanzania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reveal that in many villages,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LF transmission persists despite multiple MDA rounds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primarily due to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delayed outbreak detection and slow resource mobilization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What </a:t>
            </a:r>
            <a:r>
              <a:rPr lang="en-US" altLang="zh-CN" sz="2800" dirty="0"/>
              <a:t>other options did we consider</a:t>
            </a:r>
            <a:endParaRPr sz="2800" dirty="0"/>
          </a:p>
        </p:txBody>
      </p:sp>
      <p:sp>
        <p:nvSpPr>
          <p:cNvPr id="1217" name="Google Shape;1217;p35"/>
          <p:cNvSpPr txBox="1">
            <a:spLocks noGrp="1"/>
          </p:cNvSpPr>
          <p:nvPr>
            <p:ph type="body" idx="1"/>
          </p:nvPr>
        </p:nvSpPr>
        <p:spPr>
          <a:xfrm>
            <a:off x="720000" y="1139548"/>
            <a:ext cx="7704000" cy="286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b="1" dirty="0"/>
              <a:t>Vaccine development</a:t>
            </a:r>
            <a:r>
              <a:rPr lang="en-US" altLang="zh-CN" sz="2000" dirty="0"/>
              <a:t>: Still under research; no approved human LF vaccine available yet.</a:t>
            </a:r>
          </a:p>
          <a:p>
            <a:r>
              <a:rPr lang="en-US" altLang="zh-CN" sz="2000" b="1" dirty="0"/>
              <a:t>Mobile health clinics</a:t>
            </a:r>
            <a:r>
              <a:rPr lang="en-US" altLang="zh-CN" sz="2000" dirty="0"/>
              <a:t>: Useful for outreach, but </a:t>
            </a:r>
            <a:r>
              <a:rPr lang="en-US" altLang="zh-CN" sz="2000" b="1" dirty="0"/>
              <a:t>not scalable or sustainable</a:t>
            </a:r>
            <a:r>
              <a:rPr lang="en-US" altLang="zh-CN" sz="2000" dirty="0"/>
              <a:t> in remote regions without constant funding.</a:t>
            </a:r>
          </a:p>
          <a:p>
            <a:r>
              <a:rPr lang="en-US" altLang="zh-CN" sz="2000" b="1" dirty="0"/>
              <a:t>Community awareness campaigns</a:t>
            </a:r>
            <a:r>
              <a:rPr lang="en-US" altLang="zh-CN" sz="2000" dirty="0"/>
              <a:t>: Improve participation short-term, but </a:t>
            </a:r>
            <a:r>
              <a:rPr lang="en-US" altLang="zh-CN" sz="2000" b="1" dirty="0"/>
              <a:t>don’t help with targeted detection</a:t>
            </a:r>
            <a:r>
              <a:rPr lang="en-US" altLang="zh-CN" sz="2000" dirty="0"/>
              <a:t>.</a:t>
            </a:r>
          </a:p>
          <a:p>
            <a:r>
              <a:rPr lang="en-US" altLang="zh-CN" sz="2000" b="1" dirty="0"/>
              <a:t>Improved sanitation</a:t>
            </a:r>
            <a:r>
              <a:rPr lang="en-US" altLang="zh-CN" sz="2000" dirty="0"/>
              <a:t>: Important, but </a:t>
            </a:r>
            <a:r>
              <a:rPr lang="en-US" altLang="zh-CN" sz="2000" b="1" dirty="0"/>
              <a:t>not a standalone solution</a:t>
            </a:r>
            <a:r>
              <a:rPr lang="en-US" altLang="zh-CN" sz="2000" dirty="0"/>
              <a:t> due to complex vector transmission via mosquitoes.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rtilizer Allowances Meeting by Slidesgo">
  <a:themeElements>
    <a:clrScheme name="Simple Light">
      <a:dk1>
        <a:srgbClr val="23410B"/>
      </a:dk1>
      <a:lt1>
        <a:srgbClr val="D7E6CC"/>
      </a:lt1>
      <a:dk2>
        <a:srgbClr val="58722A"/>
      </a:dk2>
      <a:lt2>
        <a:srgbClr val="A3CC97"/>
      </a:lt2>
      <a:accent1>
        <a:srgbClr val="CB836B"/>
      </a:accent1>
      <a:accent2>
        <a:srgbClr val="F8D2B3"/>
      </a:accent2>
      <a:accent3>
        <a:srgbClr val="FFF7F1"/>
      </a:accent3>
      <a:accent4>
        <a:srgbClr val="FFFFFF"/>
      </a:accent4>
      <a:accent5>
        <a:srgbClr val="FFFFFF"/>
      </a:accent5>
      <a:accent6>
        <a:srgbClr val="FFFFFF"/>
      </a:accent6>
      <a:hlink>
        <a:srgbClr val="4122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全屏显示(16:9)</PresentationFormat>
  <Paragraphs>31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PT Sans</vt:lpstr>
      <vt:lpstr>Jost</vt:lpstr>
      <vt:lpstr>Cormorant</vt:lpstr>
      <vt:lpstr>Nunito Light</vt:lpstr>
      <vt:lpstr>Arial</vt:lpstr>
      <vt:lpstr>Bebas Neue</vt:lpstr>
      <vt:lpstr>Archivo Black</vt:lpstr>
      <vt:lpstr>Fertilizer Allowances Meeting by Slidesgo</vt:lpstr>
      <vt:lpstr>Neglected Tropical Diseases</vt:lpstr>
      <vt:lpstr>PowerPoint 演示文稿</vt:lpstr>
      <vt:lpstr>Who is affected &amp; What’s being done</vt:lpstr>
      <vt:lpstr>PowerPoint 演示文稿</vt:lpstr>
      <vt:lpstr>Problem(Internal)</vt:lpstr>
      <vt:lpstr>Population require PC</vt:lpstr>
      <vt:lpstr>National coverage</vt:lpstr>
      <vt:lpstr>Problem(External)</vt:lpstr>
      <vt:lpstr>What other options did we consider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Adeline Wang</cp:lastModifiedBy>
  <cp:revision>1</cp:revision>
  <dcterms:modified xsi:type="dcterms:W3CDTF">2025-06-10T17:04:32Z</dcterms:modified>
</cp:coreProperties>
</file>