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47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3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4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37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6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F3FB-6B9A-4FF2-AD0E-584AB6A8F41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EBE9-F962-4B2F-B3B3-B7BD7CF8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3579" y="0"/>
            <a:ext cx="9948421" cy="1423447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48974" y="1178350"/>
            <a:ext cx="174553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3819" y="1178350"/>
            <a:ext cx="174553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9798" y="1178350"/>
            <a:ext cx="174553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5948" y="1178350"/>
            <a:ext cx="174553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829" y="4779392"/>
            <a:ext cx="4760536" cy="2078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50829" y="2378698"/>
            <a:ext cx="4760536" cy="22844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288438" y="4807674"/>
            <a:ext cx="6834432" cy="19136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118754" y="2378698"/>
            <a:ext cx="4279769" cy="22844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568206" y="2378698"/>
            <a:ext cx="2554664" cy="22844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9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2023-10-10T00:13:06Z</dcterms:created>
  <dcterms:modified xsi:type="dcterms:W3CDTF">2023-10-10T00:17:37Z</dcterms:modified>
</cp:coreProperties>
</file>