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0"/>
  </p:notesMasterIdLst>
  <p:sldIdLst>
    <p:sldId id="256" r:id="rId5"/>
    <p:sldId id="293" r:id="rId6"/>
    <p:sldId id="307" r:id="rId7"/>
    <p:sldId id="308" r:id="rId8"/>
    <p:sldId id="310" r:id="rId9"/>
    <p:sldId id="309" r:id="rId10"/>
    <p:sldId id="313" r:id="rId11"/>
    <p:sldId id="314" r:id="rId12"/>
    <p:sldId id="306" r:id="rId13"/>
    <p:sldId id="302" r:id="rId14"/>
    <p:sldId id="303" r:id="rId15"/>
    <p:sldId id="304" r:id="rId16"/>
    <p:sldId id="305" r:id="rId17"/>
    <p:sldId id="312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492"/>
    <a:srgbClr val="CF59A8"/>
    <a:srgbClr val="89C064"/>
    <a:srgbClr val="96A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4C75B-A126-4883-9A31-9EFFF68CD542}" v="817" dt="2022-11-18T20:50:0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20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le Price" userId="eba4e405-9547-40e6-9724-f7dcbdedccaf" providerId="ADAL" clId="{4804C75B-A126-4883-9A31-9EFFF68CD542}"/>
    <pc:docChg chg="undo redo custSel addSld delSld modSld sldOrd">
      <pc:chgData name="Adelle Price" userId="eba4e405-9547-40e6-9724-f7dcbdedccaf" providerId="ADAL" clId="{4804C75B-A126-4883-9A31-9EFFF68CD542}" dt="2022-11-18T20:59:10.516" v="13110" actId="688"/>
      <pc:docMkLst>
        <pc:docMk/>
      </pc:docMkLst>
      <pc:sldChg chg="modSp mod">
        <pc:chgData name="Adelle Price" userId="eba4e405-9547-40e6-9724-f7dcbdedccaf" providerId="ADAL" clId="{4804C75B-A126-4883-9A31-9EFFF68CD542}" dt="2022-11-17T06:51:24.211" v="10496" actId="255"/>
        <pc:sldMkLst>
          <pc:docMk/>
          <pc:sldMk cId="458946416" sldId="256"/>
        </pc:sldMkLst>
        <pc:spChg chg="mod">
          <ac:chgData name="Adelle Price" userId="eba4e405-9547-40e6-9724-f7dcbdedccaf" providerId="ADAL" clId="{4804C75B-A126-4883-9A31-9EFFF68CD542}" dt="2022-11-17T06:51:24.211" v="10496" actId="255"/>
          <ac:spMkLst>
            <pc:docMk/>
            <pc:sldMk cId="458946416" sldId="256"/>
            <ac:spMk id="3" creationId="{F70CA634-3BEA-F1AA-CB13-31FB9D269CE2}"/>
          </ac:spMkLst>
        </pc:spChg>
      </pc:sldChg>
      <pc:sldChg chg="del">
        <pc:chgData name="Adelle Price" userId="eba4e405-9547-40e6-9724-f7dcbdedccaf" providerId="ADAL" clId="{4804C75B-A126-4883-9A31-9EFFF68CD542}" dt="2022-11-12T23:59:58.469" v="1029" actId="47"/>
        <pc:sldMkLst>
          <pc:docMk/>
          <pc:sldMk cId="2457344285" sldId="257"/>
        </pc:sldMkLst>
      </pc:sldChg>
      <pc:sldChg chg="addSp delSp modSp mod">
        <pc:chgData name="Adelle Price" userId="eba4e405-9547-40e6-9724-f7dcbdedccaf" providerId="ADAL" clId="{4804C75B-A126-4883-9A31-9EFFF68CD542}" dt="2022-11-18T20:10:50.446" v="12215" actId="1076"/>
        <pc:sldMkLst>
          <pc:docMk/>
          <pc:sldMk cId="3009788219" sldId="258"/>
        </pc:sldMkLst>
        <pc:spChg chg="mod">
          <ac:chgData name="Adelle Price" userId="eba4e405-9547-40e6-9724-f7dcbdedccaf" providerId="ADAL" clId="{4804C75B-A126-4883-9A31-9EFFF68CD542}" dt="2022-11-17T06:53:50.169" v="10520" actId="255"/>
          <ac:spMkLst>
            <pc:docMk/>
            <pc:sldMk cId="3009788219" sldId="258"/>
            <ac:spMk id="2" creationId="{A553AD33-DB39-303A-E78F-16548AD866E7}"/>
          </ac:spMkLst>
        </pc:spChg>
        <pc:spChg chg="del mod">
          <ac:chgData name="Adelle Price" userId="eba4e405-9547-40e6-9724-f7dcbdedccaf" providerId="ADAL" clId="{4804C75B-A126-4883-9A31-9EFFF68CD542}" dt="2022-11-12T23:22:01.859" v="52" actId="478"/>
          <ac:spMkLst>
            <pc:docMk/>
            <pc:sldMk cId="3009788219" sldId="258"/>
            <ac:spMk id="4" creationId="{AB4B469B-8E71-32AF-0FAD-A196C38FFCC5}"/>
          </ac:spMkLst>
        </pc:spChg>
        <pc:spChg chg="add mod">
          <ac:chgData name="Adelle Price" userId="eba4e405-9547-40e6-9724-f7dcbdedccaf" providerId="ADAL" clId="{4804C75B-A126-4883-9A31-9EFFF68CD542}" dt="2022-11-17T06:05:47.441" v="9352" actId="14100"/>
          <ac:spMkLst>
            <pc:docMk/>
            <pc:sldMk cId="3009788219" sldId="258"/>
            <ac:spMk id="12" creationId="{62BF1B22-CE5B-7BF3-93DF-D76A5DEE1B36}"/>
          </ac:spMkLst>
        </pc:spChg>
        <pc:grpChg chg="add mod">
          <ac:chgData name="Adelle Price" userId="eba4e405-9547-40e6-9724-f7dcbdedccaf" providerId="ADAL" clId="{4804C75B-A126-4883-9A31-9EFFF68CD542}" dt="2022-11-12T23:20:26.882" v="23"/>
          <ac:grpSpMkLst>
            <pc:docMk/>
            <pc:sldMk cId="3009788219" sldId="258"/>
            <ac:grpSpMk id="3" creationId="{279C3E24-8308-467F-5323-0528A05EF093}"/>
          </ac:grpSpMkLst>
        </pc:grpChg>
        <pc:grpChg chg="add mod">
          <ac:chgData name="Adelle Price" userId="eba4e405-9547-40e6-9724-f7dcbdedccaf" providerId="ADAL" clId="{4804C75B-A126-4883-9A31-9EFFF68CD542}" dt="2022-11-18T20:10:06.285" v="12195" actId="1076"/>
          <ac:grpSpMkLst>
            <pc:docMk/>
            <pc:sldMk cId="3009788219" sldId="258"/>
            <ac:grpSpMk id="7" creationId="{1A5FEB11-333A-06CA-E002-41816AD63CFD}"/>
          </ac:grpSpMkLst>
        </pc:grpChg>
        <pc:grpChg chg="add del">
          <ac:chgData name="Adelle Price" userId="eba4e405-9547-40e6-9724-f7dcbdedccaf" providerId="ADAL" clId="{4804C75B-A126-4883-9A31-9EFFF68CD542}" dt="2022-11-12T23:21:25.108" v="28" actId="478"/>
          <ac:grpSpMkLst>
            <pc:docMk/>
            <pc:sldMk cId="3009788219" sldId="258"/>
            <ac:grpSpMk id="14" creationId="{5D15836C-E161-C7C8-C029-428D3FD15DB7}"/>
          </ac:grpSpMkLst>
        </pc:grpChg>
        <pc:graphicFrameChg chg="add mod">
          <ac:chgData name="Adelle Price" userId="eba4e405-9547-40e6-9724-f7dcbdedccaf" providerId="ADAL" clId="{4804C75B-A126-4883-9A31-9EFFF68CD542}" dt="2022-11-17T06:08:00.626" v="9368" actId="1036"/>
          <ac:graphicFrameMkLst>
            <pc:docMk/>
            <pc:sldMk cId="3009788219" sldId="258"/>
            <ac:graphicFrameMk id="3" creationId="{0DB4E094-585E-0655-E428-FF2CF3412D18}"/>
          </ac:graphicFrameMkLst>
        </pc:graphicFrameChg>
        <pc:graphicFrameChg chg="add mod modGraphic">
          <ac:chgData name="Adelle Price" userId="eba4e405-9547-40e6-9724-f7dcbdedccaf" providerId="ADAL" clId="{4804C75B-A126-4883-9A31-9EFFF68CD542}" dt="2022-11-18T20:10:50.446" v="12215" actId="1076"/>
          <ac:graphicFrameMkLst>
            <pc:docMk/>
            <pc:sldMk cId="3009788219" sldId="258"/>
            <ac:graphicFrameMk id="4" creationId="{80548020-591F-36B5-ABA6-AB76538283D6}"/>
          </ac:graphicFrameMkLst>
        </pc:graphicFrameChg>
        <pc:picChg chg="add mod">
          <ac:chgData name="Adelle Price" userId="eba4e405-9547-40e6-9724-f7dcbdedccaf" providerId="ADAL" clId="{4804C75B-A126-4883-9A31-9EFFF68CD542}" dt="2022-11-12T23:20:26.882" v="23"/>
          <ac:picMkLst>
            <pc:docMk/>
            <pc:sldMk cId="3009788219" sldId="258"/>
            <ac:picMk id="5" creationId="{A2C3C739-289C-838F-2D3A-65B4D44C1554}"/>
          </ac:picMkLst>
        </pc:picChg>
        <pc:picChg chg="add mod">
          <ac:chgData name="Adelle Price" userId="eba4e405-9547-40e6-9724-f7dcbdedccaf" providerId="ADAL" clId="{4804C75B-A126-4883-9A31-9EFFF68CD542}" dt="2022-11-12T23:20:26.882" v="23"/>
          <ac:picMkLst>
            <pc:docMk/>
            <pc:sldMk cId="3009788219" sldId="258"/>
            <ac:picMk id="6" creationId="{5CA3DC46-9617-C17B-6719-0B3CE322ACAE}"/>
          </ac:picMkLst>
        </pc:picChg>
        <pc:picChg chg="add mod">
          <ac:chgData name="Adelle Price" userId="eba4e405-9547-40e6-9724-f7dcbdedccaf" providerId="ADAL" clId="{4804C75B-A126-4883-9A31-9EFFF68CD542}" dt="2022-11-18T20:10:44.367" v="12214" actId="1038"/>
          <ac:picMkLst>
            <pc:docMk/>
            <pc:sldMk cId="3009788219" sldId="258"/>
            <ac:picMk id="6" creationId="{F169304F-9CB9-50DA-B412-0C369C831E00}"/>
          </ac:picMkLst>
        </pc:picChg>
        <pc:picChg chg="add mod">
          <ac:chgData name="Adelle Price" userId="eba4e405-9547-40e6-9724-f7dcbdedccaf" providerId="ADAL" clId="{4804C75B-A126-4883-9A31-9EFFF68CD542}" dt="2022-11-18T20:09:05.487" v="12190" actId="1038"/>
          <ac:picMkLst>
            <pc:docMk/>
            <pc:sldMk cId="3009788219" sldId="258"/>
            <ac:picMk id="9" creationId="{F07E6736-935B-1E72-C0BA-C4B7201C5384}"/>
          </ac:picMkLst>
        </pc:picChg>
        <pc:picChg chg="add mod modCrop">
          <ac:chgData name="Adelle Price" userId="eba4e405-9547-40e6-9724-f7dcbdedccaf" providerId="ADAL" clId="{4804C75B-A126-4883-9A31-9EFFF68CD542}" dt="2022-11-18T20:09:55.365" v="12194" actId="732"/>
          <ac:picMkLst>
            <pc:docMk/>
            <pc:sldMk cId="3009788219" sldId="258"/>
            <ac:picMk id="11" creationId="{14B0A31C-FB9D-57B2-2AE1-CD7180AAF71A}"/>
          </ac:picMkLst>
        </pc:picChg>
      </pc:sldChg>
      <pc:sldChg chg="addSp delSp modSp mod modNotesTx">
        <pc:chgData name="Adelle Price" userId="eba4e405-9547-40e6-9724-f7dcbdedccaf" providerId="ADAL" clId="{4804C75B-A126-4883-9A31-9EFFF68CD542}" dt="2022-11-17T18:54:23.063" v="10881" actId="20577"/>
        <pc:sldMkLst>
          <pc:docMk/>
          <pc:sldMk cId="3017197957" sldId="261"/>
        </pc:sldMkLst>
        <pc:spChg chg="mod">
          <ac:chgData name="Adelle Price" userId="eba4e405-9547-40e6-9724-f7dcbdedccaf" providerId="ADAL" clId="{4804C75B-A126-4883-9A31-9EFFF68CD542}" dt="2022-11-17T06:52:22.491" v="10511" actId="255"/>
          <ac:spMkLst>
            <pc:docMk/>
            <pc:sldMk cId="3017197957" sldId="261"/>
            <ac:spMk id="2" creationId="{F8C4F024-98F4-7A15-CCE9-7DD80FF4F883}"/>
          </ac:spMkLst>
        </pc:spChg>
        <pc:spChg chg="mod">
          <ac:chgData name="Adelle Price" userId="eba4e405-9547-40e6-9724-f7dcbdedccaf" providerId="ADAL" clId="{4804C75B-A126-4883-9A31-9EFFF68CD542}" dt="2022-11-17T05:09:56.099" v="8752" actId="14100"/>
          <ac:spMkLst>
            <pc:docMk/>
            <pc:sldMk cId="3017197957" sldId="261"/>
            <ac:spMk id="5" creationId="{0FADA691-6FCE-FF52-ABD1-E3BFDCDFED8E}"/>
          </ac:spMkLst>
        </pc:spChg>
        <pc:spChg chg="add del mod">
          <ac:chgData name="Adelle Price" userId="eba4e405-9547-40e6-9724-f7dcbdedccaf" providerId="ADAL" clId="{4804C75B-A126-4883-9A31-9EFFF68CD542}" dt="2022-11-15T05:29:30.658" v="5921" actId="478"/>
          <ac:spMkLst>
            <pc:docMk/>
            <pc:sldMk cId="3017197957" sldId="261"/>
            <ac:spMk id="6" creationId="{5579CD90-F1F8-3245-9B33-49698F4B8276}"/>
          </ac:spMkLst>
        </pc:spChg>
        <pc:spChg chg="add mod">
          <ac:chgData name="Adelle Price" userId="eba4e405-9547-40e6-9724-f7dcbdedccaf" providerId="ADAL" clId="{4804C75B-A126-4883-9A31-9EFFF68CD542}" dt="2022-11-15T05:29:32.134" v="5922"/>
          <ac:spMkLst>
            <pc:docMk/>
            <pc:sldMk cId="3017197957" sldId="261"/>
            <ac:spMk id="8" creationId="{D82FA9CE-628A-44A0-982E-45D76500CCD1}"/>
          </ac:spMkLst>
        </pc:spChg>
        <pc:spChg chg="add del mod">
          <ac:chgData name="Adelle Price" userId="eba4e405-9547-40e6-9724-f7dcbdedccaf" providerId="ADAL" clId="{4804C75B-A126-4883-9A31-9EFFF68CD542}" dt="2022-11-17T05:10:35.641" v="8755"/>
          <ac:spMkLst>
            <pc:docMk/>
            <pc:sldMk cId="3017197957" sldId="261"/>
            <ac:spMk id="20" creationId="{828A6F35-D387-91AA-9CDF-BD1E1A57CA55}"/>
          </ac:spMkLst>
        </pc:spChg>
        <pc:spChg chg="add del mod">
          <ac:chgData name="Adelle Price" userId="eba4e405-9547-40e6-9724-f7dcbdedccaf" providerId="ADAL" clId="{4804C75B-A126-4883-9A31-9EFFF68CD542}" dt="2022-11-17T05:10:35.641" v="8755"/>
          <ac:spMkLst>
            <pc:docMk/>
            <pc:sldMk cId="3017197957" sldId="261"/>
            <ac:spMk id="21" creationId="{1F94ED51-247C-016E-6EC4-B2B9DEF5B590}"/>
          </ac:spMkLst>
        </pc:spChg>
        <pc:spChg chg="del">
          <ac:chgData name="Adelle Price" userId="eba4e405-9547-40e6-9724-f7dcbdedccaf" providerId="ADAL" clId="{4804C75B-A126-4883-9A31-9EFFF68CD542}" dt="2022-11-15T05:29:22.255" v="5918" actId="478"/>
          <ac:spMkLst>
            <pc:docMk/>
            <pc:sldMk cId="3017197957" sldId="261"/>
            <ac:spMk id="27" creationId="{13A10675-3554-B7FF-2B74-1E23D33B0F01}"/>
          </ac:spMkLst>
        </pc:spChg>
        <pc:spChg chg="add mod">
          <ac:chgData name="Adelle Price" userId="eba4e405-9547-40e6-9724-f7dcbdedccaf" providerId="ADAL" clId="{4804C75B-A126-4883-9A31-9EFFF68CD542}" dt="2022-11-17T05:48:42.818" v="9243" actId="164"/>
          <ac:spMkLst>
            <pc:docMk/>
            <pc:sldMk cId="3017197957" sldId="261"/>
            <ac:spMk id="28" creationId="{0E49CE66-8500-C1DE-7EEE-5EA9FCDFAF0E}"/>
          </ac:spMkLst>
        </pc:spChg>
        <pc:spChg chg="add mod">
          <ac:chgData name="Adelle Price" userId="eba4e405-9547-40e6-9724-f7dcbdedccaf" providerId="ADAL" clId="{4804C75B-A126-4883-9A31-9EFFF68CD542}" dt="2022-11-17T05:48:37.659" v="9242" actId="164"/>
          <ac:spMkLst>
            <pc:docMk/>
            <pc:sldMk cId="3017197957" sldId="261"/>
            <ac:spMk id="29" creationId="{4BA782C0-3D3E-2C29-1B44-D04434388C2C}"/>
          </ac:spMkLst>
        </pc:spChg>
        <pc:spChg chg="del">
          <ac:chgData name="Adelle Price" userId="eba4e405-9547-40e6-9724-f7dcbdedccaf" providerId="ADAL" clId="{4804C75B-A126-4883-9A31-9EFFF68CD542}" dt="2022-11-15T05:29:25.256" v="5919" actId="478"/>
          <ac:spMkLst>
            <pc:docMk/>
            <pc:sldMk cId="3017197957" sldId="261"/>
            <ac:spMk id="32" creationId="{15317D31-DFAA-DD5A-C20F-D877C75199E5}"/>
          </ac:spMkLst>
        </pc:spChg>
        <pc:spChg chg="del">
          <ac:chgData name="Adelle Price" userId="eba4e405-9547-40e6-9724-f7dcbdedccaf" providerId="ADAL" clId="{4804C75B-A126-4883-9A31-9EFFF68CD542}" dt="2022-11-15T05:29:28.580" v="5920" actId="478"/>
          <ac:spMkLst>
            <pc:docMk/>
            <pc:sldMk cId="3017197957" sldId="261"/>
            <ac:spMk id="33" creationId="{20607620-221C-4D8A-3594-97C464B32B45}"/>
          </ac:spMkLst>
        </pc:spChg>
        <pc:spChg chg="mod">
          <ac:chgData name="Adelle Price" userId="eba4e405-9547-40e6-9724-f7dcbdedccaf" providerId="ADAL" clId="{4804C75B-A126-4883-9A31-9EFFF68CD542}" dt="2022-11-17T05:11:33.528" v="8799" actId="1036"/>
          <ac:spMkLst>
            <pc:docMk/>
            <pc:sldMk cId="3017197957" sldId="261"/>
            <ac:spMk id="41" creationId="{DD18F14D-6C86-7761-020D-A2FE95C37A14}"/>
          </ac:spMkLst>
        </pc:spChg>
        <pc:spChg chg="add mod">
          <ac:chgData name="Adelle Price" userId="eba4e405-9547-40e6-9724-f7dcbdedccaf" providerId="ADAL" clId="{4804C75B-A126-4883-9A31-9EFFF68CD542}" dt="2022-11-17T05:48:37.659" v="9242" actId="164"/>
          <ac:spMkLst>
            <pc:docMk/>
            <pc:sldMk cId="3017197957" sldId="261"/>
            <ac:spMk id="54" creationId="{89736587-C460-022D-5DA1-4B7E23056E29}"/>
          </ac:spMkLst>
        </pc:spChg>
        <pc:spChg chg="add mod">
          <ac:chgData name="Adelle Price" userId="eba4e405-9547-40e6-9724-f7dcbdedccaf" providerId="ADAL" clId="{4804C75B-A126-4883-9A31-9EFFF68CD542}" dt="2022-11-17T05:48:42.818" v="9243" actId="164"/>
          <ac:spMkLst>
            <pc:docMk/>
            <pc:sldMk cId="3017197957" sldId="261"/>
            <ac:spMk id="55" creationId="{D91D89F7-A657-752F-ABA8-2B0264CCA49D}"/>
          </ac:spMkLst>
        </pc:spChg>
        <pc:spChg chg="add del mod">
          <ac:chgData name="Adelle Price" userId="eba4e405-9547-40e6-9724-f7dcbdedccaf" providerId="ADAL" clId="{4804C75B-A126-4883-9A31-9EFFF68CD542}" dt="2022-11-17T05:10:42.933" v="8759"/>
          <ac:spMkLst>
            <pc:docMk/>
            <pc:sldMk cId="3017197957" sldId="261"/>
            <ac:spMk id="57" creationId="{2DC43ACF-C9A3-652D-FBA3-4E882E1F4D9B}"/>
          </ac:spMkLst>
        </pc:spChg>
        <pc:spChg chg="add del mod">
          <ac:chgData name="Adelle Price" userId="eba4e405-9547-40e6-9724-f7dcbdedccaf" providerId="ADAL" clId="{4804C75B-A126-4883-9A31-9EFFF68CD542}" dt="2022-11-17T05:10:42.933" v="8759"/>
          <ac:spMkLst>
            <pc:docMk/>
            <pc:sldMk cId="3017197957" sldId="261"/>
            <ac:spMk id="58" creationId="{39CA0B9F-6B0B-78D7-D100-F95D78CAB586}"/>
          </ac:spMkLst>
        </pc:spChg>
        <pc:spChg chg="add mod">
          <ac:chgData name="Adelle Price" userId="eba4e405-9547-40e6-9724-f7dcbdedccaf" providerId="ADAL" clId="{4804C75B-A126-4883-9A31-9EFFF68CD542}" dt="2022-11-17T05:11:04.184" v="8781" actId="20577"/>
          <ac:spMkLst>
            <pc:docMk/>
            <pc:sldMk cId="3017197957" sldId="261"/>
            <ac:spMk id="59" creationId="{A5BA632D-2C70-BB6F-B4F7-0B08CB290BB1}"/>
          </ac:spMkLst>
        </pc:spChg>
        <pc:spChg chg="add mod">
          <ac:chgData name="Adelle Price" userId="eba4e405-9547-40e6-9724-f7dcbdedccaf" providerId="ADAL" clId="{4804C75B-A126-4883-9A31-9EFFF68CD542}" dt="2022-11-17T05:11:22.397" v="8785" actId="20577"/>
          <ac:spMkLst>
            <pc:docMk/>
            <pc:sldMk cId="3017197957" sldId="261"/>
            <ac:spMk id="60" creationId="{0674F234-D861-6CCF-69B7-49B86012D4D5}"/>
          </ac:spMkLst>
        </pc:spChg>
        <pc:grpChg chg="add mod">
          <ac:chgData name="Adelle Price" userId="eba4e405-9547-40e6-9724-f7dcbdedccaf" providerId="ADAL" clId="{4804C75B-A126-4883-9A31-9EFFF68CD542}" dt="2022-11-17T05:49:24.047" v="9319" actId="1038"/>
          <ac:grpSpMkLst>
            <pc:docMk/>
            <pc:sldMk cId="3017197957" sldId="261"/>
            <ac:grpSpMk id="4" creationId="{AB05C822-4BD1-6778-519D-F61F9D1B3481}"/>
          </ac:grpSpMkLst>
        </pc:grpChg>
        <pc:grpChg chg="add mod">
          <ac:chgData name="Adelle Price" userId="eba4e405-9547-40e6-9724-f7dcbdedccaf" providerId="ADAL" clId="{4804C75B-A126-4883-9A31-9EFFF68CD542}" dt="2022-11-17T05:49:16.212" v="9317" actId="1038"/>
          <ac:grpSpMkLst>
            <pc:docMk/>
            <pc:sldMk cId="3017197957" sldId="261"/>
            <ac:grpSpMk id="6" creationId="{0B0A3FAB-7AFF-680D-ED26-073AB2B8022C}"/>
          </ac:grpSpMkLst>
        </pc:grpChg>
        <pc:graphicFrameChg chg="add mod modGraphic">
          <ac:chgData name="Adelle Price" userId="eba4e405-9547-40e6-9724-f7dcbdedccaf" providerId="ADAL" clId="{4804C75B-A126-4883-9A31-9EFFF68CD542}" dt="2022-11-17T05:11:28.057" v="8789" actId="1036"/>
          <ac:graphicFrameMkLst>
            <pc:docMk/>
            <pc:sldMk cId="3017197957" sldId="261"/>
            <ac:graphicFrameMk id="3" creationId="{A535FB1B-83AB-4E12-A745-02F53DC55EEB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7T05:14:53.272" v="8852" actId="255"/>
          <ac:graphicFrameMkLst>
            <pc:docMk/>
            <pc:sldMk cId="3017197957" sldId="261"/>
            <ac:graphicFrameMk id="39" creationId="{3849DDA8-8A17-96BC-EEFD-35E93B01A227}"/>
          </ac:graphicFrameMkLst>
        </pc:graphicFrame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4" creationId="{DBF04127-E28E-CE28-CB07-0BE62CB8088E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6" creationId="{2BB28EEC-850F-8443-1D15-480C90F8960A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7" creationId="{3961723C-F777-6B20-4A10-8AD524CF6D02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7" creationId="{7F1BBED1-21C1-70D3-2851-71C3D132DB0F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9" creationId="{31C0B5A3-B4AE-8942-D1FB-A1A64F1A7FB2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9" creationId="{36A92B4A-0953-23C8-FD25-AAFE0D13F51A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0" creationId="{2AAFA8D4-3D42-6C17-35BB-A7B03BAE24D5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0" creationId="{FF4FC9AB-A768-3ACF-6B85-A3601705D873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1" creationId="{720038BD-6A61-10AC-F9C9-8A111C81E6D5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1" creationId="{B6ED3452-2C8E-BEC8-4832-C5D7E0433DAD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2" creationId="{0FE029AA-3863-C568-08D4-714DA84D217F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2" creationId="{BD453E18-7DC1-7D7B-B671-9E6F8A917E35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3" creationId="{32EEA823-D573-C455-B7A7-D64C7CF7D3D6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3" creationId="{542B64B5-AA14-DFA1-C421-2B2B6DBE9822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4" creationId="{4C55112E-7FEB-3953-99F0-5F2237A73190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4" creationId="{76AED2A9-E7BF-56DC-560E-B9B35EFC50EA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5" creationId="{65EA119C-C774-5A24-84BF-8DA6FEE8AE6A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5" creationId="{DD89C318-DBB5-E97D-B32E-1C93638A6813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6" creationId="{5A9D7EA5-8E3C-6F62-9556-CE56DBFB4555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6" creationId="{F3C4F050-02B7-8388-EA04-74524FC26992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7" creationId="{270BFB44-7CE6-56D5-8AF5-02945B6ADC2C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7" creationId="{6FFA9F4B-0D57-9913-77F3-3B08DB4F5844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8" creationId="{341A9338-160F-09F2-844A-094A94B72DD1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8" creationId="{E4701191-4B6F-51A5-B523-A06A0B06FBC2}"/>
          </ac:picMkLst>
        </pc:picChg>
        <pc:picChg chg="add del mod">
          <ac:chgData name="Adelle Price" userId="eba4e405-9547-40e6-9724-f7dcbdedccaf" providerId="ADAL" clId="{4804C75B-A126-4883-9A31-9EFFF68CD542}" dt="2022-11-17T05:10:35.641" v="8755"/>
          <ac:picMkLst>
            <pc:docMk/>
            <pc:sldMk cId="3017197957" sldId="261"/>
            <ac:picMk id="19" creationId="{6F0C835D-6125-C6A7-F15D-074050D3EB2C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19" creationId="{C91C4B5C-6321-9EF2-969E-887189484B7A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0" creationId="{70C686A5-BA5A-F35C-3D31-F46680EC0154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1" creationId="{10D4833D-EA80-8CC4-8445-8D27241A4186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2" creationId="{DAB2F01F-5079-A8C1-0219-329406AFC0AB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2" creationId="{F3470729-8FCE-A0AD-359C-9DA21BC808D6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3" creationId="{05024062-106B-DC13-6B4C-F4B3621730B3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3" creationId="{CD63942D-F060-8D7F-E323-D1D2C5983AE8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4" creationId="{057F0EC9-8909-0389-AF44-9D50177C2FB8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4" creationId="{947A8D5D-0191-0C75-CB6C-4999F51CEA86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5" creationId="{2DBB3B93-36C8-66E1-F33E-03408F831EE2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5" creationId="{B92608F9-69EE-159E-6E42-D893CD957AFF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26" creationId="{0E4C4833-33CA-D881-AD20-17DC7D3F7E5C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6" creationId="{F7EF978D-ECEE-5130-34C0-655987BB899A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27" creationId="{7E226647-AD9E-611C-8158-3124CC6BDC63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30" creationId="{4CA4E795-0229-D71A-DF1B-7B59E11E1DDB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0" creationId="{B4D97865-9B11-1E2A-715E-FB3AAB5BA3A4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31" creationId="{82477C07-8FCD-3B99-B677-30F969150642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1" creationId="{E5E278BF-1053-F507-E3FB-33D95B82E744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2" creationId="{6B733A77-D156-B3FF-182D-744E9C1DE222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3" creationId="{9C0F2092-ACA4-87C3-E29E-AE3F8D28B7C6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34" creationId="{09300009-04D6-DA0B-4072-133BD712D8F5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4" creationId="{F8BF5F93-24AB-6BCF-E7DF-808BA78E4B01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35" creationId="{632BEC33-9A22-55C1-47A5-B8C38EB002D1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5" creationId="{E98C47D2-2D9D-1EDC-9214-B6104CDAF824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36" creationId="{BB3AFB1B-89F8-5BDC-CF45-1CF48EE9BFD8}"/>
          </ac:picMkLst>
        </pc:picChg>
        <pc:picChg chg="del">
          <ac:chgData name="Adelle Price" userId="eba4e405-9547-40e6-9724-f7dcbdedccaf" providerId="ADAL" clId="{4804C75B-A126-4883-9A31-9EFFF68CD542}" dt="2022-11-15T05:29:17.028" v="5917" actId="478"/>
          <ac:picMkLst>
            <pc:docMk/>
            <pc:sldMk cId="3017197957" sldId="261"/>
            <ac:picMk id="36" creationId="{F0DBA530-7419-2916-2597-42588A5D30D6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37" creationId="{E3854724-8A36-C406-9857-DA0A0285527C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0" creationId="{211A0610-8DFD-C0F0-FE9D-161D6969715A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2" creationId="{197C30A9-5535-31AA-69E7-30D536E43BC0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3" creationId="{BFE91AA3-5660-211A-7795-70B6CBEB6382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4" creationId="{1F27495C-C62F-6105-11AB-C68C5AFC67F8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5" creationId="{FFDBB3A9-89FC-A929-BAE7-BCF8FA5B30DC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6" creationId="{4CC8B8E5-7F60-F162-C760-D057EDE42DC2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7" creationId="{6A8B6A6F-B3ED-5239-B323-93B8801C912F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8" creationId="{FBA0B536-2BBA-DE21-C13F-795AADADDF1B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49" creationId="{1474B22A-5992-7E85-2A99-CAA953CD3703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50" creationId="{F8B116C6-9F71-097B-2E1D-6613730FB003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51" creationId="{26486C65-8ACC-F717-BC99-B5EEF500B04F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52" creationId="{E2ED36E6-E7E5-60DC-C5A9-DEFA76668E00}"/>
          </ac:picMkLst>
        </pc:picChg>
        <pc:picChg chg="add mod">
          <ac:chgData name="Adelle Price" userId="eba4e405-9547-40e6-9724-f7dcbdedccaf" providerId="ADAL" clId="{4804C75B-A126-4883-9A31-9EFFF68CD542}" dt="2022-11-15T05:29:32.134" v="5922"/>
          <ac:picMkLst>
            <pc:docMk/>
            <pc:sldMk cId="3017197957" sldId="261"/>
            <ac:picMk id="53" creationId="{D930718B-FF80-63D8-5E82-E9BEAFCA7F6E}"/>
          </ac:picMkLst>
        </pc:picChg>
        <pc:picChg chg="add del mod">
          <ac:chgData name="Adelle Price" userId="eba4e405-9547-40e6-9724-f7dcbdedccaf" providerId="ADAL" clId="{4804C75B-A126-4883-9A31-9EFFF68CD542}" dt="2022-11-17T05:10:42.933" v="8759"/>
          <ac:picMkLst>
            <pc:docMk/>
            <pc:sldMk cId="3017197957" sldId="261"/>
            <ac:picMk id="56" creationId="{788D4FFE-766A-62C9-73C9-2CF474F218C4}"/>
          </ac:picMkLst>
        </pc:picChg>
        <pc:picChg chg="add mod">
          <ac:chgData name="Adelle Price" userId="eba4e405-9547-40e6-9724-f7dcbdedccaf" providerId="ADAL" clId="{4804C75B-A126-4883-9A31-9EFFF68CD542}" dt="2022-11-17T05:13:12.735" v="8810" actId="1076"/>
          <ac:picMkLst>
            <pc:docMk/>
            <pc:sldMk cId="3017197957" sldId="261"/>
            <ac:picMk id="62" creationId="{D4FB60AB-AE73-15A2-9F86-1E6AFAFE5B73}"/>
          </ac:picMkLst>
        </pc:picChg>
        <pc:picChg chg="add mod">
          <ac:chgData name="Adelle Price" userId="eba4e405-9547-40e6-9724-f7dcbdedccaf" providerId="ADAL" clId="{4804C75B-A126-4883-9A31-9EFFF68CD542}" dt="2022-11-17T05:13:18.005" v="8812" actId="1037"/>
          <ac:picMkLst>
            <pc:docMk/>
            <pc:sldMk cId="3017197957" sldId="261"/>
            <ac:picMk id="63" creationId="{C05A4EB7-1A09-465A-B02D-889F24D5A57A}"/>
          </ac:picMkLst>
        </pc:picChg>
        <pc:picChg chg="add mod">
          <ac:chgData name="Adelle Price" userId="eba4e405-9547-40e6-9724-f7dcbdedccaf" providerId="ADAL" clId="{4804C75B-A126-4883-9A31-9EFFF68CD542}" dt="2022-11-17T05:13:07.565" v="8808" actId="1076"/>
          <ac:picMkLst>
            <pc:docMk/>
            <pc:sldMk cId="3017197957" sldId="261"/>
            <ac:picMk id="64" creationId="{A26C89F6-6096-ADF7-35B1-96D25B30C0DC}"/>
          </ac:picMkLst>
        </pc:picChg>
        <pc:picChg chg="add mod">
          <ac:chgData name="Adelle Price" userId="eba4e405-9547-40e6-9724-f7dcbdedccaf" providerId="ADAL" clId="{4804C75B-A126-4883-9A31-9EFFF68CD542}" dt="2022-11-17T05:13:47.306" v="8816" actId="1076"/>
          <ac:picMkLst>
            <pc:docMk/>
            <pc:sldMk cId="3017197957" sldId="261"/>
            <ac:picMk id="65" creationId="{08767928-8D6F-049E-8287-3C1D804875BB}"/>
          </ac:picMkLst>
        </pc:picChg>
        <pc:picChg chg="add mod">
          <ac:chgData name="Adelle Price" userId="eba4e405-9547-40e6-9724-f7dcbdedccaf" providerId="ADAL" clId="{4804C75B-A126-4883-9A31-9EFFF68CD542}" dt="2022-11-17T05:13:47.306" v="8816" actId="1076"/>
          <ac:picMkLst>
            <pc:docMk/>
            <pc:sldMk cId="3017197957" sldId="261"/>
            <ac:picMk id="66" creationId="{E5A27932-629E-4922-06B4-240FFFADB0D3}"/>
          </ac:picMkLst>
        </pc:picChg>
        <pc:picChg chg="add mod">
          <ac:chgData name="Adelle Price" userId="eba4e405-9547-40e6-9724-f7dcbdedccaf" providerId="ADAL" clId="{4804C75B-A126-4883-9A31-9EFFF68CD542}" dt="2022-11-17T05:13:47.306" v="8816" actId="1076"/>
          <ac:picMkLst>
            <pc:docMk/>
            <pc:sldMk cId="3017197957" sldId="261"/>
            <ac:picMk id="67" creationId="{4648CF96-52B1-0EE8-4497-9A3E832338F2}"/>
          </ac:picMkLst>
        </pc:picChg>
        <pc:cxnChg chg="mod">
          <ac:chgData name="Adelle Price" userId="eba4e405-9547-40e6-9724-f7dcbdedccaf" providerId="ADAL" clId="{4804C75B-A126-4883-9A31-9EFFF68CD542}" dt="2022-11-17T05:14:28.065" v="8834" actId="1037"/>
          <ac:cxnSpMkLst>
            <pc:docMk/>
            <pc:sldMk cId="3017197957" sldId="261"/>
            <ac:cxnSpMk id="38" creationId="{C3186B89-FB2F-B556-7CBE-DF468DE1F83A}"/>
          </ac:cxnSpMkLst>
        </pc:cxnChg>
      </pc:sldChg>
      <pc:sldChg chg="addSp delSp modSp mod ord modNotesTx">
        <pc:chgData name="Adelle Price" userId="eba4e405-9547-40e6-9724-f7dcbdedccaf" providerId="ADAL" clId="{4804C75B-A126-4883-9A31-9EFFF68CD542}" dt="2022-11-18T20:55:51.345" v="13089" actId="1036"/>
        <pc:sldMkLst>
          <pc:docMk/>
          <pc:sldMk cId="1861846218" sldId="262"/>
        </pc:sldMkLst>
        <pc:spChg chg="mod">
          <ac:chgData name="Adelle Price" userId="eba4e405-9547-40e6-9724-f7dcbdedccaf" providerId="ADAL" clId="{4804C75B-A126-4883-9A31-9EFFF68CD542}" dt="2022-11-17T06:53:43.654" v="10519" actId="255"/>
          <ac:spMkLst>
            <pc:docMk/>
            <pc:sldMk cId="1861846218" sldId="262"/>
            <ac:spMk id="2" creationId="{2A9C5782-4B50-BE49-0526-2786BB00B2E0}"/>
          </ac:spMkLst>
        </pc:spChg>
        <pc:spChg chg="del">
          <ac:chgData name="Adelle Price" userId="eba4e405-9547-40e6-9724-f7dcbdedccaf" providerId="ADAL" clId="{4804C75B-A126-4883-9A31-9EFFF68CD542}" dt="2022-11-13T00:14:03.662" v="2325" actId="478"/>
          <ac:spMkLst>
            <pc:docMk/>
            <pc:sldMk cId="1861846218" sldId="262"/>
            <ac:spMk id="4" creationId="{6043AE4B-58D1-C024-1C23-0DA0281A0B53}"/>
          </ac:spMkLst>
        </pc:spChg>
        <pc:spChg chg="add mod">
          <ac:chgData name="Adelle Price" userId="eba4e405-9547-40e6-9724-f7dcbdedccaf" providerId="ADAL" clId="{4804C75B-A126-4883-9A31-9EFFF68CD542}" dt="2022-11-18T20:55:51.345" v="13089" actId="1036"/>
          <ac:spMkLst>
            <pc:docMk/>
            <pc:sldMk cId="1861846218" sldId="262"/>
            <ac:spMk id="5" creationId="{ED456023-CE3E-E4FE-6D63-32240589B372}"/>
          </ac:spMkLst>
        </pc:spChg>
        <pc:spChg chg="add del mod">
          <ac:chgData name="Adelle Price" userId="eba4e405-9547-40e6-9724-f7dcbdedccaf" providerId="ADAL" clId="{4804C75B-A126-4883-9A31-9EFFF68CD542}" dt="2022-11-13T00:14:06.502" v="2326" actId="478"/>
          <ac:spMkLst>
            <pc:docMk/>
            <pc:sldMk cId="1861846218" sldId="262"/>
            <ac:spMk id="6" creationId="{E6A5B5D7-B08A-9D31-1D1B-E4FC80344044}"/>
          </ac:spMkLst>
        </pc:spChg>
        <pc:spChg chg="add mod">
          <ac:chgData name="Adelle Price" userId="eba4e405-9547-40e6-9724-f7dcbdedccaf" providerId="ADAL" clId="{4804C75B-A126-4883-9A31-9EFFF68CD542}" dt="2022-11-17T19:50:36.981" v="11127" actId="14100"/>
          <ac:spMkLst>
            <pc:docMk/>
            <pc:sldMk cId="1861846218" sldId="262"/>
            <ac:spMk id="7" creationId="{5F8D5897-8CC9-592A-C678-798CA1FF8CC7}"/>
          </ac:spMkLst>
        </pc:spChg>
        <pc:spChg chg="mod">
          <ac:chgData name="Adelle Price" userId="eba4e405-9547-40e6-9724-f7dcbdedccaf" providerId="ADAL" clId="{4804C75B-A126-4883-9A31-9EFFF68CD542}" dt="2022-11-18T20:55:41.388" v="13085" actId="20577"/>
          <ac:spMkLst>
            <pc:docMk/>
            <pc:sldMk cId="1861846218" sldId="262"/>
            <ac:spMk id="8" creationId="{7503C11B-0B51-7713-9703-04F8E7BCE40C}"/>
          </ac:spMkLst>
        </pc:spChg>
      </pc:sldChg>
      <pc:sldChg chg="del">
        <pc:chgData name="Adelle Price" userId="eba4e405-9547-40e6-9724-f7dcbdedccaf" providerId="ADAL" clId="{4804C75B-A126-4883-9A31-9EFFF68CD542}" dt="2022-11-13T00:00:01.114" v="1032" actId="47"/>
        <pc:sldMkLst>
          <pc:docMk/>
          <pc:sldMk cId="7831885" sldId="263"/>
        </pc:sldMkLst>
      </pc:sldChg>
      <pc:sldChg chg="del">
        <pc:chgData name="Adelle Price" userId="eba4e405-9547-40e6-9724-f7dcbdedccaf" providerId="ADAL" clId="{4804C75B-A126-4883-9A31-9EFFF68CD542}" dt="2022-11-12T23:59:59.843" v="1030" actId="47"/>
        <pc:sldMkLst>
          <pc:docMk/>
          <pc:sldMk cId="4137773964" sldId="264"/>
        </pc:sldMkLst>
      </pc:sldChg>
      <pc:sldChg chg="del">
        <pc:chgData name="Adelle Price" userId="eba4e405-9547-40e6-9724-f7dcbdedccaf" providerId="ADAL" clId="{4804C75B-A126-4883-9A31-9EFFF68CD542}" dt="2022-11-13T00:00:00.556" v="1031" actId="47"/>
        <pc:sldMkLst>
          <pc:docMk/>
          <pc:sldMk cId="3515222272" sldId="265"/>
        </pc:sldMkLst>
      </pc:sldChg>
      <pc:sldChg chg="del">
        <pc:chgData name="Adelle Price" userId="eba4e405-9547-40e6-9724-f7dcbdedccaf" providerId="ADAL" clId="{4804C75B-A126-4883-9A31-9EFFF68CD542}" dt="2022-11-12T23:59:30.134" v="994" actId="47"/>
        <pc:sldMkLst>
          <pc:docMk/>
          <pc:sldMk cId="1233523979" sldId="270"/>
        </pc:sldMkLst>
      </pc:sldChg>
      <pc:sldChg chg="addSp modSp mod modNotesTx">
        <pc:chgData name="Adelle Price" userId="eba4e405-9547-40e6-9724-f7dcbdedccaf" providerId="ADAL" clId="{4804C75B-A126-4883-9A31-9EFFF68CD542}" dt="2022-11-18T20:08:26.071" v="12173" actId="1076"/>
        <pc:sldMkLst>
          <pc:docMk/>
          <pc:sldMk cId="1345175268" sldId="273"/>
        </pc:sldMkLst>
        <pc:spChg chg="mod">
          <ac:chgData name="Adelle Price" userId="eba4e405-9547-40e6-9724-f7dcbdedccaf" providerId="ADAL" clId="{4804C75B-A126-4883-9A31-9EFFF68CD542}" dt="2022-11-17T06:52:33.341" v="10513" actId="255"/>
          <ac:spMkLst>
            <pc:docMk/>
            <pc:sldMk cId="1345175268" sldId="273"/>
            <ac:spMk id="2" creationId="{3E4BEAEA-18FC-2BE2-3DEB-C2B498803B3F}"/>
          </ac:spMkLst>
        </pc:spChg>
        <pc:spChg chg="mod">
          <ac:chgData name="Adelle Price" userId="eba4e405-9547-40e6-9724-f7dcbdedccaf" providerId="ADAL" clId="{4804C75B-A126-4883-9A31-9EFFF68CD542}" dt="2022-11-18T20:05:07.312" v="12141" actId="1076"/>
          <ac:spMkLst>
            <pc:docMk/>
            <pc:sldMk cId="1345175268" sldId="273"/>
            <ac:spMk id="9" creationId="{6F313596-314D-8AC6-9C26-4FC9C9AB9CFD}"/>
          </ac:spMkLst>
        </pc:spChg>
        <pc:spChg chg="mod">
          <ac:chgData name="Adelle Price" userId="eba4e405-9547-40e6-9724-f7dcbdedccaf" providerId="ADAL" clId="{4804C75B-A126-4883-9A31-9EFFF68CD542}" dt="2022-11-18T20:07:23.257" v="12161" actId="1076"/>
          <ac:spMkLst>
            <pc:docMk/>
            <pc:sldMk cId="1345175268" sldId="273"/>
            <ac:spMk id="10" creationId="{4399A9FD-16A1-B7D7-BB01-C9DAC90728E0}"/>
          </ac:spMkLst>
        </pc:spChg>
        <pc:spChg chg="mod">
          <ac:chgData name="Adelle Price" userId="eba4e405-9547-40e6-9724-f7dcbdedccaf" providerId="ADAL" clId="{4804C75B-A126-4883-9A31-9EFFF68CD542}" dt="2022-11-15T17:45:24.782" v="6562" actId="20577"/>
          <ac:spMkLst>
            <pc:docMk/>
            <pc:sldMk cId="1345175268" sldId="273"/>
            <ac:spMk id="12" creationId="{AC661AD6-6B5F-8012-7949-15B9385AC48B}"/>
          </ac:spMkLst>
        </pc:spChg>
        <pc:spChg chg="mod">
          <ac:chgData name="Adelle Price" userId="eba4e405-9547-40e6-9724-f7dcbdedccaf" providerId="ADAL" clId="{4804C75B-A126-4883-9A31-9EFFF68CD542}" dt="2022-11-18T20:08:13.919" v="12171" actId="1076"/>
          <ac:spMkLst>
            <pc:docMk/>
            <pc:sldMk cId="1345175268" sldId="273"/>
            <ac:spMk id="13" creationId="{5E79CDC1-E11F-EA22-358E-617C8BC90FDC}"/>
          </ac:spMkLst>
        </pc:spChg>
        <pc:graphicFrameChg chg="add mod modGraphic">
          <ac:chgData name="Adelle Price" userId="eba4e405-9547-40e6-9724-f7dcbdedccaf" providerId="ADAL" clId="{4804C75B-A126-4883-9A31-9EFFF68CD542}" dt="2022-11-18T20:06:59.790" v="12157" actId="1076"/>
          <ac:graphicFrameMkLst>
            <pc:docMk/>
            <pc:sldMk cId="1345175268" sldId="273"/>
            <ac:graphicFrameMk id="4" creationId="{664C2440-3313-1716-B568-CC9D4F0AA2A5}"/>
          </ac:graphicFrameMkLst>
        </pc:graphicFrameChg>
        <pc:graphicFrameChg chg="add mod modGraphic">
          <ac:chgData name="Adelle Price" userId="eba4e405-9547-40e6-9724-f7dcbdedccaf" providerId="ADAL" clId="{4804C75B-A126-4883-9A31-9EFFF68CD542}" dt="2022-11-18T20:07:29.972" v="12163" actId="1035"/>
          <ac:graphicFrameMkLst>
            <pc:docMk/>
            <pc:sldMk cId="1345175268" sldId="273"/>
            <ac:graphicFrameMk id="5" creationId="{4B8F3CA6-D92D-9A09-89E8-CC91E20CFE3B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6:40.190" v="12153" actId="255"/>
          <ac:graphicFrameMkLst>
            <pc:docMk/>
            <pc:sldMk cId="1345175268" sldId="273"/>
            <ac:graphicFrameMk id="18" creationId="{73AE35FD-AF9A-EE3B-6DF6-F315D236239A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7:26.877" v="12162" actId="1076"/>
          <ac:graphicFrameMkLst>
            <pc:docMk/>
            <pc:sldMk cId="1345175268" sldId="273"/>
            <ac:graphicFrameMk id="19" creationId="{D3A7E2BD-9037-B0C6-6277-17867C5A7BA6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8:26.071" v="12173" actId="1076"/>
          <ac:graphicFrameMkLst>
            <pc:docMk/>
            <pc:sldMk cId="1345175268" sldId="273"/>
            <ac:graphicFrameMk id="20" creationId="{BD1E3D8A-D1A7-D5AC-3A76-8786D996C655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7:57.680" v="12168" actId="1076"/>
          <ac:graphicFrameMkLst>
            <pc:docMk/>
            <pc:sldMk cId="1345175268" sldId="273"/>
            <ac:graphicFrameMk id="21" creationId="{ADD5F24A-10F6-AB50-4879-9E3A83437754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8:21.537" v="12172" actId="1076"/>
          <ac:graphicFrameMkLst>
            <pc:docMk/>
            <pc:sldMk cId="1345175268" sldId="273"/>
            <ac:graphicFrameMk id="22" creationId="{A4AAA40A-46D5-20B8-B807-8674EBB70541}"/>
          </ac:graphicFrameMkLst>
        </pc:graphicFrameChg>
      </pc:sldChg>
      <pc:sldChg chg="modSp mod">
        <pc:chgData name="Adelle Price" userId="eba4e405-9547-40e6-9724-f7dcbdedccaf" providerId="ADAL" clId="{4804C75B-A126-4883-9A31-9EFFF68CD542}" dt="2022-11-18T20:51:20.561" v="12915" actId="20577"/>
        <pc:sldMkLst>
          <pc:docMk/>
          <pc:sldMk cId="1711487845" sldId="274"/>
        </pc:sldMkLst>
        <pc:spChg chg="mod">
          <ac:chgData name="Adelle Price" userId="eba4e405-9547-40e6-9724-f7dcbdedccaf" providerId="ADAL" clId="{4804C75B-A126-4883-9A31-9EFFF68CD542}" dt="2022-11-17T06:52:38.616" v="10514" actId="255"/>
          <ac:spMkLst>
            <pc:docMk/>
            <pc:sldMk cId="1711487845" sldId="274"/>
            <ac:spMk id="2" creationId="{424CDA08-F006-CDE3-1F1E-C9953DEBAF46}"/>
          </ac:spMkLst>
        </pc:spChg>
        <pc:spChg chg="mod">
          <ac:chgData name="Adelle Price" userId="eba4e405-9547-40e6-9724-f7dcbdedccaf" providerId="ADAL" clId="{4804C75B-A126-4883-9A31-9EFFF68CD542}" dt="2022-11-13T00:02:58.861" v="1231" actId="20577"/>
          <ac:spMkLst>
            <pc:docMk/>
            <pc:sldMk cId="1711487845" sldId="274"/>
            <ac:spMk id="6" creationId="{2C98AF43-0890-0773-ACA3-0CD527B805D8}"/>
          </ac:spMkLst>
        </pc:spChg>
        <pc:spChg chg="mod">
          <ac:chgData name="Adelle Price" userId="eba4e405-9547-40e6-9724-f7dcbdedccaf" providerId="ADAL" clId="{4804C75B-A126-4883-9A31-9EFFF68CD542}" dt="2022-11-18T20:51:20.561" v="12915" actId="20577"/>
          <ac:spMkLst>
            <pc:docMk/>
            <pc:sldMk cId="1711487845" sldId="274"/>
            <ac:spMk id="22" creationId="{6729B1B5-7A43-257C-0540-6F27A50F3CD7}"/>
          </ac:spMkLst>
        </pc:spChg>
      </pc:sldChg>
      <pc:sldChg chg="addSp delSp modSp mod modNotesTx">
        <pc:chgData name="Adelle Price" userId="eba4e405-9547-40e6-9724-f7dcbdedccaf" providerId="ADAL" clId="{4804C75B-A126-4883-9A31-9EFFF68CD542}" dt="2022-11-18T20:59:10.516" v="13110" actId="688"/>
        <pc:sldMkLst>
          <pc:docMk/>
          <pc:sldMk cId="1400857852" sldId="275"/>
        </pc:sldMkLst>
        <pc:spChg chg="add mod">
          <ac:chgData name="Adelle Price" userId="eba4e405-9547-40e6-9724-f7dcbdedccaf" providerId="ADAL" clId="{4804C75B-A126-4883-9A31-9EFFF68CD542}" dt="2022-11-17T07:37:14.142" v="10812" actId="1038"/>
          <ac:spMkLst>
            <pc:docMk/>
            <pc:sldMk cId="1400857852" sldId="275"/>
            <ac:spMk id="2" creationId="{7EFB0961-0D3D-E170-70FA-958B35837106}"/>
          </ac:spMkLst>
        </pc:spChg>
        <pc:spChg chg="add del">
          <ac:chgData name="Adelle Price" userId="eba4e405-9547-40e6-9724-f7dcbdedccaf" providerId="ADAL" clId="{4804C75B-A126-4883-9A31-9EFFF68CD542}" dt="2022-11-17T07:28:30.570" v="10597" actId="478"/>
          <ac:spMkLst>
            <pc:docMk/>
            <pc:sldMk cId="1400857852" sldId="275"/>
            <ac:spMk id="3" creationId="{BAA2D6E6-D236-9183-1F54-7A03EBF12090}"/>
          </ac:spMkLst>
        </pc:spChg>
        <pc:spChg chg="del mod">
          <ac:chgData name="Adelle Price" userId="eba4e405-9547-40e6-9724-f7dcbdedccaf" providerId="ADAL" clId="{4804C75B-A126-4883-9A31-9EFFF68CD542}" dt="2022-11-12T23:30:31.839" v="434" actId="478"/>
          <ac:spMkLst>
            <pc:docMk/>
            <pc:sldMk cId="1400857852" sldId="275"/>
            <ac:spMk id="4" creationId="{AB4B469B-8E71-32AF-0FAD-A196C38FFCC5}"/>
          </ac:spMkLst>
        </pc:spChg>
        <pc:spChg chg="add del">
          <ac:chgData name="Adelle Price" userId="eba4e405-9547-40e6-9724-f7dcbdedccaf" providerId="ADAL" clId="{4804C75B-A126-4883-9A31-9EFFF68CD542}" dt="2022-11-17T07:31:43.850" v="10670" actId="478"/>
          <ac:spMkLst>
            <pc:docMk/>
            <pc:sldMk cId="1400857852" sldId="275"/>
            <ac:spMk id="5" creationId="{DD92EE0D-3905-166E-8A37-BCC8A053AD76}"/>
          </ac:spMkLst>
        </pc:spChg>
        <pc:spChg chg="mod">
          <ac:chgData name="Adelle Price" userId="eba4e405-9547-40e6-9724-f7dcbdedccaf" providerId="ADAL" clId="{4804C75B-A126-4883-9A31-9EFFF68CD542}" dt="2022-11-17T06:53:56.464" v="10521" actId="255"/>
          <ac:spMkLst>
            <pc:docMk/>
            <pc:sldMk cId="1400857852" sldId="275"/>
            <ac:spMk id="8" creationId="{19960D22-1401-5BBD-A79E-4593B3AF25A3}"/>
          </ac:spMkLst>
        </pc:spChg>
        <pc:spChg chg="add mod">
          <ac:chgData name="Adelle Price" userId="eba4e405-9547-40e6-9724-f7dcbdedccaf" providerId="ADAL" clId="{4804C75B-A126-4883-9A31-9EFFF68CD542}" dt="2022-11-12T23:26:19.760" v="377" actId="20577"/>
          <ac:spMkLst>
            <pc:docMk/>
            <pc:sldMk cId="1400857852" sldId="275"/>
            <ac:spMk id="10" creationId="{E3C86DD9-6AA0-286F-E845-126C4D14293C}"/>
          </ac:spMkLst>
        </pc:spChg>
        <pc:spChg chg="add del mod">
          <ac:chgData name="Adelle Price" userId="eba4e405-9547-40e6-9724-f7dcbdedccaf" providerId="ADAL" clId="{4804C75B-A126-4883-9A31-9EFFF68CD542}" dt="2022-11-12T23:27:28.879" v="388" actId="478"/>
          <ac:spMkLst>
            <pc:docMk/>
            <pc:sldMk cId="1400857852" sldId="275"/>
            <ac:spMk id="14" creationId="{087BE884-3BB0-E753-4ED0-8A4A1126FF05}"/>
          </ac:spMkLst>
        </pc:spChg>
        <pc:spChg chg="mod ord">
          <ac:chgData name="Adelle Price" userId="eba4e405-9547-40e6-9724-f7dcbdedccaf" providerId="ADAL" clId="{4804C75B-A126-4883-9A31-9EFFF68CD542}" dt="2022-11-17T07:36:17.179" v="10765" actId="14100"/>
          <ac:spMkLst>
            <pc:docMk/>
            <pc:sldMk cId="1400857852" sldId="275"/>
            <ac:spMk id="16" creationId="{ACBE961A-32F3-6328-769C-989B51A97525}"/>
          </ac:spMkLst>
        </pc:spChg>
        <pc:spChg chg="add del">
          <ac:chgData name="Adelle Price" userId="eba4e405-9547-40e6-9724-f7dcbdedccaf" providerId="ADAL" clId="{4804C75B-A126-4883-9A31-9EFFF68CD542}" dt="2022-11-12T23:30:34.878" v="435" actId="478"/>
          <ac:spMkLst>
            <pc:docMk/>
            <pc:sldMk cId="1400857852" sldId="275"/>
            <ac:spMk id="30" creationId="{63FADB4B-D30C-F838-6F1F-F5711B4A1590}"/>
          </ac:spMkLst>
        </pc:spChg>
        <pc:spChg chg="add mod">
          <ac:chgData name="Adelle Price" userId="eba4e405-9547-40e6-9724-f7dcbdedccaf" providerId="ADAL" clId="{4804C75B-A126-4883-9A31-9EFFF68CD542}" dt="2022-11-12T23:35:41.616" v="466" actId="255"/>
          <ac:spMkLst>
            <pc:docMk/>
            <pc:sldMk cId="1400857852" sldId="275"/>
            <ac:spMk id="32" creationId="{5A0C49CD-C8C3-CAB4-1912-57E75F54FC07}"/>
          </ac:spMkLst>
        </pc:spChg>
        <pc:spChg chg="add mod">
          <ac:chgData name="Adelle Price" userId="eba4e405-9547-40e6-9724-f7dcbdedccaf" providerId="ADAL" clId="{4804C75B-A126-4883-9A31-9EFFF68CD542}" dt="2022-11-17T07:37:22.611" v="10824" actId="1038"/>
          <ac:spMkLst>
            <pc:docMk/>
            <pc:sldMk cId="1400857852" sldId="275"/>
            <ac:spMk id="33" creationId="{FEFF4265-6348-F3FC-1C5B-53110A93BA48}"/>
          </ac:spMkLst>
        </pc:spChg>
        <pc:grpChg chg="del">
          <ac:chgData name="Adelle Price" userId="eba4e405-9547-40e6-9724-f7dcbdedccaf" providerId="ADAL" clId="{4804C75B-A126-4883-9A31-9EFFF68CD542}" dt="2022-11-12T23:27:22.536" v="385" actId="478"/>
          <ac:grpSpMkLst>
            <pc:docMk/>
            <pc:sldMk cId="1400857852" sldId="275"/>
            <ac:grpSpMk id="2" creationId="{BA219F14-B569-3611-2FAA-4B3F3E4B1930}"/>
          </ac:grpSpMkLst>
        </pc:grpChg>
        <pc:grpChg chg="del mod">
          <ac:chgData name="Adelle Price" userId="eba4e405-9547-40e6-9724-f7dcbdedccaf" providerId="ADAL" clId="{4804C75B-A126-4883-9A31-9EFFF68CD542}" dt="2022-11-12T23:27:24.557" v="386" actId="478"/>
          <ac:grpSpMkLst>
            <pc:docMk/>
            <pc:sldMk cId="1400857852" sldId="275"/>
            <ac:grpSpMk id="15" creationId="{8C89255E-8228-24E9-8B67-21C7A7592650}"/>
          </ac:grpSpMkLst>
        </pc:grpChg>
        <pc:grpChg chg="add del mod">
          <ac:chgData name="Adelle Price" userId="eba4e405-9547-40e6-9724-f7dcbdedccaf" providerId="ADAL" clId="{4804C75B-A126-4883-9A31-9EFFF68CD542}" dt="2022-11-17T07:34:58.166" v="10681" actId="478"/>
          <ac:grpSpMkLst>
            <pc:docMk/>
            <pc:sldMk cId="1400857852" sldId="275"/>
            <ac:grpSpMk id="17" creationId="{86BF2AA9-3142-4675-C695-D211691BC1B7}"/>
          </ac:grpSpMkLst>
        </pc:grpChg>
        <pc:grpChg chg="add del mod">
          <ac:chgData name="Adelle Price" userId="eba4e405-9547-40e6-9724-f7dcbdedccaf" providerId="ADAL" clId="{4804C75B-A126-4883-9A31-9EFFF68CD542}" dt="2022-11-15T18:33:48.904" v="8078" actId="478"/>
          <ac:grpSpMkLst>
            <pc:docMk/>
            <pc:sldMk cId="1400857852" sldId="275"/>
            <ac:grpSpMk id="18" creationId="{76073DF3-913B-BE95-195E-6456D54F0660}"/>
          </ac:grpSpMkLst>
        </pc:grpChg>
        <pc:grpChg chg="add del mod">
          <ac:chgData name="Adelle Price" userId="eba4e405-9547-40e6-9724-f7dcbdedccaf" providerId="ADAL" clId="{4804C75B-A126-4883-9A31-9EFFF68CD542}" dt="2022-11-15T18:33:42.978" v="8077" actId="478"/>
          <ac:grpSpMkLst>
            <pc:docMk/>
            <pc:sldMk cId="1400857852" sldId="275"/>
            <ac:grpSpMk id="19" creationId="{A1273D8F-9C01-ABC8-CBD1-E95BEE774B9A}"/>
          </ac:grpSpMkLst>
        </pc:grpChg>
        <pc:picChg chg="add mod">
          <ac:chgData name="Adelle Price" userId="eba4e405-9547-40e6-9724-f7dcbdedccaf" providerId="ADAL" clId="{4804C75B-A126-4883-9A31-9EFFF68CD542}" dt="2022-11-18T20:31:02.673" v="12378" actId="1076"/>
          <ac:picMkLst>
            <pc:docMk/>
            <pc:sldMk cId="1400857852" sldId="275"/>
            <ac:picMk id="3" creationId="{CFEC625B-4BFC-0D7A-2CCD-B6B5B7671238}"/>
          </ac:picMkLst>
        </pc:picChg>
        <pc:picChg chg="add mod modCrop">
          <ac:chgData name="Adelle Price" userId="eba4e405-9547-40e6-9724-f7dcbdedccaf" providerId="ADAL" clId="{4804C75B-A126-4883-9A31-9EFFF68CD542}" dt="2022-11-18T20:26:42.699" v="12368" actId="732"/>
          <ac:picMkLst>
            <pc:docMk/>
            <pc:sldMk cId="1400857852" sldId="275"/>
            <ac:picMk id="4" creationId="{01155006-ADA8-05B9-50BF-A8ED2A6BA121}"/>
          </ac:picMkLst>
        </pc:picChg>
        <pc:picChg chg="add mod">
          <ac:chgData name="Adelle Price" userId="eba4e405-9547-40e6-9724-f7dcbdedccaf" providerId="ADAL" clId="{4804C75B-A126-4883-9A31-9EFFF68CD542}" dt="2022-11-18T20:16:21.150" v="12280" actId="1076"/>
          <ac:picMkLst>
            <pc:docMk/>
            <pc:sldMk cId="1400857852" sldId="275"/>
            <ac:picMk id="5" creationId="{CF618EB4-17C6-BE23-226B-EB0E8FE8BBF4}"/>
          </ac:picMkLst>
        </pc:picChg>
        <pc:picChg chg="add mod modCrop">
          <ac:chgData name="Adelle Price" userId="eba4e405-9547-40e6-9724-f7dcbdedccaf" providerId="ADAL" clId="{4804C75B-A126-4883-9A31-9EFFF68CD542}" dt="2022-11-18T20:27:13.838" v="12370" actId="1076"/>
          <ac:picMkLst>
            <pc:docMk/>
            <pc:sldMk cId="1400857852" sldId="275"/>
            <ac:picMk id="6" creationId="{E3068886-758E-499D-AD54-EBEE927D3325}"/>
          </ac:picMkLst>
        </pc:picChg>
        <pc:picChg chg="add mod modCrop">
          <ac:chgData name="Adelle Price" userId="eba4e405-9547-40e6-9724-f7dcbdedccaf" providerId="ADAL" clId="{4804C75B-A126-4883-9A31-9EFFF68CD542}" dt="2022-11-18T20:26:07.955" v="12362" actId="732"/>
          <ac:picMkLst>
            <pc:docMk/>
            <pc:sldMk cId="1400857852" sldId="275"/>
            <ac:picMk id="7" creationId="{F7F7D17C-98FE-4821-5BE5-78BC5D99774C}"/>
          </ac:picMkLst>
        </pc:picChg>
        <pc:picChg chg="add mod">
          <ac:chgData name="Adelle Price" userId="eba4e405-9547-40e6-9724-f7dcbdedccaf" providerId="ADAL" clId="{4804C75B-A126-4883-9A31-9EFFF68CD542}" dt="2022-11-18T20:31:02.673" v="12378" actId="1076"/>
          <ac:picMkLst>
            <pc:docMk/>
            <pc:sldMk cId="1400857852" sldId="275"/>
            <ac:picMk id="9" creationId="{CA3E7E21-70E7-456E-4016-1F0789CFFC11}"/>
          </ac:picMkLst>
        </pc:picChg>
        <pc:picChg chg="del">
          <ac:chgData name="Adelle Price" userId="eba4e405-9547-40e6-9724-f7dcbdedccaf" providerId="ADAL" clId="{4804C75B-A126-4883-9A31-9EFFF68CD542}" dt="2022-11-12T23:27:22.536" v="385" actId="478"/>
          <ac:picMkLst>
            <pc:docMk/>
            <pc:sldMk cId="1400857852" sldId="275"/>
            <ac:picMk id="9" creationId="{F1DFEAEA-547C-1A70-8F98-66C69E9824C9}"/>
          </ac:picMkLst>
        </pc:picChg>
        <pc:picChg chg="add mod">
          <ac:chgData name="Adelle Price" userId="eba4e405-9547-40e6-9724-f7dcbdedccaf" providerId="ADAL" clId="{4804C75B-A126-4883-9A31-9EFFF68CD542}" dt="2022-11-18T20:16:15.351" v="12278" actId="1076"/>
          <ac:picMkLst>
            <pc:docMk/>
            <pc:sldMk cId="1400857852" sldId="275"/>
            <ac:picMk id="11" creationId="{F7ED9FE9-6A9A-CEB2-E5AA-5D13995930D2}"/>
          </ac:picMkLst>
        </pc:picChg>
        <pc:picChg chg="add mod">
          <ac:chgData name="Adelle Price" userId="eba4e405-9547-40e6-9724-f7dcbdedccaf" providerId="ADAL" clId="{4804C75B-A126-4883-9A31-9EFFF68CD542}" dt="2022-11-18T20:31:07.651" v="12380" actId="1076"/>
          <ac:picMkLst>
            <pc:docMk/>
            <pc:sldMk cId="1400857852" sldId="275"/>
            <ac:picMk id="12" creationId="{755964FA-6A90-4E76-1778-8F5E691AC01B}"/>
          </ac:picMkLst>
        </pc:picChg>
        <pc:picChg chg="add mod">
          <ac:chgData name="Adelle Price" userId="eba4e405-9547-40e6-9724-f7dcbdedccaf" providerId="ADAL" clId="{4804C75B-A126-4883-9A31-9EFFF68CD542}" dt="2022-11-18T20:16:06.890" v="12276" actId="1076"/>
          <ac:picMkLst>
            <pc:docMk/>
            <pc:sldMk cId="1400857852" sldId="275"/>
            <ac:picMk id="13" creationId="{D7FF6EF4-F834-E95E-E6D9-007479AB63A5}"/>
          </ac:picMkLst>
        </pc:picChg>
        <pc:picChg chg="add mod">
          <ac:chgData name="Adelle Price" userId="eba4e405-9547-40e6-9724-f7dcbdedccaf" providerId="ADAL" clId="{4804C75B-A126-4883-9A31-9EFFF68CD542}" dt="2022-11-18T20:15:49.807" v="12271" actId="1036"/>
          <ac:picMkLst>
            <pc:docMk/>
            <pc:sldMk cId="1400857852" sldId="275"/>
            <ac:picMk id="15" creationId="{96E87BD4-A92D-9494-543C-5038C8B8BA31}"/>
          </ac:picMkLst>
        </pc:picChg>
        <pc:picChg chg="add mod">
          <ac:chgData name="Adelle Price" userId="eba4e405-9547-40e6-9724-f7dcbdedccaf" providerId="ADAL" clId="{4804C75B-A126-4883-9A31-9EFFF68CD542}" dt="2022-11-18T20:59:06.078" v="13109" actId="688"/>
          <ac:picMkLst>
            <pc:docMk/>
            <pc:sldMk cId="1400857852" sldId="275"/>
            <ac:picMk id="18" creationId="{48EEE3C4-2EE2-C924-16F6-5D7FCD36D0E9}"/>
          </ac:picMkLst>
        </pc:picChg>
        <pc:picChg chg="add del mod">
          <ac:chgData name="Adelle Price" userId="eba4e405-9547-40e6-9724-f7dcbdedccaf" providerId="ADAL" clId="{4804C75B-A126-4883-9A31-9EFFF68CD542}" dt="2022-11-18T20:18:08.583" v="12286"/>
          <ac:picMkLst>
            <pc:docMk/>
            <pc:sldMk cId="1400857852" sldId="275"/>
            <ac:picMk id="19" creationId="{59C1C3D7-AC66-F7CE-4771-EE678A8528E4}"/>
          </ac:picMkLst>
        </pc:picChg>
        <pc:picChg chg="add del mod topLvl">
          <ac:chgData name="Adelle Price" userId="eba4e405-9547-40e6-9724-f7dcbdedccaf" providerId="ADAL" clId="{4804C75B-A126-4883-9A31-9EFFF68CD542}" dt="2022-11-17T07:31:39.913" v="10668" actId="478"/>
          <ac:picMkLst>
            <pc:docMk/>
            <pc:sldMk cId="1400857852" sldId="275"/>
            <ac:picMk id="20" creationId="{826842C8-AEBD-0864-F31D-32131F2CFAB7}"/>
          </ac:picMkLst>
        </pc:picChg>
        <pc:picChg chg="add del mod">
          <ac:chgData name="Adelle Price" userId="eba4e405-9547-40e6-9724-f7dcbdedccaf" providerId="ADAL" clId="{4804C75B-A126-4883-9A31-9EFFF68CD542}" dt="2022-11-18T20:18:08.583" v="12286"/>
          <ac:picMkLst>
            <pc:docMk/>
            <pc:sldMk cId="1400857852" sldId="275"/>
            <ac:picMk id="20" creationId="{C54898A9-06D4-7FC4-1139-8519853F37CA}"/>
          </ac:picMkLst>
        </pc:picChg>
        <pc:picChg chg="add del mod">
          <ac:chgData name="Adelle Price" userId="eba4e405-9547-40e6-9724-f7dcbdedccaf" providerId="ADAL" clId="{4804C75B-A126-4883-9A31-9EFFF68CD542}" dt="2022-11-12T23:28:47.101" v="405" actId="478"/>
          <ac:picMkLst>
            <pc:docMk/>
            <pc:sldMk cId="1400857852" sldId="275"/>
            <ac:picMk id="21" creationId="{737E2A35-BD52-A1E8-2E40-5B8C31929201}"/>
          </ac:picMkLst>
        </pc:picChg>
        <pc:picChg chg="add del mod">
          <ac:chgData name="Adelle Price" userId="eba4e405-9547-40e6-9724-f7dcbdedccaf" providerId="ADAL" clId="{4804C75B-A126-4883-9A31-9EFFF68CD542}" dt="2022-11-18T20:18:08.583" v="12286"/>
          <ac:picMkLst>
            <pc:docMk/>
            <pc:sldMk cId="1400857852" sldId="275"/>
            <ac:picMk id="21" creationId="{D0F6A7F7-F5DB-AEA9-DF32-AE4016CCE9A4}"/>
          </ac:picMkLst>
        </pc:picChg>
        <pc:picChg chg="add del mod topLvl">
          <ac:chgData name="Adelle Price" userId="eba4e405-9547-40e6-9724-f7dcbdedccaf" providerId="ADAL" clId="{4804C75B-A126-4883-9A31-9EFFF68CD542}" dt="2022-11-15T18:33:42.978" v="8077" actId="478"/>
          <ac:picMkLst>
            <pc:docMk/>
            <pc:sldMk cId="1400857852" sldId="275"/>
            <ac:picMk id="22" creationId="{3DDB3564-7638-93DA-BE1F-77B1BDF21C37}"/>
          </ac:picMkLst>
        </pc:picChg>
        <pc:picChg chg="add del mod">
          <ac:chgData name="Adelle Price" userId="eba4e405-9547-40e6-9724-f7dcbdedccaf" providerId="ADAL" clId="{4804C75B-A126-4883-9A31-9EFFF68CD542}" dt="2022-11-18T20:18:08.583" v="12286"/>
          <ac:picMkLst>
            <pc:docMk/>
            <pc:sldMk cId="1400857852" sldId="275"/>
            <ac:picMk id="22" creationId="{FD1D48D7-4B80-0E21-DE22-60C14A9C5078}"/>
          </ac:picMkLst>
        </pc:picChg>
        <pc:picChg chg="add del mod topLvl">
          <ac:chgData name="Adelle Price" userId="eba4e405-9547-40e6-9724-f7dcbdedccaf" providerId="ADAL" clId="{4804C75B-A126-4883-9A31-9EFFF68CD542}" dt="2022-11-17T07:29:18.349" v="10609" actId="478"/>
          <ac:picMkLst>
            <pc:docMk/>
            <pc:sldMk cId="1400857852" sldId="275"/>
            <ac:picMk id="23" creationId="{3698ABFB-BA95-B05D-710B-109679197015}"/>
          </ac:picMkLst>
        </pc:picChg>
        <pc:picChg chg="add del mod">
          <ac:chgData name="Adelle Price" userId="eba4e405-9547-40e6-9724-f7dcbdedccaf" providerId="ADAL" clId="{4804C75B-A126-4883-9A31-9EFFF68CD542}" dt="2022-11-18T20:18:08.583" v="12286"/>
          <ac:picMkLst>
            <pc:docMk/>
            <pc:sldMk cId="1400857852" sldId="275"/>
            <ac:picMk id="23" creationId="{C982C63A-A46B-47EE-8671-4509C3420D58}"/>
          </ac:picMkLst>
        </pc:picChg>
        <pc:picChg chg="add del mod topLvl">
          <ac:chgData name="Adelle Price" userId="eba4e405-9547-40e6-9724-f7dcbdedccaf" providerId="ADAL" clId="{4804C75B-A126-4883-9A31-9EFFF68CD542}" dt="2022-11-15T18:33:48.904" v="8078" actId="478"/>
          <ac:picMkLst>
            <pc:docMk/>
            <pc:sldMk cId="1400857852" sldId="275"/>
            <ac:picMk id="24" creationId="{DB2B9F69-AC79-7DA6-F3CF-2FF41778A614}"/>
          </ac:picMkLst>
        </pc:picChg>
        <pc:picChg chg="add mod">
          <ac:chgData name="Adelle Price" userId="eba4e405-9547-40e6-9724-f7dcbdedccaf" providerId="ADAL" clId="{4804C75B-A126-4883-9A31-9EFFF68CD542}" dt="2022-11-18T20:21:46.601" v="12335" actId="1076"/>
          <ac:picMkLst>
            <pc:docMk/>
            <pc:sldMk cId="1400857852" sldId="275"/>
            <ac:picMk id="25" creationId="{AC51D425-D2CC-1D3B-C16C-6552762FB137}"/>
          </ac:picMkLst>
        </pc:picChg>
        <pc:picChg chg="add del mod">
          <ac:chgData name="Adelle Price" userId="eba4e405-9547-40e6-9724-f7dcbdedccaf" providerId="ADAL" clId="{4804C75B-A126-4883-9A31-9EFFF68CD542}" dt="2022-11-12T23:28:55.972" v="408" actId="478"/>
          <ac:picMkLst>
            <pc:docMk/>
            <pc:sldMk cId="1400857852" sldId="275"/>
            <ac:picMk id="25" creationId="{BCAC6026-834A-54EE-4BFF-D62C7BC24FF2}"/>
          </ac:picMkLst>
        </pc:picChg>
        <pc:picChg chg="add del mod topLvl">
          <ac:chgData name="Adelle Price" userId="eba4e405-9547-40e6-9724-f7dcbdedccaf" providerId="ADAL" clId="{4804C75B-A126-4883-9A31-9EFFF68CD542}" dt="2022-11-17T07:34:58.166" v="10681" actId="478"/>
          <ac:picMkLst>
            <pc:docMk/>
            <pc:sldMk cId="1400857852" sldId="275"/>
            <ac:picMk id="26" creationId="{3571DFDE-9350-FF72-CF7C-B4A8987E1518}"/>
          </ac:picMkLst>
        </pc:picChg>
        <pc:picChg chg="add mod topLvl">
          <ac:chgData name="Adelle Price" userId="eba4e405-9547-40e6-9724-f7dcbdedccaf" providerId="ADAL" clId="{4804C75B-A126-4883-9A31-9EFFF68CD542}" dt="2022-11-17T07:35:58.571" v="10756" actId="1036"/>
          <ac:picMkLst>
            <pc:docMk/>
            <pc:sldMk cId="1400857852" sldId="275"/>
            <ac:picMk id="27" creationId="{826A5C5D-9F6F-FA20-E1D2-94A86BFDB6A4}"/>
          </ac:picMkLst>
        </pc:picChg>
        <pc:picChg chg="add del mod">
          <ac:chgData name="Adelle Price" userId="eba4e405-9547-40e6-9724-f7dcbdedccaf" providerId="ADAL" clId="{4804C75B-A126-4883-9A31-9EFFF68CD542}" dt="2022-11-15T18:33:40.188" v="8076" actId="478"/>
          <ac:picMkLst>
            <pc:docMk/>
            <pc:sldMk cId="1400857852" sldId="275"/>
            <ac:picMk id="28" creationId="{D247C050-9E6E-52AF-AD0E-7B6336C62C0F}"/>
          </ac:picMkLst>
        </pc:picChg>
        <pc:picChg chg="add mod">
          <ac:chgData name="Adelle Price" userId="eba4e405-9547-40e6-9724-f7dcbdedccaf" providerId="ADAL" clId="{4804C75B-A126-4883-9A31-9EFFF68CD542}" dt="2022-11-18T20:21:41.604" v="12333" actId="1076"/>
          <ac:picMkLst>
            <pc:docMk/>
            <pc:sldMk cId="1400857852" sldId="275"/>
            <ac:picMk id="28" creationId="{DE4FA78B-1331-E410-9DF7-57ADD7D79697}"/>
          </ac:picMkLst>
        </pc:picChg>
        <pc:picChg chg="add mod">
          <ac:chgData name="Adelle Price" userId="eba4e405-9547-40e6-9724-f7dcbdedccaf" providerId="ADAL" clId="{4804C75B-A126-4883-9A31-9EFFF68CD542}" dt="2022-11-18T20:19:30.274" v="12302" actId="571"/>
          <ac:picMkLst>
            <pc:docMk/>
            <pc:sldMk cId="1400857852" sldId="275"/>
            <ac:picMk id="29" creationId="{4C800E36-4604-D247-2182-5E87C1047E48}"/>
          </ac:picMkLst>
        </pc:picChg>
        <pc:picChg chg="add mod">
          <ac:chgData name="Adelle Price" userId="eba4e405-9547-40e6-9724-f7dcbdedccaf" providerId="ADAL" clId="{4804C75B-A126-4883-9A31-9EFFF68CD542}" dt="2022-11-18T20:19:30.274" v="12302" actId="571"/>
          <ac:picMkLst>
            <pc:docMk/>
            <pc:sldMk cId="1400857852" sldId="275"/>
            <ac:picMk id="30" creationId="{069247F2-5512-9A10-6F25-D85AD5A669DC}"/>
          </ac:picMkLst>
        </pc:picChg>
        <pc:picChg chg="add del mod">
          <ac:chgData name="Adelle Price" userId="eba4e405-9547-40e6-9724-f7dcbdedccaf" providerId="ADAL" clId="{4804C75B-A126-4883-9A31-9EFFF68CD542}" dt="2022-11-18T20:20:01.218" v="12308"/>
          <ac:picMkLst>
            <pc:docMk/>
            <pc:sldMk cId="1400857852" sldId="275"/>
            <ac:picMk id="31" creationId="{454EA503-8B76-529E-5C3D-0FA779AA4C49}"/>
          </ac:picMkLst>
        </pc:picChg>
        <pc:picChg chg="add del mod">
          <ac:chgData name="Adelle Price" userId="eba4e405-9547-40e6-9724-f7dcbdedccaf" providerId="ADAL" clId="{4804C75B-A126-4883-9A31-9EFFF68CD542}" dt="2022-11-18T20:20:01.218" v="12308"/>
          <ac:picMkLst>
            <pc:docMk/>
            <pc:sldMk cId="1400857852" sldId="275"/>
            <ac:picMk id="34" creationId="{D97AA206-C0BB-5173-7B02-B48400926315}"/>
          </ac:picMkLst>
        </pc:picChg>
        <pc:picChg chg="add del mod">
          <ac:chgData name="Adelle Price" userId="eba4e405-9547-40e6-9724-f7dcbdedccaf" providerId="ADAL" clId="{4804C75B-A126-4883-9A31-9EFFF68CD542}" dt="2022-11-18T20:20:01.218" v="12308"/>
          <ac:picMkLst>
            <pc:docMk/>
            <pc:sldMk cId="1400857852" sldId="275"/>
            <ac:picMk id="35" creationId="{72E516F9-C31F-6586-BDCA-2BB2AB035C37}"/>
          </ac:picMkLst>
        </pc:picChg>
        <pc:picChg chg="add del mod">
          <ac:chgData name="Adelle Price" userId="eba4e405-9547-40e6-9724-f7dcbdedccaf" providerId="ADAL" clId="{4804C75B-A126-4883-9A31-9EFFF68CD542}" dt="2022-11-18T20:20:01.218" v="12308"/>
          <ac:picMkLst>
            <pc:docMk/>
            <pc:sldMk cId="1400857852" sldId="275"/>
            <ac:picMk id="36" creationId="{4032F36F-BA61-2586-7CD2-12D750A37414}"/>
          </ac:picMkLst>
        </pc:picChg>
        <pc:picChg chg="add mod">
          <ac:chgData name="Adelle Price" userId="eba4e405-9547-40e6-9724-f7dcbdedccaf" providerId="ADAL" clId="{4804C75B-A126-4883-9A31-9EFFF68CD542}" dt="2022-11-18T20:21:34.154" v="12331" actId="1076"/>
          <ac:picMkLst>
            <pc:docMk/>
            <pc:sldMk cId="1400857852" sldId="275"/>
            <ac:picMk id="38" creationId="{D743401A-E471-71FA-D171-10E35835CFB2}"/>
          </ac:picMkLst>
        </pc:picChg>
        <pc:picChg chg="add mod">
          <ac:chgData name="Adelle Price" userId="eba4e405-9547-40e6-9724-f7dcbdedccaf" providerId="ADAL" clId="{4804C75B-A126-4883-9A31-9EFFF68CD542}" dt="2022-11-18T20:21:22.424" v="12327" actId="14100"/>
          <ac:picMkLst>
            <pc:docMk/>
            <pc:sldMk cId="1400857852" sldId="275"/>
            <ac:picMk id="39" creationId="{0E0C3945-BBE2-7BF0-D390-62A5484105F8}"/>
          </ac:picMkLst>
        </pc:picChg>
        <pc:picChg chg="add mod">
          <ac:chgData name="Adelle Price" userId="eba4e405-9547-40e6-9724-f7dcbdedccaf" providerId="ADAL" clId="{4804C75B-A126-4883-9A31-9EFFF68CD542}" dt="2022-11-18T20:21:11.344" v="12325" actId="1076"/>
          <ac:picMkLst>
            <pc:docMk/>
            <pc:sldMk cId="1400857852" sldId="275"/>
            <ac:picMk id="40" creationId="{F4111200-22C3-6760-77E4-5EDA1CC7654A}"/>
          </ac:picMkLst>
        </pc:picChg>
        <pc:picChg chg="add mod">
          <ac:chgData name="Adelle Price" userId="eba4e405-9547-40e6-9724-f7dcbdedccaf" providerId="ADAL" clId="{4804C75B-A126-4883-9A31-9EFFF68CD542}" dt="2022-11-18T20:21:08.645" v="12324" actId="1076"/>
          <ac:picMkLst>
            <pc:docMk/>
            <pc:sldMk cId="1400857852" sldId="275"/>
            <ac:picMk id="41" creationId="{8E0C0CFB-D1F0-EDDD-68F4-4F47A39FFE3F}"/>
          </ac:picMkLst>
        </pc:picChg>
        <pc:picChg chg="add mod">
          <ac:chgData name="Adelle Price" userId="eba4e405-9547-40e6-9724-f7dcbdedccaf" providerId="ADAL" clId="{4804C75B-A126-4883-9A31-9EFFF68CD542}" dt="2022-11-18T20:59:02.051" v="13108" actId="688"/>
          <ac:picMkLst>
            <pc:docMk/>
            <pc:sldMk cId="1400857852" sldId="275"/>
            <ac:picMk id="42" creationId="{0779A286-A7D4-F3D0-2367-7914977196D7}"/>
          </ac:picMkLst>
        </pc:picChg>
        <pc:picChg chg="add mod">
          <ac:chgData name="Adelle Price" userId="eba4e405-9547-40e6-9724-f7dcbdedccaf" providerId="ADAL" clId="{4804C75B-A126-4883-9A31-9EFFF68CD542}" dt="2022-11-18T20:24:46.533" v="12354" actId="1076"/>
          <ac:picMkLst>
            <pc:docMk/>
            <pc:sldMk cId="1400857852" sldId="275"/>
            <ac:picMk id="44" creationId="{543E39FE-D02E-CDC1-B930-C2B93101DAD2}"/>
          </ac:picMkLst>
        </pc:picChg>
        <pc:picChg chg="add mod">
          <ac:chgData name="Adelle Price" userId="eba4e405-9547-40e6-9724-f7dcbdedccaf" providerId="ADAL" clId="{4804C75B-A126-4883-9A31-9EFFF68CD542}" dt="2022-11-18T20:24:40.318" v="12351" actId="1076"/>
          <ac:picMkLst>
            <pc:docMk/>
            <pc:sldMk cId="1400857852" sldId="275"/>
            <ac:picMk id="46" creationId="{BC147F13-F891-F563-A3A6-CF7B566F2ED1}"/>
          </ac:picMkLst>
        </pc:picChg>
        <pc:picChg chg="add mod">
          <ac:chgData name="Adelle Price" userId="eba4e405-9547-40e6-9724-f7dcbdedccaf" providerId="ADAL" clId="{4804C75B-A126-4883-9A31-9EFFF68CD542}" dt="2022-11-18T20:24:34.151" v="12349" actId="1076"/>
          <ac:picMkLst>
            <pc:docMk/>
            <pc:sldMk cId="1400857852" sldId="275"/>
            <ac:picMk id="47" creationId="{8BDC88EF-BDE5-D993-C21B-AF032EE35540}"/>
          </ac:picMkLst>
        </pc:picChg>
        <pc:picChg chg="add mod">
          <ac:chgData name="Adelle Price" userId="eba4e405-9547-40e6-9724-f7dcbdedccaf" providerId="ADAL" clId="{4804C75B-A126-4883-9A31-9EFFF68CD542}" dt="2022-11-18T20:22:50.078" v="12346" actId="1076"/>
          <ac:picMkLst>
            <pc:docMk/>
            <pc:sldMk cId="1400857852" sldId="275"/>
            <ac:picMk id="48" creationId="{3E406752-A643-7F7E-3590-D398D06FAE09}"/>
          </ac:picMkLst>
        </pc:picChg>
        <pc:picChg chg="add mod">
          <ac:chgData name="Adelle Price" userId="eba4e405-9547-40e6-9724-f7dcbdedccaf" providerId="ADAL" clId="{4804C75B-A126-4883-9A31-9EFFF68CD542}" dt="2022-11-18T20:22:47.307" v="12345" actId="1076"/>
          <ac:picMkLst>
            <pc:docMk/>
            <pc:sldMk cId="1400857852" sldId="275"/>
            <ac:picMk id="49" creationId="{FD3B3202-40F1-EA27-9195-438428D86188}"/>
          </ac:picMkLst>
        </pc:picChg>
        <pc:picChg chg="add mod">
          <ac:chgData name="Adelle Price" userId="eba4e405-9547-40e6-9724-f7dcbdedccaf" providerId="ADAL" clId="{4804C75B-A126-4883-9A31-9EFFF68CD542}" dt="2022-11-18T20:22:45.319" v="12344" actId="1076"/>
          <ac:picMkLst>
            <pc:docMk/>
            <pc:sldMk cId="1400857852" sldId="275"/>
            <ac:picMk id="50" creationId="{0A6717AB-A242-0144-6D25-C7E7C1116BB6}"/>
          </ac:picMkLst>
        </pc:picChg>
        <pc:picChg chg="add mod">
          <ac:chgData name="Adelle Price" userId="eba4e405-9547-40e6-9724-f7dcbdedccaf" providerId="ADAL" clId="{4804C75B-A126-4883-9A31-9EFFF68CD542}" dt="2022-11-18T20:22:43.686" v="12343" actId="1076"/>
          <ac:picMkLst>
            <pc:docMk/>
            <pc:sldMk cId="1400857852" sldId="275"/>
            <ac:picMk id="51" creationId="{3E1AD0E2-8064-180F-EE13-AA04B4B5FE32}"/>
          </ac:picMkLst>
        </pc:picChg>
        <pc:picChg chg="add mod">
          <ac:chgData name="Adelle Price" userId="eba4e405-9547-40e6-9724-f7dcbdedccaf" providerId="ADAL" clId="{4804C75B-A126-4883-9A31-9EFFF68CD542}" dt="2022-11-18T20:59:10.516" v="13110" actId="688"/>
          <ac:picMkLst>
            <pc:docMk/>
            <pc:sldMk cId="1400857852" sldId="275"/>
            <ac:picMk id="52" creationId="{BFFE8310-ADCD-3DCD-521E-9F710DABBD1B}"/>
          </ac:picMkLst>
        </pc:picChg>
        <pc:picChg chg="add mod">
          <ac:chgData name="Adelle Price" userId="eba4e405-9547-40e6-9724-f7dcbdedccaf" providerId="ADAL" clId="{4804C75B-A126-4883-9A31-9EFFF68CD542}" dt="2022-11-18T20:26:14.382" v="12363" actId="1076"/>
          <ac:picMkLst>
            <pc:docMk/>
            <pc:sldMk cId="1400857852" sldId="275"/>
            <ac:picMk id="54" creationId="{43D9257D-76F1-419B-ABDC-11D54824D8A7}"/>
          </ac:picMkLst>
        </pc:picChg>
        <pc:picChg chg="add mod">
          <ac:chgData name="Adelle Price" userId="eba4e405-9547-40e6-9724-f7dcbdedccaf" providerId="ADAL" clId="{4804C75B-A126-4883-9A31-9EFFF68CD542}" dt="2022-11-18T20:26:18.160" v="12364" actId="1076"/>
          <ac:picMkLst>
            <pc:docMk/>
            <pc:sldMk cId="1400857852" sldId="275"/>
            <ac:picMk id="56" creationId="{03074D0A-310B-4FAE-2A4D-9D416BEB5336}"/>
          </ac:picMkLst>
        </pc:picChg>
        <pc:picChg chg="add mod">
          <ac:chgData name="Adelle Price" userId="eba4e405-9547-40e6-9724-f7dcbdedccaf" providerId="ADAL" clId="{4804C75B-A126-4883-9A31-9EFFF68CD542}" dt="2022-11-18T20:26:21.575" v="12365" actId="1076"/>
          <ac:picMkLst>
            <pc:docMk/>
            <pc:sldMk cId="1400857852" sldId="275"/>
            <ac:picMk id="58" creationId="{3C4BF5F4-091A-AC05-A916-F8D77E1138DF}"/>
          </ac:picMkLst>
        </pc:picChg>
        <pc:picChg chg="add mod">
          <ac:chgData name="Adelle Price" userId="eba4e405-9547-40e6-9724-f7dcbdedccaf" providerId="ADAL" clId="{4804C75B-A126-4883-9A31-9EFFF68CD542}" dt="2022-11-18T20:26:26.797" v="12366" actId="1076"/>
          <ac:picMkLst>
            <pc:docMk/>
            <pc:sldMk cId="1400857852" sldId="275"/>
            <ac:picMk id="60" creationId="{E41AFA81-4179-B1F5-0C4B-10203ED5D090}"/>
          </ac:picMkLst>
        </pc:picChg>
        <pc:picChg chg="add mod">
          <ac:chgData name="Adelle Price" userId="eba4e405-9547-40e6-9724-f7dcbdedccaf" providerId="ADAL" clId="{4804C75B-A126-4883-9A31-9EFFF68CD542}" dt="2022-11-18T20:27:20.214" v="12372" actId="1076"/>
          <ac:picMkLst>
            <pc:docMk/>
            <pc:sldMk cId="1400857852" sldId="275"/>
            <ac:picMk id="61" creationId="{A27D30AC-AA58-A5C3-812B-6BAA57844493}"/>
          </ac:picMkLst>
        </pc:picChg>
        <pc:picChg chg="add mod">
          <ac:chgData name="Adelle Price" userId="eba4e405-9547-40e6-9724-f7dcbdedccaf" providerId="ADAL" clId="{4804C75B-A126-4883-9A31-9EFFF68CD542}" dt="2022-11-18T20:27:20.214" v="12372" actId="1076"/>
          <ac:picMkLst>
            <pc:docMk/>
            <pc:sldMk cId="1400857852" sldId="275"/>
            <ac:picMk id="62" creationId="{31A199FB-1209-98FF-0A35-B30FC2AB68E5}"/>
          </ac:picMkLst>
        </pc:picChg>
        <pc:picChg chg="add mod">
          <ac:chgData name="Adelle Price" userId="eba4e405-9547-40e6-9724-f7dcbdedccaf" providerId="ADAL" clId="{4804C75B-A126-4883-9A31-9EFFF68CD542}" dt="2022-11-18T20:27:20.214" v="12372" actId="1076"/>
          <ac:picMkLst>
            <pc:docMk/>
            <pc:sldMk cId="1400857852" sldId="275"/>
            <ac:picMk id="63" creationId="{26400B8D-5CB4-FF22-1445-F7DE876127CB}"/>
          </ac:picMkLst>
        </pc:picChg>
        <pc:picChg chg="add mod">
          <ac:chgData name="Adelle Price" userId="eba4e405-9547-40e6-9724-f7dcbdedccaf" providerId="ADAL" clId="{4804C75B-A126-4883-9A31-9EFFF68CD542}" dt="2022-11-18T20:27:24.717" v="12374" actId="1076"/>
          <ac:picMkLst>
            <pc:docMk/>
            <pc:sldMk cId="1400857852" sldId="275"/>
            <ac:picMk id="64" creationId="{A1A8BD14-6411-B9A3-3140-EB723D0A9653}"/>
          </ac:picMkLst>
        </pc:picChg>
        <pc:picChg chg="add mod">
          <ac:chgData name="Adelle Price" userId="eba4e405-9547-40e6-9724-f7dcbdedccaf" providerId="ADAL" clId="{4804C75B-A126-4883-9A31-9EFFF68CD542}" dt="2022-11-18T20:27:34.897" v="12376" actId="1076"/>
          <ac:picMkLst>
            <pc:docMk/>
            <pc:sldMk cId="1400857852" sldId="275"/>
            <ac:picMk id="65" creationId="{56495BA4-4CA4-5232-5E73-B8BDFC5E0BC5}"/>
          </ac:picMkLst>
        </pc:picChg>
      </pc:sldChg>
      <pc:sldChg chg="addSp delSp modSp mod modNotesTx">
        <pc:chgData name="Adelle Price" userId="eba4e405-9547-40e6-9724-f7dcbdedccaf" providerId="ADAL" clId="{4804C75B-A126-4883-9A31-9EFFF68CD542}" dt="2022-11-18T20:43:13.211" v="12755" actId="20577"/>
        <pc:sldMkLst>
          <pc:docMk/>
          <pc:sldMk cId="1695936754" sldId="276"/>
        </pc:sldMkLst>
        <pc:spChg chg="del mod">
          <ac:chgData name="Adelle Price" userId="eba4e405-9547-40e6-9724-f7dcbdedccaf" providerId="ADAL" clId="{4804C75B-A126-4883-9A31-9EFFF68CD542}" dt="2022-11-12T23:39:47.756" v="668" actId="478"/>
          <ac:spMkLst>
            <pc:docMk/>
            <pc:sldMk cId="1695936754" sldId="276"/>
            <ac:spMk id="4" creationId="{AB4B469B-8E71-32AF-0FAD-A196C38FFCC5}"/>
          </ac:spMkLst>
        </pc:spChg>
        <pc:spChg chg="add mod">
          <ac:chgData name="Adelle Price" userId="eba4e405-9547-40e6-9724-f7dcbdedccaf" providerId="ADAL" clId="{4804C75B-A126-4883-9A31-9EFFF68CD542}" dt="2022-11-18T20:43:13.211" v="12755" actId="20577"/>
          <ac:spMkLst>
            <pc:docMk/>
            <pc:sldMk cId="1695936754" sldId="276"/>
            <ac:spMk id="6" creationId="{A031FF5E-ACAD-5CFA-7CC1-9930542B8654}"/>
          </ac:spMkLst>
        </pc:spChg>
        <pc:spChg chg="mod">
          <ac:chgData name="Adelle Price" userId="eba4e405-9547-40e6-9724-f7dcbdedccaf" providerId="ADAL" clId="{4804C75B-A126-4883-9A31-9EFFF68CD542}" dt="2022-11-17T06:54:03.500" v="10522" actId="255"/>
          <ac:spMkLst>
            <pc:docMk/>
            <pc:sldMk cId="1695936754" sldId="276"/>
            <ac:spMk id="8" creationId="{322C83B2-1A77-8ED8-453D-006487DE49B9}"/>
          </ac:spMkLst>
        </pc:spChg>
        <pc:spChg chg="add mod topLvl">
          <ac:chgData name="Adelle Price" userId="eba4e405-9547-40e6-9724-f7dcbdedccaf" providerId="ADAL" clId="{4804C75B-A126-4883-9A31-9EFFF68CD542}" dt="2022-11-18T20:35:28.949" v="12439" actId="1036"/>
          <ac:spMkLst>
            <pc:docMk/>
            <pc:sldMk cId="1695936754" sldId="276"/>
            <ac:spMk id="10" creationId="{8B989E37-CBB2-7C9B-62EE-955C7A7F2FC4}"/>
          </ac:spMkLst>
        </pc:spChg>
        <pc:spChg chg="add mod topLvl">
          <ac:chgData name="Adelle Price" userId="eba4e405-9547-40e6-9724-f7dcbdedccaf" providerId="ADAL" clId="{4804C75B-A126-4883-9A31-9EFFF68CD542}" dt="2022-11-18T20:35:37.997" v="12443" actId="1076"/>
          <ac:spMkLst>
            <pc:docMk/>
            <pc:sldMk cId="1695936754" sldId="276"/>
            <ac:spMk id="14" creationId="{7D9F0536-C264-9B81-7904-EC9142323530}"/>
          </ac:spMkLst>
        </pc:spChg>
        <pc:spChg chg="add del mod">
          <ac:chgData name="Adelle Price" userId="eba4e405-9547-40e6-9724-f7dcbdedccaf" providerId="ADAL" clId="{4804C75B-A126-4883-9A31-9EFFF68CD542}" dt="2022-11-12T23:37:17.494" v="528"/>
          <ac:spMkLst>
            <pc:docMk/>
            <pc:sldMk cId="1695936754" sldId="276"/>
            <ac:spMk id="16" creationId="{C4FD6AD7-7C86-FCB7-8636-DD26CE903C71}"/>
          </ac:spMkLst>
        </pc:spChg>
        <pc:spChg chg="add mod">
          <ac:chgData name="Adelle Price" userId="eba4e405-9547-40e6-9724-f7dcbdedccaf" providerId="ADAL" clId="{4804C75B-A126-4883-9A31-9EFFF68CD542}" dt="2022-11-17T06:13:39.020" v="9528" actId="14100"/>
          <ac:spMkLst>
            <pc:docMk/>
            <pc:sldMk cId="1695936754" sldId="276"/>
            <ac:spMk id="17" creationId="{2ED633CF-70A1-0423-5EE9-B8820BAF0250}"/>
          </ac:spMkLst>
        </pc:spChg>
        <pc:grpChg chg="mod">
          <ac:chgData name="Adelle Price" userId="eba4e405-9547-40e6-9724-f7dcbdedccaf" providerId="ADAL" clId="{4804C75B-A126-4883-9A31-9EFFF68CD542}" dt="2022-11-17T06:12:10.656" v="9434" actId="164"/>
          <ac:grpSpMkLst>
            <pc:docMk/>
            <pc:sldMk cId="1695936754" sldId="276"/>
            <ac:grpSpMk id="2" creationId="{5EEC5077-0AC5-7FB6-C045-43E390FD2AD7}"/>
          </ac:grpSpMkLst>
        </pc:grpChg>
        <pc:grpChg chg="mod">
          <ac:chgData name="Adelle Price" userId="eba4e405-9547-40e6-9724-f7dcbdedccaf" providerId="ADAL" clId="{4804C75B-A126-4883-9A31-9EFFF68CD542}" dt="2022-11-17T06:12:10.656" v="9434" actId="164"/>
          <ac:grpSpMkLst>
            <pc:docMk/>
            <pc:sldMk cId="1695936754" sldId="276"/>
            <ac:grpSpMk id="3" creationId="{A1E8DD44-B05A-BE08-C422-19A838F8E727}"/>
          </ac:grpSpMkLst>
        </pc:grpChg>
        <pc:grpChg chg="add del mod">
          <ac:chgData name="Adelle Price" userId="eba4e405-9547-40e6-9724-f7dcbdedccaf" providerId="ADAL" clId="{4804C75B-A126-4883-9A31-9EFFF68CD542}" dt="2022-11-17T06:11:54.644" v="9430" actId="165"/>
          <ac:grpSpMkLst>
            <pc:docMk/>
            <pc:sldMk cId="1695936754" sldId="276"/>
            <ac:grpSpMk id="4" creationId="{16D00BCA-2983-BFA4-DF43-93F0FBBC42C2}"/>
          </ac:grpSpMkLst>
        </pc:grpChg>
        <pc:grpChg chg="add mod">
          <ac:chgData name="Adelle Price" userId="eba4e405-9547-40e6-9724-f7dcbdedccaf" providerId="ADAL" clId="{4804C75B-A126-4883-9A31-9EFFF68CD542}" dt="2022-11-17T06:12:10.656" v="9434" actId="164"/>
          <ac:grpSpMkLst>
            <pc:docMk/>
            <pc:sldMk cId="1695936754" sldId="276"/>
            <ac:grpSpMk id="11" creationId="{BCC86E63-2B44-363A-96DA-8BD4111BA23D}"/>
          </ac:grpSpMkLst>
        </pc:grpChg>
        <pc:grpChg chg="mod topLvl">
          <ac:chgData name="Adelle Price" userId="eba4e405-9547-40e6-9724-f7dcbdedccaf" providerId="ADAL" clId="{4804C75B-A126-4883-9A31-9EFFF68CD542}" dt="2022-11-17T06:14:50.203" v="9568" actId="164"/>
          <ac:grpSpMkLst>
            <pc:docMk/>
            <pc:sldMk cId="1695936754" sldId="276"/>
            <ac:grpSpMk id="13" creationId="{F015A0D1-2801-DD47-8C50-49318C66508A}"/>
          </ac:grpSpMkLst>
        </pc:grpChg>
        <pc:grpChg chg="add mod">
          <ac:chgData name="Adelle Price" userId="eba4e405-9547-40e6-9724-f7dcbdedccaf" providerId="ADAL" clId="{4804C75B-A126-4883-9A31-9EFFF68CD542}" dt="2022-11-18T20:34:55.416" v="12424" actId="1076"/>
          <ac:grpSpMkLst>
            <pc:docMk/>
            <pc:sldMk cId="1695936754" sldId="276"/>
            <ac:grpSpMk id="15" creationId="{0FC92CCB-ED2F-C6F4-5674-CAB103D81F38}"/>
          </ac:grpSpMkLst>
        </pc:grpChg>
        <pc:graphicFrameChg chg="del mod">
          <ac:chgData name="Adelle Price" userId="eba4e405-9547-40e6-9724-f7dcbdedccaf" providerId="ADAL" clId="{4804C75B-A126-4883-9A31-9EFFF68CD542}" dt="2022-11-12T23:39:04.075" v="584" actId="478"/>
          <ac:graphicFrameMkLst>
            <pc:docMk/>
            <pc:sldMk cId="1695936754" sldId="276"/>
            <ac:graphicFrameMk id="15" creationId="{F68E6121-271A-F13C-7591-C1810EBC8C97}"/>
          </ac:graphicFrameMkLst>
        </pc:graphicFrameChg>
        <pc:picChg chg="mod modCrop">
          <ac:chgData name="Adelle Price" userId="eba4e405-9547-40e6-9724-f7dcbdedccaf" providerId="ADAL" clId="{4804C75B-A126-4883-9A31-9EFFF68CD542}" dt="2022-11-18T20:40:56.522" v="12673" actId="732"/>
          <ac:picMkLst>
            <pc:docMk/>
            <pc:sldMk cId="1695936754" sldId="276"/>
            <ac:picMk id="5" creationId="{550EC3EA-8EB0-883A-B9A1-6B4F6A7F123C}"/>
          </ac:picMkLst>
        </pc:picChg>
        <pc:picChg chg="del">
          <ac:chgData name="Adelle Price" userId="eba4e405-9547-40e6-9724-f7dcbdedccaf" providerId="ADAL" clId="{4804C75B-A126-4883-9A31-9EFFF68CD542}" dt="2022-11-15T18:34:14.711" v="8099" actId="478"/>
          <ac:picMkLst>
            <pc:docMk/>
            <pc:sldMk cId="1695936754" sldId="276"/>
            <ac:picMk id="6" creationId="{51AAC5AC-5230-5B44-29F5-35FFBE8FA170}"/>
          </ac:picMkLst>
        </pc:picChg>
        <pc:picChg chg="mod">
          <ac:chgData name="Adelle Price" userId="eba4e405-9547-40e6-9724-f7dcbdedccaf" providerId="ADAL" clId="{4804C75B-A126-4883-9A31-9EFFF68CD542}" dt="2022-11-18T20:42:05.728" v="12704" actId="1038"/>
          <ac:picMkLst>
            <pc:docMk/>
            <pc:sldMk cId="1695936754" sldId="276"/>
            <ac:picMk id="7" creationId="{2036BB95-704A-A598-5B6F-D412238A31D7}"/>
          </ac:picMkLst>
        </pc:picChg>
        <pc:picChg chg="mod modCrop">
          <ac:chgData name="Adelle Price" userId="eba4e405-9547-40e6-9724-f7dcbdedccaf" providerId="ADAL" clId="{4804C75B-A126-4883-9A31-9EFFF68CD542}" dt="2022-11-18T20:39:30.738" v="12654" actId="732"/>
          <ac:picMkLst>
            <pc:docMk/>
            <pc:sldMk cId="1695936754" sldId="276"/>
            <ac:picMk id="9" creationId="{B54B9263-97E8-1FCF-5D1A-8895CCA5A93E}"/>
          </ac:picMkLst>
        </pc:picChg>
        <pc:picChg chg="add del mod">
          <ac:chgData name="Adelle Price" userId="eba4e405-9547-40e6-9724-f7dcbdedccaf" providerId="ADAL" clId="{4804C75B-A126-4883-9A31-9EFFF68CD542}" dt="2022-11-18T20:32:42.738" v="12393" actId="22"/>
          <ac:picMkLst>
            <pc:docMk/>
            <pc:sldMk cId="1695936754" sldId="276"/>
            <ac:picMk id="11" creationId="{01F45670-E007-5E3A-FC76-F8432FA96809}"/>
          </ac:picMkLst>
        </pc:picChg>
        <pc:picChg chg="del">
          <ac:chgData name="Adelle Price" userId="eba4e405-9547-40e6-9724-f7dcbdedccaf" providerId="ADAL" clId="{4804C75B-A126-4883-9A31-9EFFF68CD542}" dt="2022-11-15T18:34:11.388" v="8098" actId="478"/>
          <ac:picMkLst>
            <pc:docMk/>
            <pc:sldMk cId="1695936754" sldId="276"/>
            <ac:picMk id="11" creationId="{0A49D0EE-324A-CB14-F3D6-084EE6835AC1}"/>
          </ac:picMkLst>
        </pc:picChg>
        <pc:picChg chg="mod">
          <ac:chgData name="Adelle Price" userId="eba4e405-9547-40e6-9724-f7dcbdedccaf" providerId="ADAL" clId="{4804C75B-A126-4883-9A31-9EFFF68CD542}" dt="2022-11-18T20:39:46.558" v="12661" actId="1037"/>
          <ac:picMkLst>
            <pc:docMk/>
            <pc:sldMk cId="1695936754" sldId="276"/>
            <ac:picMk id="12" creationId="{5D3531BE-5FA7-4232-6095-97239792359D}"/>
          </ac:picMkLst>
        </pc:picChg>
        <pc:picChg chg="add del">
          <ac:chgData name="Adelle Price" userId="eba4e405-9547-40e6-9724-f7dcbdedccaf" providerId="ADAL" clId="{4804C75B-A126-4883-9A31-9EFFF68CD542}" dt="2022-11-18T20:32:41.901" v="12392" actId="22"/>
          <ac:picMkLst>
            <pc:docMk/>
            <pc:sldMk cId="1695936754" sldId="276"/>
            <ac:picMk id="19" creationId="{07DC11EA-4E78-D951-6CF1-E57AB8B18CC4}"/>
          </ac:picMkLst>
        </pc:picChg>
        <pc:picChg chg="add mod">
          <ac:chgData name="Adelle Price" userId="eba4e405-9547-40e6-9724-f7dcbdedccaf" providerId="ADAL" clId="{4804C75B-A126-4883-9A31-9EFFF68CD542}" dt="2022-11-18T20:33:54.741" v="12407" actId="1076"/>
          <ac:picMkLst>
            <pc:docMk/>
            <pc:sldMk cId="1695936754" sldId="276"/>
            <ac:picMk id="23" creationId="{2C03C466-F558-4DD0-F1A6-4FA33C9629A4}"/>
          </ac:picMkLst>
        </pc:picChg>
        <pc:picChg chg="add mod">
          <ac:chgData name="Adelle Price" userId="eba4e405-9547-40e6-9724-f7dcbdedccaf" providerId="ADAL" clId="{4804C75B-A126-4883-9A31-9EFFF68CD542}" dt="2022-11-18T20:33:58.843" v="12408" actId="1076"/>
          <ac:picMkLst>
            <pc:docMk/>
            <pc:sldMk cId="1695936754" sldId="276"/>
            <ac:picMk id="25" creationId="{B2EFDE8A-AE51-747F-C52C-FA5C543D87B3}"/>
          </ac:picMkLst>
        </pc:picChg>
        <pc:picChg chg="add mod">
          <ac:chgData name="Adelle Price" userId="eba4e405-9547-40e6-9724-f7dcbdedccaf" providerId="ADAL" clId="{4804C75B-A126-4883-9A31-9EFFF68CD542}" dt="2022-11-18T20:34:01.694" v="12409" actId="1076"/>
          <ac:picMkLst>
            <pc:docMk/>
            <pc:sldMk cId="1695936754" sldId="276"/>
            <ac:picMk id="27" creationId="{33DD1133-6651-6D27-0363-7D1DD6295506}"/>
          </ac:picMkLst>
        </pc:picChg>
        <pc:picChg chg="add mod">
          <ac:chgData name="Adelle Price" userId="eba4e405-9547-40e6-9724-f7dcbdedccaf" providerId="ADAL" clId="{4804C75B-A126-4883-9A31-9EFFF68CD542}" dt="2022-11-18T20:34:05.747" v="12411" actId="1035"/>
          <ac:picMkLst>
            <pc:docMk/>
            <pc:sldMk cId="1695936754" sldId="276"/>
            <ac:picMk id="29" creationId="{D644BE90-87D4-563D-DAC4-E2851E20D406}"/>
          </ac:picMkLst>
        </pc:picChg>
        <pc:picChg chg="add mod">
          <ac:chgData name="Adelle Price" userId="eba4e405-9547-40e6-9724-f7dcbdedccaf" providerId="ADAL" clId="{4804C75B-A126-4883-9A31-9EFFF68CD542}" dt="2022-11-18T20:34:11.067" v="12412" actId="1076"/>
          <ac:picMkLst>
            <pc:docMk/>
            <pc:sldMk cId="1695936754" sldId="276"/>
            <ac:picMk id="31" creationId="{3C8529B5-2F0F-B3BC-D775-4B23F95FE696}"/>
          </ac:picMkLst>
        </pc:picChg>
        <pc:picChg chg="add mod">
          <ac:chgData name="Adelle Price" userId="eba4e405-9547-40e6-9724-f7dcbdedccaf" providerId="ADAL" clId="{4804C75B-A126-4883-9A31-9EFFF68CD542}" dt="2022-11-18T20:34:15.747" v="12413" actId="1076"/>
          <ac:picMkLst>
            <pc:docMk/>
            <pc:sldMk cId="1695936754" sldId="276"/>
            <ac:picMk id="33" creationId="{05035403-E57B-711C-13B7-5DE969C11952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4" creationId="{989DFF19-F201-7A26-DC6C-2D0443D6429B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5" creationId="{DBA39C57-00F9-E43D-17C9-94FB982CBB02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6" creationId="{73C01AD3-2F49-73BD-C4EB-A51222740716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7" creationId="{AC62166A-CA4B-8B66-E3A4-918AC50F53CE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8" creationId="{56074DD9-2E2C-DAF6-252B-E095099022D9}"/>
          </ac:picMkLst>
        </pc:picChg>
        <pc:picChg chg="add mod">
          <ac:chgData name="Adelle Price" userId="eba4e405-9547-40e6-9724-f7dcbdedccaf" providerId="ADAL" clId="{4804C75B-A126-4883-9A31-9EFFF68CD542}" dt="2022-11-18T20:35:17.673" v="12428" actId="1076"/>
          <ac:picMkLst>
            <pc:docMk/>
            <pc:sldMk cId="1695936754" sldId="276"/>
            <ac:picMk id="39" creationId="{F309CFAF-85CD-B93D-4D60-E1C8D03EBF0A}"/>
          </ac:picMkLst>
        </pc:picChg>
        <pc:picChg chg="add mod">
          <ac:chgData name="Adelle Price" userId="eba4e405-9547-40e6-9724-f7dcbdedccaf" providerId="ADAL" clId="{4804C75B-A126-4883-9A31-9EFFF68CD542}" dt="2022-11-18T20:39:35.872" v="12655" actId="1076"/>
          <ac:picMkLst>
            <pc:docMk/>
            <pc:sldMk cId="1695936754" sldId="276"/>
            <ac:picMk id="41" creationId="{B4BB4274-4B5A-E61C-87D8-28B1FAC411E6}"/>
          </ac:picMkLst>
        </pc:picChg>
        <pc:picChg chg="add mod">
          <ac:chgData name="Adelle Price" userId="eba4e405-9547-40e6-9724-f7dcbdedccaf" providerId="ADAL" clId="{4804C75B-A126-4883-9A31-9EFFF68CD542}" dt="2022-11-18T20:39:43.065" v="12656" actId="1076"/>
          <ac:picMkLst>
            <pc:docMk/>
            <pc:sldMk cId="1695936754" sldId="276"/>
            <ac:picMk id="43" creationId="{890BF146-410E-5035-B35E-FBFEC5DF135E}"/>
          </ac:picMkLst>
        </pc:picChg>
        <pc:picChg chg="add mod">
          <ac:chgData name="Adelle Price" userId="eba4e405-9547-40e6-9724-f7dcbdedccaf" providerId="ADAL" clId="{4804C75B-A126-4883-9A31-9EFFF68CD542}" dt="2022-11-18T20:39:55.036" v="12663" actId="1076"/>
          <ac:picMkLst>
            <pc:docMk/>
            <pc:sldMk cId="1695936754" sldId="276"/>
            <ac:picMk id="45" creationId="{6FB2C9E4-726C-8DCA-24AE-4421A7A8D7D7}"/>
          </ac:picMkLst>
        </pc:picChg>
        <pc:picChg chg="add mod">
          <ac:chgData name="Adelle Price" userId="eba4e405-9547-40e6-9724-f7dcbdedccaf" providerId="ADAL" clId="{4804C75B-A126-4883-9A31-9EFFF68CD542}" dt="2022-11-18T20:39:59.890" v="12664" actId="1076"/>
          <ac:picMkLst>
            <pc:docMk/>
            <pc:sldMk cId="1695936754" sldId="276"/>
            <ac:picMk id="47" creationId="{B46A6F3A-1A70-FD15-DBFA-F6303EAF4772}"/>
          </ac:picMkLst>
        </pc:picChg>
        <pc:picChg chg="add mod">
          <ac:chgData name="Adelle Price" userId="eba4e405-9547-40e6-9724-f7dcbdedccaf" providerId="ADAL" clId="{4804C75B-A126-4883-9A31-9EFFF68CD542}" dt="2022-11-18T20:40:03.301" v="12665" actId="1076"/>
          <ac:picMkLst>
            <pc:docMk/>
            <pc:sldMk cId="1695936754" sldId="276"/>
            <ac:picMk id="49" creationId="{211A345F-52FA-446D-8F93-E8A35CE2FC12}"/>
          </ac:picMkLst>
        </pc:picChg>
        <pc:picChg chg="add mod">
          <ac:chgData name="Adelle Price" userId="eba4e405-9547-40e6-9724-f7dcbdedccaf" providerId="ADAL" clId="{4804C75B-A126-4883-9A31-9EFFF68CD542}" dt="2022-11-18T20:39:52.246" v="12662" actId="1076"/>
          <ac:picMkLst>
            <pc:docMk/>
            <pc:sldMk cId="1695936754" sldId="276"/>
            <ac:picMk id="51" creationId="{9AC94FBD-AE16-562B-053F-C6978969CD23}"/>
          </ac:picMkLst>
        </pc:picChg>
        <pc:picChg chg="add mod">
          <ac:chgData name="Adelle Price" userId="eba4e405-9547-40e6-9724-f7dcbdedccaf" providerId="ADAL" clId="{4804C75B-A126-4883-9A31-9EFFF68CD542}" dt="2022-11-18T20:41:41.158" v="12692" actId="14100"/>
          <ac:picMkLst>
            <pc:docMk/>
            <pc:sldMk cId="1695936754" sldId="276"/>
            <ac:picMk id="53" creationId="{3EFE7464-AE23-B539-98C0-20A1F50A6E8E}"/>
          </ac:picMkLst>
        </pc:picChg>
        <pc:picChg chg="add mod">
          <ac:chgData name="Adelle Price" userId="eba4e405-9547-40e6-9724-f7dcbdedccaf" providerId="ADAL" clId="{4804C75B-A126-4883-9A31-9EFFF68CD542}" dt="2022-11-18T20:41:43.689" v="12693" actId="1076"/>
          <ac:picMkLst>
            <pc:docMk/>
            <pc:sldMk cId="1695936754" sldId="276"/>
            <ac:picMk id="55" creationId="{9D879107-231C-2ACB-C25C-4C64535AB423}"/>
          </ac:picMkLst>
        </pc:picChg>
        <pc:picChg chg="add mod">
          <ac:chgData name="Adelle Price" userId="eba4e405-9547-40e6-9724-f7dcbdedccaf" providerId="ADAL" clId="{4804C75B-A126-4883-9A31-9EFFF68CD542}" dt="2022-11-18T20:41:15.896" v="12686" actId="571"/>
          <ac:picMkLst>
            <pc:docMk/>
            <pc:sldMk cId="1695936754" sldId="276"/>
            <ac:picMk id="56" creationId="{2932A791-6168-F28C-95E0-47DE3DBA3C27}"/>
          </ac:picMkLst>
        </pc:picChg>
        <pc:picChg chg="add mod">
          <ac:chgData name="Adelle Price" userId="eba4e405-9547-40e6-9724-f7dcbdedccaf" providerId="ADAL" clId="{4804C75B-A126-4883-9A31-9EFFF68CD542}" dt="2022-11-18T20:41:15.896" v="12686" actId="571"/>
          <ac:picMkLst>
            <pc:docMk/>
            <pc:sldMk cId="1695936754" sldId="276"/>
            <ac:picMk id="57" creationId="{6BB0D2C4-4FE9-0B6E-2E45-D02055A9B501}"/>
          </ac:picMkLst>
        </pc:picChg>
        <pc:picChg chg="add mod">
          <ac:chgData name="Adelle Price" userId="eba4e405-9547-40e6-9724-f7dcbdedccaf" providerId="ADAL" clId="{4804C75B-A126-4883-9A31-9EFFF68CD542}" dt="2022-11-18T20:42:00.319" v="12698" actId="1076"/>
          <ac:picMkLst>
            <pc:docMk/>
            <pc:sldMk cId="1695936754" sldId="276"/>
            <ac:picMk id="58" creationId="{530F72B0-CC5A-35DE-6B30-8BD181F5B98F}"/>
          </ac:picMkLst>
        </pc:picChg>
        <pc:picChg chg="add mod">
          <ac:chgData name="Adelle Price" userId="eba4e405-9547-40e6-9724-f7dcbdedccaf" providerId="ADAL" clId="{4804C75B-A126-4883-9A31-9EFFF68CD542}" dt="2022-11-18T20:41:53.367" v="12696" actId="1076"/>
          <ac:picMkLst>
            <pc:docMk/>
            <pc:sldMk cId="1695936754" sldId="276"/>
            <ac:picMk id="59" creationId="{A96A0580-3E55-F8D5-76D6-62DA598535FC}"/>
          </ac:picMkLst>
        </pc:picChg>
        <pc:picChg chg="add mod">
          <ac:chgData name="Adelle Price" userId="eba4e405-9547-40e6-9724-f7dcbdedccaf" providerId="ADAL" clId="{4804C75B-A126-4883-9A31-9EFFF68CD542}" dt="2022-11-18T20:41:49.665" v="12695" actId="1076"/>
          <ac:picMkLst>
            <pc:docMk/>
            <pc:sldMk cId="1695936754" sldId="276"/>
            <ac:picMk id="60" creationId="{C7CFA52A-141C-2BD5-C997-A02B567402EF}"/>
          </ac:picMkLst>
        </pc:picChg>
        <pc:picChg chg="add mod">
          <ac:chgData name="Adelle Price" userId="eba4e405-9547-40e6-9724-f7dcbdedccaf" providerId="ADAL" clId="{4804C75B-A126-4883-9A31-9EFFF68CD542}" dt="2022-11-18T20:41:46.620" v="12694" actId="1076"/>
          <ac:picMkLst>
            <pc:docMk/>
            <pc:sldMk cId="1695936754" sldId="276"/>
            <ac:picMk id="61" creationId="{9849E563-6171-41B6-D2AF-8A0A0ABAE7F3}"/>
          </ac:picMkLst>
        </pc:picChg>
        <pc:picChg chg="add mod">
          <ac:chgData name="Adelle Price" userId="eba4e405-9547-40e6-9724-f7dcbdedccaf" providerId="ADAL" clId="{4804C75B-A126-4883-9A31-9EFFF68CD542}" dt="2022-11-18T20:41:56.971" v="12697" actId="1076"/>
          <ac:picMkLst>
            <pc:docMk/>
            <pc:sldMk cId="1695936754" sldId="276"/>
            <ac:picMk id="62" creationId="{20B8F9DE-DBAA-9E1A-1B34-3A98DA8A4051}"/>
          </ac:picMkLst>
        </pc:picChg>
        <pc:cxnChg chg="add mod ord topLvl">
          <ac:chgData name="Adelle Price" userId="eba4e405-9547-40e6-9724-f7dcbdedccaf" providerId="ADAL" clId="{4804C75B-A126-4883-9A31-9EFFF68CD542}" dt="2022-11-18T20:35:41.681" v="12444" actId="1076"/>
          <ac:cxnSpMkLst>
            <pc:docMk/>
            <pc:sldMk cId="1695936754" sldId="276"/>
            <ac:cxnSpMk id="18" creationId="{E8BD1A03-65CF-7E93-9BB6-67E3A8CFEC6C}"/>
          </ac:cxnSpMkLst>
        </pc:cxnChg>
        <pc:cxnChg chg="add mod topLvl">
          <ac:chgData name="Adelle Price" userId="eba4e405-9547-40e6-9724-f7dcbdedccaf" providerId="ADAL" clId="{4804C75B-A126-4883-9A31-9EFFF68CD542}" dt="2022-11-18T20:35:22.028" v="12429" actId="1076"/>
          <ac:cxnSpMkLst>
            <pc:docMk/>
            <pc:sldMk cId="1695936754" sldId="276"/>
            <ac:cxnSpMk id="21" creationId="{03FE41E0-5803-BB5F-064E-5C6A7C5D4FCD}"/>
          </ac:cxnSpMkLst>
        </pc:cxnChg>
        <pc:cxnChg chg="add mod topLvl">
          <ac:chgData name="Adelle Price" userId="eba4e405-9547-40e6-9724-f7dcbdedccaf" providerId="ADAL" clId="{4804C75B-A126-4883-9A31-9EFFF68CD542}" dt="2022-11-18T20:35:32.176" v="12442" actId="1036"/>
          <ac:cxnSpMkLst>
            <pc:docMk/>
            <pc:sldMk cId="1695936754" sldId="276"/>
            <ac:cxnSpMk id="22" creationId="{55E684E6-6044-616C-AE2E-44F629477354}"/>
          </ac:cxnSpMkLst>
        </pc:cxnChg>
      </pc:sldChg>
      <pc:sldChg chg="addSp delSp modSp mod ord modNotesTx">
        <pc:chgData name="Adelle Price" userId="eba4e405-9547-40e6-9724-f7dcbdedccaf" providerId="ADAL" clId="{4804C75B-A126-4883-9A31-9EFFF68CD542}" dt="2022-11-18T20:47:40.456" v="12825" actId="1037"/>
        <pc:sldMkLst>
          <pc:docMk/>
          <pc:sldMk cId="1403932752" sldId="277"/>
        </pc:sldMkLst>
        <pc:spChg chg="mod">
          <ac:chgData name="Adelle Price" userId="eba4e405-9547-40e6-9724-f7dcbdedccaf" providerId="ADAL" clId="{4804C75B-A126-4883-9A31-9EFFF68CD542}" dt="2022-11-17T06:54:15.273" v="10523" actId="255"/>
          <ac:spMkLst>
            <pc:docMk/>
            <pc:sldMk cId="1403932752" sldId="277"/>
            <ac:spMk id="2" creationId="{5BF0687C-4281-D871-7F8D-1E10462E1674}"/>
          </ac:spMkLst>
        </pc:spChg>
        <pc:spChg chg="add mod">
          <ac:chgData name="Adelle Price" userId="eba4e405-9547-40e6-9724-f7dcbdedccaf" providerId="ADAL" clId="{4804C75B-A126-4883-9A31-9EFFF68CD542}" dt="2022-11-18T20:44:08.891" v="12767" actId="1076"/>
          <ac:spMkLst>
            <pc:docMk/>
            <pc:sldMk cId="1403932752" sldId="277"/>
            <ac:spMk id="3" creationId="{AC0D047D-5377-0553-9F8C-6AC581E598E3}"/>
          </ac:spMkLst>
        </pc:spChg>
        <pc:spChg chg="add mod">
          <ac:chgData name="Adelle Price" userId="eba4e405-9547-40e6-9724-f7dcbdedccaf" providerId="ADAL" clId="{4804C75B-A126-4883-9A31-9EFFF68CD542}" dt="2022-11-18T20:47:40.456" v="12825" actId="1037"/>
          <ac:spMkLst>
            <pc:docMk/>
            <pc:sldMk cId="1403932752" sldId="277"/>
            <ac:spMk id="4" creationId="{840FB7E4-1E93-0047-2A8C-188B1FA8CA58}"/>
          </ac:spMkLst>
        </pc:spChg>
        <pc:spChg chg="del mod">
          <ac:chgData name="Adelle Price" userId="eba4e405-9547-40e6-9724-f7dcbdedccaf" providerId="ADAL" clId="{4804C75B-A126-4883-9A31-9EFFF68CD542}" dt="2022-11-12T23:41:44.352" v="700"/>
          <ac:spMkLst>
            <pc:docMk/>
            <pc:sldMk cId="1403932752" sldId="277"/>
            <ac:spMk id="4" creationId="{AB4B469B-8E71-32AF-0FAD-A196C38FFCC5}"/>
          </ac:spMkLst>
        </pc:spChg>
        <pc:spChg chg="add mod">
          <ac:chgData name="Adelle Price" userId="eba4e405-9547-40e6-9724-f7dcbdedccaf" providerId="ADAL" clId="{4804C75B-A126-4883-9A31-9EFFF68CD542}" dt="2022-11-18T20:46:37.789" v="12805" actId="1038"/>
          <ac:spMkLst>
            <pc:docMk/>
            <pc:sldMk cId="1403932752" sldId="277"/>
            <ac:spMk id="5" creationId="{0A0DCE96-FA59-7BED-7267-A5A7E61F70F2}"/>
          </ac:spMkLst>
        </pc:spChg>
        <pc:grpChg chg="add mod">
          <ac:chgData name="Adelle Price" userId="eba4e405-9547-40e6-9724-f7dcbdedccaf" providerId="ADAL" clId="{4804C75B-A126-4883-9A31-9EFFF68CD542}" dt="2022-11-12T23:50:50.908" v="770"/>
          <ac:grpSpMkLst>
            <pc:docMk/>
            <pc:sldMk cId="1403932752" sldId="277"/>
            <ac:grpSpMk id="7" creationId="{2CB0F7B8-73C3-4053-ED03-2E75CEF57D6D}"/>
          </ac:grpSpMkLst>
        </pc:grpChg>
        <pc:grpChg chg="add mod">
          <ac:chgData name="Adelle Price" userId="eba4e405-9547-40e6-9724-f7dcbdedccaf" providerId="ADAL" clId="{4804C75B-A126-4883-9A31-9EFFF68CD542}" dt="2022-11-18T20:45:23.851" v="12782" actId="14100"/>
          <ac:grpSpMkLst>
            <pc:docMk/>
            <pc:sldMk cId="1403932752" sldId="277"/>
            <ac:grpSpMk id="7" creationId="{A5EB177F-C257-63C8-0B71-F2E0CB1F7C02}"/>
          </ac:grpSpMkLst>
        </pc:grpChg>
        <pc:grpChg chg="add del mod">
          <ac:chgData name="Adelle Price" userId="eba4e405-9547-40e6-9724-f7dcbdedccaf" providerId="ADAL" clId="{4804C75B-A126-4883-9A31-9EFFF68CD542}" dt="2022-11-15T18:36:34.495" v="8142" actId="478"/>
          <ac:grpSpMkLst>
            <pc:docMk/>
            <pc:sldMk cId="1403932752" sldId="277"/>
            <ac:grpSpMk id="14" creationId="{BF4B79D9-C6DF-E50E-3899-73416B36BDB8}"/>
          </ac:grpSpMkLst>
        </pc:grpChg>
        <pc:grpChg chg="add del mod">
          <ac:chgData name="Adelle Price" userId="eba4e405-9547-40e6-9724-f7dcbdedccaf" providerId="ADAL" clId="{4804C75B-A126-4883-9A31-9EFFF68CD542}" dt="2022-11-15T18:36:30.478" v="8141" actId="478"/>
          <ac:grpSpMkLst>
            <pc:docMk/>
            <pc:sldMk cId="1403932752" sldId="277"/>
            <ac:grpSpMk id="15" creationId="{155A0530-2D5D-CCE1-DA6B-EB07E70D4FEA}"/>
          </ac:grpSpMkLst>
        </pc:grpChg>
        <pc:graphicFrameChg chg="add mod modGraphic">
          <ac:chgData name="Adelle Price" userId="eba4e405-9547-40e6-9724-f7dcbdedccaf" providerId="ADAL" clId="{4804C75B-A126-4883-9A31-9EFFF68CD542}" dt="2022-11-18T20:47:02.230" v="12808" actId="1076"/>
          <ac:graphicFrameMkLst>
            <pc:docMk/>
            <pc:sldMk cId="1403932752" sldId="277"/>
            <ac:graphicFrameMk id="6" creationId="{5EE92570-6414-70FA-A24D-017F608D6D3C}"/>
          </ac:graphicFrameMkLst>
        </pc:graphicFrameChg>
        <pc:graphicFrameChg chg="add mod">
          <ac:chgData name="Adelle Price" userId="eba4e405-9547-40e6-9724-f7dcbdedccaf" providerId="ADAL" clId="{4804C75B-A126-4883-9A31-9EFFF68CD542}" dt="2022-11-18T20:45:09.086" v="12780" actId="1076"/>
          <ac:graphicFrameMkLst>
            <pc:docMk/>
            <pc:sldMk cId="1403932752" sldId="277"/>
            <ac:graphicFrameMk id="8" creationId="{594E77E7-0EC8-F9CC-7876-6AF161FA5536}"/>
          </ac:graphicFrameMkLst>
        </pc:graphicFrameChg>
        <pc:graphicFrameChg chg="add mod">
          <ac:chgData name="Adelle Price" userId="eba4e405-9547-40e6-9724-f7dcbdedccaf" providerId="ADAL" clId="{4804C75B-A126-4883-9A31-9EFFF68CD542}" dt="2022-11-18T20:47:11.015" v="12811" actId="1035"/>
          <ac:graphicFrameMkLst>
            <pc:docMk/>
            <pc:sldMk cId="1403932752" sldId="277"/>
            <ac:graphicFrameMk id="9" creationId="{96B6C153-707E-61DD-287C-2E28D64FF85A}"/>
          </ac:graphicFrameMkLst>
        </pc:graphicFrameChg>
        <pc:graphicFrameChg chg="del">
          <ac:chgData name="Adelle Price" userId="eba4e405-9547-40e6-9724-f7dcbdedccaf" providerId="ADAL" clId="{4804C75B-A126-4883-9A31-9EFFF68CD542}" dt="2022-11-12T23:49:59.227" v="755" actId="478"/>
          <ac:graphicFrameMkLst>
            <pc:docMk/>
            <pc:sldMk cId="1403932752" sldId="277"/>
            <ac:graphicFrameMk id="10" creationId="{6AF28143-C074-C6F3-BBF8-CF68674B5CA4}"/>
          </ac:graphicFrameMkLst>
        </pc:graphicFrameChg>
        <pc:graphicFrameChg chg="add mod modGraphic">
          <ac:chgData name="Adelle Price" userId="eba4e405-9547-40e6-9724-f7dcbdedccaf" providerId="ADAL" clId="{4804C75B-A126-4883-9A31-9EFFF68CD542}" dt="2022-11-18T20:45:05.471" v="12779" actId="2166"/>
          <ac:graphicFrameMkLst>
            <pc:docMk/>
            <pc:sldMk cId="1403932752" sldId="277"/>
            <ac:graphicFrameMk id="18" creationId="{7BF89277-B3EB-294A-208E-41C5CA6770E7}"/>
          </ac:graphicFrameMkLst>
        </pc:graphicFrameChg>
        <pc:picChg chg="add del mod">
          <ac:chgData name="Adelle Price" userId="eba4e405-9547-40e6-9724-f7dcbdedccaf" providerId="ADAL" clId="{4804C75B-A126-4883-9A31-9EFFF68CD542}" dt="2022-11-12T23:51:13.206" v="785" actId="478"/>
          <ac:picMkLst>
            <pc:docMk/>
            <pc:sldMk cId="1403932752" sldId="277"/>
            <ac:picMk id="5" creationId="{0AC4A6CA-2777-91A4-6F91-354F0BA904C8}"/>
          </ac:picMkLst>
        </pc:picChg>
        <pc:picChg chg="add del mod">
          <ac:chgData name="Adelle Price" userId="eba4e405-9547-40e6-9724-f7dcbdedccaf" providerId="ADAL" clId="{4804C75B-A126-4883-9A31-9EFFF68CD542}" dt="2022-11-12T23:49:37.550" v="750" actId="478"/>
          <ac:picMkLst>
            <pc:docMk/>
            <pc:sldMk cId="1403932752" sldId="277"/>
            <ac:picMk id="8" creationId="{3492E637-298E-05D3-E187-5DB312150289}"/>
          </ac:picMkLst>
        </pc:picChg>
        <pc:picChg chg="add mod">
          <ac:chgData name="Adelle Price" userId="eba4e405-9547-40e6-9724-f7dcbdedccaf" providerId="ADAL" clId="{4804C75B-A126-4883-9A31-9EFFF68CD542}" dt="2022-11-12T23:50:50.908" v="770"/>
          <ac:picMkLst>
            <pc:docMk/>
            <pc:sldMk cId="1403932752" sldId="277"/>
            <ac:picMk id="9" creationId="{5D200E9C-DFD3-CBD5-6455-A664880B7575}"/>
          </ac:picMkLst>
        </pc:picChg>
        <pc:picChg chg="add mod">
          <ac:chgData name="Adelle Price" userId="eba4e405-9547-40e6-9724-f7dcbdedccaf" providerId="ADAL" clId="{4804C75B-A126-4883-9A31-9EFFF68CD542}" dt="2022-11-12T23:50:50.908" v="770"/>
          <ac:picMkLst>
            <pc:docMk/>
            <pc:sldMk cId="1403932752" sldId="277"/>
            <ac:picMk id="11" creationId="{DA7495AE-D609-251F-D436-5E5D051B55AC}"/>
          </ac:picMkLst>
        </pc:picChg>
        <pc:picChg chg="add del mod topLvl">
          <ac:chgData name="Adelle Price" userId="eba4e405-9547-40e6-9724-f7dcbdedccaf" providerId="ADAL" clId="{4804C75B-A126-4883-9A31-9EFFF68CD542}" dt="2022-11-15T18:36:34.495" v="8142" actId="478"/>
          <ac:picMkLst>
            <pc:docMk/>
            <pc:sldMk cId="1403932752" sldId="277"/>
            <ac:picMk id="12" creationId="{E183CA39-8793-5AFD-9F79-F33BFAF5156F}"/>
          </ac:picMkLst>
        </pc:picChg>
        <pc:picChg chg="add mod topLvl">
          <ac:chgData name="Adelle Price" userId="eba4e405-9547-40e6-9724-f7dcbdedccaf" providerId="ADAL" clId="{4804C75B-A126-4883-9A31-9EFFF68CD542}" dt="2022-11-17T20:04:37.449" v="11218" actId="164"/>
          <ac:picMkLst>
            <pc:docMk/>
            <pc:sldMk cId="1403932752" sldId="277"/>
            <ac:picMk id="13" creationId="{4878E13E-E2F8-4D9E-EEE3-CA3632379B90}"/>
          </ac:picMkLst>
        </pc:picChg>
        <pc:picChg chg="add del mod topLvl">
          <ac:chgData name="Adelle Price" userId="eba4e405-9547-40e6-9724-f7dcbdedccaf" providerId="ADAL" clId="{4804C75B-A126-4883-9A31-9EFFF68CD542}" dt="2022-11-15T18:36:30.478" v="8141" actId="478"/>
          <ac:picMkLst>
            <pc:docMk/>
            <pc:sldMk cId="1403932752" sldId="277"/>
            <ac:picMk id="16" creationId="{B281816B-11F7-29E7-5AEA-10EB4E4BA23B}"/>
          </ac:picMkLst>
        </pc:picChg>
        <pc:picChg chg="add mod topLvl">
          <ac:chgData name="Adelle Price" userId="eba4e405-9547-40e6-9724-f7dcbdedccaf" providerId="ADAL" clId="{4804C75B-A126-4883-9A31-9EFFF68CD542}" dt="2022-11-18T20:44:35.336" v="12772" actId="1037"/>
          <ac:picMkLst>
            <pc:docMk/>
            <pc:sldMk cId="1403932752" sldId="277"/>
            <ac:picMk id="17" creationId="{88CEB50B-0B53-12D3-BE56-8493ABCE6D22}"/>
          </ac:picMkLst>
        </pc:picChg>
      </pc:sldChg>
      <pc:sldChg chg="addSp delSp modSp mod modNotesTx">
        <pc:chgData name="Adelle Price" userId="eba4e405-9547-40e6-9724-f7dcbdedccaf" providerId="ADAL" clId="{4804C75B-A126-4883-9A31-9EFFF68CD542}" dt="2022-11-18T20:50:51.649" v="12907" actId="1076"/>
        <pc:sldMkLst>
          <pc:docMk/>
          <pc:sldMk cId="3189982785" sldId="278"/>
        </pc:sldMkLst>
        <pc:spChg chg="add mod">
          <ac:chgData name="Adelle Price" userId="eba4e405-9547-40e6-9724-f7dcbdedccaf" providerId="ADAL" clId="{4804C75B-A126-4883-9A31-9EFFF68CD542}" dt="2022-11-18T20:50:48.957" v="12906" actId="1076"/>
          <ac:spMkLst>
            <pc:docMk/>
            <pc:sldMk cId="3189982785" sldId="278"/>
            <ac:spMk id="2" creationId="{68BC9EA9-C1C5-48A7-4CFE-40E20B1828A7}"/>
          </ac:spMkLst>
        </pc:spChg>
        <pc:spChg chg="add del">
          <ac:chgData name="Adelle Price" userId="eba4e405-9547-40e6-9724-f7dcbdedccaf" providerId="ADAL" clId="{4804C75B-A126-4883-9A31-9EFFF68CD542}" dt="2022-11-17T07:08:09.151" v="10529" actId="478"/>
          <ac:spMkLst>
            <pc:docMk/>
            <pc:sldMk cId="3189982785" sldId="278"/>
            <ac:spMk id="3" creationId="{0DF9EA50-B21B-64A5-A086-99052FF55B7D}"/>
          </ac:spMkLst>
        </pc:spChg>
        <pc:spChg chg="add mod">
          <ac:chgData name="Adelle Price" userId="eba4e405-9547-40e6-9724-f7dcbdedccaf" providerId="ADAL" clId="{4804C75B-A126-4883-9A31-9EFFF68CD542}" dt="2022-11-18T20:50:51.649" v="12907" actId="1076"/>
          <ac:spMkLst>
            <pc:docMk/>
            <pc:sldMk cId="3189982785" sldId="278"/>
            <ac:spMk id="3" creationId="{17FF570A-FABB-0D2B-A2CC-336292AA2063}"/>
          </ac:spMkLst>
        </pc:spChg>
        <pc:spChg chg="add del">
          <ac:chgData name="Adelle Price" userId="eba4e405-9547-40e6-9724-f7dcbdedccaf" providerId="ADAL" clId="{4804C75B-A126-4883-9A31-9EFFF68CD542}" dt="2022-11-17T07:08:30.358" v="10531" actId="478"/>
          <ac:spMkLst>
            <pc:docMk/>
            <pc:sldMk cId="3189982785" sldId="278"/>
            <ac:spMk id="4" creationId="{85DDC5A2-B37C-AF0E-4605-7B2BC482BFA5}"/>
          </ac:spMkLst>
        </pc:spChg>
        <pc:spChg chg="del">
          <ac:chgData name="Adelle Price" userId="eba4e405-9547-40e6-9724-f7dcbdedccaf" providerId="ADAL" clId="{4804C75B-A126-4883-9A31-9EFFF68CD542}" dt="2022-11-12T23:55:34.264" v="923" actId="478"/>
          <ac:spMkLst>
            <pc:docMk/>
            <pc:sldMk cId="3189982785" sldId="278"/>
            <ac:spMk id="4" creationId="{AB4B469B-8E71-32AF-0FAD-A196C38FFCC5}"/>
          </ac:spMkLst>
        </pc:spChg>
        <pc:spChg chg="mod">
          <ac:chgData name="Adelle Price" userId="eba4e405-9547-40e6-9724-f7dcbdedccaf" providerId="ADAL" clId="{4804C75B-A126-4883-9A31-9EFFF68CD542}" dt="2022-11-17T07:38:04.255" v="10826" actId="255"/>
          <ac:spMkLst>
            <pc:docMk/>
            <pc:sldMk cId="3189982785" sldId="278"/>
            <ac:spMk id="6" creationId="{8A32008D-A6E4-48B3-EC55-2033EDC38758}"/>
          </ac:spMkLst>
        </pc:spChg>
        <pc:spChg chg="add mod">
          <ac:chgData name="Adelle Price" userId="eba4e405-9547-40e6-9724-f7dcbdedccaf" providerId="ADAL" clId="{4804C75B-A126-4883-9A31-9EFFF68CD542}" dt="2022-11-18T20:50:33.520" v="12879" actId="1076"/>
          <ac:spMkLst>
            <pc:docMk/>
            <pc:sldMk cId="3189982785" sldId="278"/>
            <ac:spMk id="7" creationId="{4B52DFD7-88C7-06F9-55B7-7BE3115CA001}"/>
          </ac:spMkLst>
        </pc:spChg>
        <pc:grpChg chg="del">
          <ac:chgData name="Adelle Price" userId="eba4e405-9547-40e6-9724-f7dcbdedccaf" providerId="ADAL" clId="{4804C75B-A126-4883-9A31-9EFFF68CD542}" dt="2022-11-12T23:55:56.820" v="940" actId="478"/>
          <ac:grpSpMkLst>
            <pc:docMk/>
            <pc:sldMk cId="3189982785" sldId="278"/>
            <ac:grpSpMk id="5" creationId="{97E37EF6-D32B-D562-C408-F09B80C77EAD}"/>
          </ac:grpSpMkLst>
        </pc:grpChg>
        <pc:grpChg chg="add del mod">
          <ac:chgData name="Adelle Price" userId="eba4e405-9547-40e6-9724-f7dcbdedccaf" providerId="ADAL" clId="{4804C75B-A126-4883-9A31-9EFFF68CD542}" dt="2022-11-17T07:10:38.165" v="10539" actId="478"/>
          <ac:grpSpMkLst>
            <pc:docMk/>
            <pc:sldMk cId="3189982785" sldId="278"/>
            <ac:grpSpMk id="8" creationId="{84448D66-F2F1-BFF3-784E-CA84560AA991}"/>
          </ac:grpSpMkLst>
        </pc:grpChg>
        <pc:graphicFrameChg chg="add del mod modGraphic">
          <ac:chgData name="Adelle Price" userId="eba4e405-9547-40e6-9724-f7dcbdedccaf" providerId="ADAL" clId="{4804C75B-A126-4883-9A31-9EFFF68CD542}" dt="2022-11-17T07:12:52.343" v="10586" actId="478"/>
          <ac:graphicFrameMkLst>
            <pc:docMk/>
            <pc:sldMk cId="3189982785" sldId="278"/>
            <ac:graphicFrameMk id="11" creationId="{F3B77014-9E25-F2C4-A415-F1652CE2DE00}"/>
          </ac:graphicFrameMkLst>
        </pc:graphicFrameChg>
        <pc:graphicFrameChg chg="add mod">
          <ac:chgData name="Adelle Price" userId="eba4e405-9547-40e6-9724-f7dcbdedccaf" providerId="ADAL" clId="{4804C75B-A126-4883-9A31-9EFFF68CD542}" dt="2022-11-17T07:13:02.145" v="10588" actId="1076"/>
          <ac:graphicFrameMkLst>
            <pc:docMk/>
            <pc:sldMk cId="3189982785" sldId="278"/>
            <ac:graphicFrameMk id="13" creationId="{E6830ACF-78E2-A784-BB54-CB2CCAB3D1B3}"/>
          </ac:graphicFrameMkLst>
        </pc:graphicFrameChg>
        <pc:picChg chg="add mod modCrop">
          <ac:chgData name="Adelle Price" userId="eba4e405-9547-40e6-9724-f7dcbdedccaf" providerId="ADAL" clId="{4804C75B-A126-4883-9A31-9EFFF68CD542}" dt="2022-11-18T20:50:44.963" v="12905" actId="1036"/>
          <ac:picMkLst>
            <pc:docMk/>
            <pc:sldMk cId="3189982785" sldId="278"/>
            <ac:picMk id="5" creationId="{7945A98D-3F39-5181-FD67-ECC131C66C53}"/>
          </ac:picMkLst>
        </pc:picChg>
        <pc:picChg chg="add del mod topLvl">
          <ac:chgData name="Adelle Price" userId="eba4e405-9547-40e6-9724-f7dcbdedccaf" providerId="ADAL" clId="{4804C75B-A126-4883-9A31-9EFFF68CD542}" dt="2022-11-17T07:10:38.165" v="10539" actId="478"/>
          <ac:picMkLst>
            <pc:docMk/>
            <pc:sldMk cId="3189982785" sldId="278"/>
            <ac:picMk id="9" creationId="{FDBCD8AF-5097-FCD5-C9E0-77325028C5DD}"/>
          </ac:picMkLst>
        </pc:picChg>
        <pc:picChg chg="add del mod topLvl">
          <ac:chgData name="Adelle Price" userId="eba4e405-9547-40e6-9724-f7dcbdedccaf" providerId="ADAL" clId="{4804C75B-A126-4883-9A31-9EFFF68CD542}" dt="2022-11-17T07:11:51.075" v="10557" actId="478"/>
          <ac:picMkLst>
            <pc:docMk/>
            <pc:sldMk cId="3189982785" sldId="278"/>
            <ac:picMk id="10" creationId="{8770E10E-E2CD-7428-4699-E4914FEBEE39}"/>
          </ac:picMkLst>
        </pc:picChg>
        <pc:picChg chg="add mod modCrop">
          <ac:chgData name="Adelle Price" userId="eba4e405-9547-40e6-9724-f7dcbdedccaf" providerId="ADAL" clId="{4804C75B-A126-4883-9A31-9EFFF68CD542}" dt="2022-11-18T20:50:44.963" v="12905" actId="1036"/>
          <ac:picMkLst>
            <pc:docMk/>
            <pc:sldMk cId="3189982785" sldId="278"/>
            <ac:picMk id="12" creationId="{EB23128A-1E57-A834-8E10-2F043A17C047}"/>
          </ac:picMkLst>
        </pc:picChg>
      </pc:sldChg>
      <pc:sldChg chg="addSp modSp mod modNotesTx">
        <pc:chgData name="Adelle Price" userId="eba4e405-9547-40e6-9724-f7dcbdedccaf" providerId="ADAL" clId="{4804C75B-A126-4883-9A31-9EFFF68CD542}" dt="2022-11-18T20:53:07.879" v="12919" actId="20577"/>
        <pc:sldMkLst>
          <pc:docMk/>
          <pc:sldMk cId="125381063" sldId="279"/>
        </pc:sldMkLst>
        <pc:spChg chg="mod">
          <ac:chgData name="Adelle Price" userId="eba4e405-9547-40e6-9724-f7dcbdedccaf" providerId="ADAL" clId="{4804C75B-A126-4883-9A31-9EFFF68CD542}" dt="2022-11-17T06:52:44.424" v="10515" actId="255"/>
          <ac:spMkLst>
            <pc:docMk/>
            <pc:sldMk cId="125381063" sldId="279"/>
            <ac:spMk id="3" creationId="{C70098C3-F6C5-EA7D-2360-15C25EF078A8}"/>
          </ac:spMkLst>
        </pc:spChg>
        <pc:spChg chg="mod">
          <ac:chgData name="Adelle Price" userId="eba4e405-9547-40e6-9724-f7dcbdedccaf" providerId="ADAL" clId="{4804C75B-A126-4883-9A31-9EFFF68CD542}" dt="2022-11-17T19:32:46.507" v="11000" actId="20577"/>
          <ac:spMkLst>
            <pc:docMk/>
            <pc:sldMk cId="125381063" sldId="279"/>
            <ac:spMk id="5" creationId="{430ADD03-9DBE-3E55-C5C0-8BE676D1A5F2}"/>
          </ac:spMkLst>
        </pc:spChg>
        <pc:spChg chg="add mod">
          <ac:chgData name="Adelle Price" userId="eba4e405-9547-40e6-9724-f7dcbdedccaf" providerId="ADAL" clId="{4804C75B-A126-4883-9A31-9EFFF68CD542}" dt="2022-11-17T05:38:05.028" v="9051" actId="1035"/>
          <ac:spMkLst>
            <pc:docMk/>
            <pc:sldMk cId="125381063" sldId="279"/>
            <ac:spMk id="6" creationId="{2D51AF5D-DD3F-A7C4-C185-2706B79DE033}"/>
          </ac:spMkLst>
        </pc:spChg>
        <pc:spChg chg="mod">
          <ac:chgData name="Adelle Price" userId="eba4e405-9547-40e6-9724-f7dcbdedccaf" providerId="ADAL" clId="{4804C75B-A126-4883-9A31-9EFFF68CD542}" dt="2022-11-17T05:38:00.360" v="9042" actId="1035"/>
          <ac:spMkLst>
            <pc:docMk/>
            <pc:sldMk cId="125381063" sldId="279"/>
            <ac:spMk id="7" creationId="{C77A6DFA-4B97-F3B1-327E-09950E7FA39F}"/>
          </ac:spMkLst>
        </pc:spChg>
        <pc:spChg chg="mod">
          <ac:chgData name="Adelle Price" userId="eba4e405-9547-40e6-9724-f7dcbdedccaf" providerId="ADAL" clId="{4804C75B-A126-4883-9A31-9EFFF68CD542}" dt="2022-11-17T05:37:56.184" v="9029" actId="14100"/>
          <ac:spMkLst>
            <pc:docMk/>
            <pc:sldMk cId="125381063" sldId="279"/>
            <ac:spMk id="8" creationId="{FE675E17-9DB3-58FF-219F-AB81139D0743}"/>
          </ac:spMkLst>
        </pc:spChg>
        <pc:spChg chg="add mod">
          <ac:chgData name="Adelle Price" userId="eba4e405-9547-40e6-9724-f7dcbdedccaf" providerId="ADAL" clId="{4804C75B-A126-4883-9A31-9EFFF68CD542}" dt="2022-11-18T20:53:07.879" v="12919" actId="20577"/>
          <ac:spMkLst>
            <pc:docMk/>
            <pc:sldMk cId="125381063" sldId="279"/>
            <ac:spMk id="10" creationId="{982C9C31-32F7-A13F-E8DB-ADC8B189D88B}"/>
          </ac:spMkLst>
        </pc:spChg>
        <pc:graphicFrameChg chg="add mod modGraphic">
          <ac:chgData name="Adelle Price" userId="eba4e405-9547-40e6-9724-f7dcbdedccaf" providerId="ADAL" clId="{4804C75B-A126-4883-9A31-9EFFF68CD542}" dt="2022-11-17T05:37:49.481" v="9028" actId="1038"/>
          <ac:graphicFrameMkLst>
            <pc:docMk/>
            <pc:sldMk cId="125381063" sldId="279"/>
            <ac:graphicFrameMk id="2" creationId="{55A56738-97A6-09D0-5D11-69B4190A6259}"/>
          </ac:graphicFrameMkLst>
        </pc:graphicFrameChg>
        <pc:cxnChg chg="add mod">
          <ac:chgData name="Adelle Price" userId="eba4e405-9547-40e6-9724-f7dcbdedccaf" providerId="ADAL" clId="{4804C75B-A126-4883-9A31-9EFFF68CD542}" dt="2022-11-17T05:41:02.461" v="9066" actId="1035"/>
          <ac:cxnSpMkLst>
            <pc:docMk/>
            <pc:sldMk cId="125381063" sldId="279"/>
            <ac:cxnSpMk id="11" creationId="{C6E186C3-1269-A11B-9809-543F6AE11123}"/>
          </ac:cxnSpMkLst>
        </pc:cxnChg>
      </pc:sldChg>
      <pc:sldChg chg="addSp modSp mod">
        <pc:chgData name="Adelle Price" userId="eba4e405-9547-40e6-9724-f7dcbdedccaf" providerId="ADAL" clId="{4804C75B-A126-4883-9A31-9EFFF68CD542}" dt="2022-11-17T06:54:47.171" v="10527" actId="255"/>
        <pc:sldMkLst>
          <pc:docMk/>
          <pc:sldMk cId="48390473" sldId="280"/>
        </pc:sldMkLst>
        <pc:spChg chg="mod">
          <ac:chgData name="Adelle Price" userId="eba4e405-9547-40e6-9724-f7dcbdedccaf" providerId="ADAL" clId="{4804C75B-A126-4883-9A31-9EFFF68CD542}" dt="2022-11-14T04:33:03.548" v="4705" actId="20577"/>
          <ac:spMkLst>
            <pc:docMk/>
            <pc:sldMk cId="48390473" sldId="280"/>
            <ac:spMk id="2" creationId="{654F9538-9A36-630D-0BBB-D0957DBB18B1}"/>
          </ac:spMkLst>
        </pc:spChg>
        <pc:spChg chg="mod">
          <ac:chgData name="Adelle Price" userId="eba4e405-9547-40e6-9724-f7dcbdedccaf" providerId="ADAL" clId="{4804C75B-A126-4883-9A31-9EFFF68CD542}" dt="2022-11-15T18:54:34.319" v="8568" actId="20577"/>
          <ac:spMkLst>
            <pc:docMk/>
            <pc:sldMk cId="48390473" sldId="280"/>
            <ac:spMk id="3" creationId="{F5E27007-184F-86CF-2ED4-66755386DB96}"/>
          </ac:spMkLst>
        </pc:spChg>
        <pc:spChg chg="mod">
          <ac:chgData name="Adelle Price" userId="eba4e405-9547-40e6-9724-f7dcbdedccaf" providerId="ADAL" clId="{4804C75B-A126-4883-9A31-9EFFF68CD542}" dt="2022-11-17T06:54:47.171" v="10527" actId="255"/>
          <ac:spMkLst>
            <pc:docMk/>
            <pc:sldMk cId="48390473" sldId="280"/>
            <ac:spMk id="4" creationId="{A17A4335-6B36-39FC-0A52-D526A66685E9}"/>
          </ac:spMkLst>
        </pc:spChg>
        <pc:spChg chg="add mod">
          <ac:chgData name="Adelle Price" userId="eba4e405-9547-40e6-9724-f7dcbdedccaf" providerId="ADAL" clId="{4804C75B-A126-4883-9A31-9EFFF68CD542}" dt="2022-11-14T04:44:08.386" v="4949" actId="20577"/>
          <ac:spMkLst>
            <pc:docMk/>
            <pc:sldMk cId="48390473" sldId="280"/>
            <ac:spMk id="8" creationId="{15C2C3E2-C506-A4CD-DD59-FB01CF0B4185}"/>
          </ac:spMkLst>
        </pc:spChg>
        <pc:picChg chg="add mod">
          <ac:chgData name="Adelle Price" userId="eba4e405-9547-40e6-9724-f7dcbdedccaf" providerId="ADAL" clId="{4804C75B-A126-4883-9A31-9EFFF68CD542}" dt="2022-11-14T04:32:53.127" v="4684"/>
          <ac:picMkLst>
            <pc:docMk/>
            <pc:sldMk cId="48390473" sldId="280"/>
            <ac:picMk id="5" creationId="{E898997E-4935-9369-8BA6-22B6BE95BBD7}"/>
          </ac:picMkLst>
        </pc:picChg>
        <pc:picChg chg="add mod">
          <ac:chgData name="Adelle Price" userId="eba4e405-9547-40e6-9724-f7dcbdedccaf" providerId="ADAL" clId="{4804C75B-A126-4883-9A31-9EFFF68CD542}" dt="2022-11-14T04:32:53.127" v="4684"/>
          <ac:picMkLst>
            <pc:docMk/>
            <pc:sldMk cId="48390473" sldId="280"/>
            <ac:picMk id="6" creationId="{165AC6B4-E6E9-B767-33CC-F19EC4635BAD}"/>
          </ac:picMkLst>
        </pc:picChg>
      </pc:sldChg>
      <pc:sldChg chg="modSp del mod">
        <pc:chgData name="Adelle Price" userId="eba4e405-9547-40e6-9724-f7dcbdedccaf" providerId="ADAL" clId="{4804C75B-A126-4883-9A31-9EFFF68CD542}" dt="2022-11-14T04:44:16.169" v="4950" actId="47"/>
        <pc:sldMkLst>
          <pc:docMk/>
          <pc:sldMk cId="3090091987" sldId="281"/>
        </pc:sldMkLst>
        <pc:spChg chg="mod">
          <ac:chgData name="Adelle Price" userId="eba4e405-9547-40e6-9724-f7dcbdedccaf" providerId="ADAL" clId="{4804C75B-A126-4883-9A31-9EFFF68CD542}" dt="2022-11-12T23:59:55.471" v="1027" actId="122"/>
          <ac:spMkLst>
            <pc:docMk/>
            <pc:sldMk cId="3090091987" sldId="281"/>
            <ac:spMk id="2" creationId="{5EE8A7C3-5DE0-7C0C-644D-B29CCB066954}"/>
          </ac:spMkLst>
        </pc:spChg>
      </pc:sldChg>
      <pc:sldChg chg="del">
        <pc:chgData name="Adelle Price" userId="eba4e405-9547-40e6-9724-f7dcbdedccaf" providerId="ADAL" clId="{4804C75B-A126-4883-9A31-9EFFF68CD542}" dt="2022-11-12T23:59:58.095" v="1028" actId="47"/>
        <pc:sldMkLst>
          <pc:docMk/>
          <pc:sldMk cId="3401943353" sldId="282"/>
        </pc:sldMkLst>
      </pc:sldChg>
      <pc:sldChg chg="addSp delSp modSp mod modNotesTx">
        <pc:chgData name="Adelle Price" userId="eba4e405-9547-40e6-9724-f7dcbdedccaf" providerId="ADAL" clId="{4804C75B-A126-4883-9A31-9EFFF68CD542}" dt="2022-11-17T21:16:54.020" v="11356" actId="20577"/>
        <pc:sldMkLst>
          <pc:docMk/>
          <pc:sldMk cId="778340877" sldId="283"/>
        </pc:sldMkLst>
        <pc:spChg chg="mod">
          <ac:chgData name="Adelle Price" userId="eba4e405-9547-40e6-9724-f7dcbdedccaf" providerId="ADAL" clId="{4804C75B-A126-4883-9A31-9EFFF68CD542}" dt="2022-11-17T06:51:42.194" v="10498" actId="255"/>
          <ac:spMkLst>
            <pc:docMk/>
            <pc:sldMk cId="778340877" sldId="283"/>
            <ac:spMk id="3" creationId="{ABCA62CE-FCB7-D7E2-0418-6C724F660D59}"/>
          </ac:spMkLst>
        </pc:spChg>
        <pc:spChg chg="mod">
          <ac:chgData name="Adelle Price" userId="eba4e405-9547-40e6-9724-f7dcbdedccaf" providerId="ADAL" clId="{4804C75B-A126-4883-9A31-9EFFF68CD542}" dt="2022-11-17T06:50:16.952" v="10456" actId="1038"/>
          <ac:spMkLst>
            <pc:docMk/>
            <pc:sldMk cId="778340877" sldId="283"/>
            <ac:spMk id="8" creationId="{8B61B676-F791-B04E-FE52-AAA99E297D24}"/>
          </ac:spMkLst>
        </pc:spChg>
        <pc:spChg chg="mod">
          <ac:chgData name="Adelle Price" userId="eba4e405-9547-40e6-9724-f7dcbdedccaf" providerId="ADAL" clId="{4804C75B-A126-4883-9A31-9EFFF68CD542}" dt="2022-11-17T06:49:38.277" v="10451" actId="1037"/>
          <ac:spMkLst>
            <pc:docMk/>
            <pc:sldMk cId="778340877" sldId="283"/>
            <ac:spMk id="9" creationId="{324FB948-88D0-C3F9-8790-8D9D35549750}"/>
          </ac:spMkLst>
        </pc:spChg>
        <pc:spChg chg="mod">
          <ac:chgData name="Adelle Price" userId="eba4e405-9547-40e6-9724-f7dcbdedccaf" providerId="ADAL" clId="{4804C75B-A126-4883-9A31-9EFFF68CD542}" dt="2022-11-17T06:50:24.180" v="10460" actId="1038"/>
          <ac:spMkLst>
            <pc:docMk/>
            <pc:sldMk cId="778340877" sldId="283"/>
            <ac:spMk id="10" creationId="{FDA68910-098C-9855-1154-93DAB85B9DEF}"/>
          </ac:spMkLst>
        </pc:spChg>
        <pc:spChg chg="add mod">
          <ac:chgData name="Adelle Price" userId="eba4e405-9547-40e6-9724-f7dcbdedccaf" providerId="ADAL" clId="{4804C75B-A126-4883-9A31-9EFFF68CD542}" dt="2022-11-17T18:45:36.996" v="10864" actId="20577"/>
          <ac:spMkLst>
            <pc:docMk/>
            <pc:sldMk cId="778340877" sldId="283"/>
            <ac:spMk id="11" creationId="{C9CEB7CD-00C1-F211-E2CA-42CD7279B8DC}"/>
          </ac:spMkLst>
        </pc:spChg>
        <pc:spChg chg="add mod">
          <ac:chgData name="Adelle Price" userId="eba4e405-9547-40e6-9724-f7dcbdedccaf" providerId="ADAL" clId="{4804C75B-A126-4883-9A31-9EFFF68CD542}" dt="2022-11-17T21:16:24.922" v="11340" actId="1076"/>
          <ac:spMkLst>
            <pc:docMk/>
            <pc:sldMk cId="778340877" sldId="283"/>
            <ac:spMk id="13" creationId="{C2113ED3-0FE9-9EC0-105D-7C8C7C912EB9}"/>
          </ac:spMkLst>
        </pc:spChg>
        <pc:spChg chg="mod">
          <ac:chgData name="Adelle Price" userId="eba4e405-9547-40e6-9724-f7dcbdedccaf" providerId="ADAL" clId="{4804C75B-A126-4883-9A31-9EFFF68CD542}" dt="2022-11-17T06:47:57.288" v="10344"/>
          <ac:spMkLst>
            <pc:docMk/>
            <pc:sldMk cId="778340877" sldId="283"/>
            <ac:spMk id="15" creationId="{FE9E2040-EE36-B3F9-91BF-72D9A9D3857B}"/>
          </ac:spMkLst>
        </pc:spChg>
        <pc:spChg chg="mod">
          <ac:chgData name="Adelle Price" userId="eba4e405-9547-40e6-9724-f7dcbdedccaf" providerId="ADAL" clId="{4804C75B-A126-4883-9A31-9EFFF68CD542}" dt="2022-11-17T06:49:26.840" v="10441" actId="1038"/>
          <ac:spMkLst>
            <pc:docMk/>
            <pc:sldMk cId="778340877" sldId="283"/>
            <ac:spMk id="16" creationId="{37B10599-9333-EE0A-3505-38148DD44FBE}"/>
          </ac:spMkLst>
        </pc:spChg>
        <pc:spChg chg="mod">
          <ac:chgData name="Adelle Price" userId="eba4e405-9547-40e6-9724-f7dcbdedccaf" providerId="ADAL" clId="{4804C75B-A126-4883-9A31-9EFFF68CD542}" dt="2022-11-17T06:49:26.840" v="10441" actId="1038"/>
          <ac:spMkLst>
            <pc:docMk/>
            <pc:sldMk cId="778340877" sldId="283"/>
            <ac:spMk id="22" creationId="{DFAF192B-4C13-9817-9F2B-2CB7DA32D73C}"/>
          </ac:spMkLst>
        </pc:spChg>
        <pc:spChg chg="mod">
          <ac:chgData name="Adelle Price" userId="eba4e405-9547-40e6-9724-f7dcbdedccaf" providerId="ADAL" clId="{4804C75B-A126-4883-9A31-9EFFF68CD542}" dt="2022-11-17T21:16:54.020" v="11356" actId="20577"/>
          <ac:spMkLst>
            <pc:docMk/>
            <pc:sldMk cId="778340877" sldId="283"/>
            <ac:spMk id="25" creationId="{2B095DAD-323A-1693-09FD-1B27C436881F}"/>
          </ac:spMkLst>
        </pc:spChg>
        <pc:spChg chg="mod">
          <ac:chgData name="Adelle Price" userId="eba4e405-9547-40e6-9724-f7dcbdedccaf" providerId="ADAL" clId="{4804C75B-A126-4883-9A31-9EFFF68CD542}" dt="2022-11-17T21:16:00.871" v="11323" actId="1076"/>
          <ac:spMkLst>
            <pc:docMk/>
            <pc:sldMk cId="778340877" sldId="283"/>
            <ac:spMk id="27" creationId="{5AD2DDB8-9421-816B-CFA6-A8B73F16389E}"/>
          </ac:spMkLst>
        </pc:spChg>
        <pc:grpChg chg="add mod">
          <ac:chgData name="Adelle Price" userId="eba4e405-9547-40e6-9724-f7dcbdedccaf" providerId="ADAL" clId="{4804C75B-A126-4883-9A31-9EFFF68CD542}" dt="2022-11-17T06:51:01.372" v="10494" actId="1036"/>
          <ac:grpSpMkLst>
            <pc:docMk/>
            <pc:sldMk cId="778340877" sldId="283"/>
            <ac:grpSpMk id="4" creationId="{DE635C8C-FE22-C7DB-48CD-32BD7EE76748}"/>
          </ac:grpSpMkLst>
        </pc:grpChg>
        <pc:grpChg chg="add del">
          <ac:chgData name="Adelle Price" userId="eba4e405-9547-40e6-9724-f7dcbdedccaf" providerId="ADAL" clId="{4804C75B-A126-4883-9A31-9EFFF68CD542}" dt="2022-11-17T06:48:38.600" v="10348" actId="478"/>
          <ac:grpSpMkLst>
            <pc:docMk/>
            <pc:sldMk cId="778340877" sldId="283"/>
            <ac:grpSpMk id="23" creationId="{9D4278DD-823B-8DAD-8AC1-1534C9FC84C5}"/>
          </ac:grpSpMkLst>
        </pc:grpChg>
        <pc:picChg chg="mod">
          <ac:chgData name="Adelle Price" userId="eba4e405-9547-40e6-9724-f7dcbdedccaf" providerId="ADAL" clId="{4804C75B-A126-4883-9A31-9EFFF68CD542}" dt="2022-11-17T06:47:57.288" v="10344"/>
          <ac:picMkLst>
            <pc:docMk/>
            <pc:sldMk cId="778340877" sldId="283"/>
            <ac:picMk id="5" creationId="{E797D9EA-B8E3-0D89-B473-1929998A393E}"/>
          </ac:picMkLst>
        </pc:picChg>
        <pc:picChg chg="mod">
          <ac:chgData name="Adelle Price" userId="eba4e405-9547-40e6-9724-f7dcbdedccaf" providerId="ADAL" clId="{4804C75B-A126-4883-9A31-9EFFF68CD542}" dt="2022-11-17T06:49:26.840" v="10441" actId="1038"/>
          <ac:picMkLst>
            <pc:docMk/>
            <pc:sldMk cId="778340877" sldId="283"/>
            <ac:picMk id="6" creationId="{8C1CB0B0-5101-6654-50C0-B5EE01386998}"/>
          </ac:picMkLst>
        </pc:picChg>
        <pc:picChg chg="mod">
          <ac:chgData name="Adelle Price" userId="eba4e405-9547-40e6-9724-f7dcbdedccaf" providerId="ADAL" clId="{4804C75B-A126-4883-9A31-9EFFF68CD542}" dt="2022-11-17T06:49:38.277" v="10451" actId="1037"/>
          <ac:picMkLst>
            <pc:docMk/>
            <pc:sldMk cId="778340877" sldId="283"/>
            <ac:picMk id="7" creationId="{D22D5058-F8BD-A6CA-3447-5D55779B5483}"/>
          </ac:picMkLst>
        </pc:picChg>
      </pc:sldChg>
      <pc:sldChg chg="addSp delSp modSp mod">
        <pc:chgData name="Adelle Price" userId="eba4e405-9547-40e6-9724-f7dcbdedccaf" providerId="ADAL" clId="{4804C75B-A126-4883-9A31-9EFFF68CD542}" dt="2022-11-17T06:51:30.246" v="10497" actId="255"/>
        <pc:sldMkLst>
          <pc:docMk/>
          <pc:sldMk cId="3799195250" sldId="286"/>
        </pc:sldMkLst>
        <pc:spChg chg="del">
          <ac:chgData name="Adelle Price" userId="eba4e405-9547-40e6-9724-f7dcbdedccaf" providerId="ADAL" clId="{4804C75B-A126-4883-9A31-9EFFF68CD542}" dt="2022-11-15T05:28:38.276" v="5906" actId="478"/>
          <ac:spMkLst>
            <pc:docMk/>
            <pc:sldMk cId="3799195250" sldId="286"/>
            <ac:spMk id="2" creationId="{B8E87417-80AF-915A-34B5-03774A6527A2}"/>
          </ac:spMkLst>
        </pc:spChg>
        <pc:spChg chg="mod">
          <ac:chgData name="Adelle Price" userId="eba4e405-9547-40e6-9724-f7dcbdedccaf" providerId="ADAL" clId="{4804C75B-A126-4883-9A31-9EFFF68CD542}" dt="2022-11-17T06:51:30.246" v="10497" actId="255"/>
          <ac:spMkLst>
            <pc:docMk/>
            <pc:sldMk cId="3799195250" sldId="286"/>
            <ac:spMk id="4" creationId="{3EAAA1A4-0A6F-33B4-9C05-B909BCB4BB8E}"/>
          </ac:spMkLst>
        </pc:spChg>
        <pc:spChg chg="add mod">
          <ac:chgData name="Adelle Price" userId="eba4e405-9547-40e6-9724-f7dcbdedccaf" providerId="ADAL" clId="{4804C75B-A126-4883-9A31-9EFFF68CD542}" dt="2022-11-15T05:28:43.602" v="5916" actId="122"/>
          <ac:spMkLst>
            <pc:docMk/>
            <pc:sldMk cId="3799195250" sldId="286"/>
            <ac:spMk id="6" creationId="{D08B8CEA-2563-78E4-357B-6FF41262A033}"/>
          </ac:spMkLst>
        </pc:spChg>
      </pc:sldChg>
      <pc:sldChg chg="addSp delSp modSp mod modNotesTx">
        <pc:chgData name="Adelle Price" userId="eba4e405-9547-40e6-9724-f7dcbdedccaf" providerId="ADAL" clId="{4804C75B-A126-4883-9A31-9EFFF68CD542}" dt="2022-11-18T20:52:27.246" v="12916" actId="14100"/>
        <pc:sldMkLst>
          <pc:docMk/>
          <pc:sldMk cId="2033206258" sldId="287"/>
        </pc:sldMkLst>
        <pc:spChg chg="mod">
          <ac:chgData name="Adelle Price" userId="eba4e405-9547-40e6-9724-f7dcbdedccaf" providerId="ADAL" clId="{4804C75B-A126-4883-9A31-9EFFF68CD542}" dt="2022-11-17T06:51:49.109" v="10499" actId="255"/>
          <ac:spMkLst>
            <pc:docMk/>
            <pc:sldMk cId="2033206258" sldId="287"/>
            <ac:spMk id="3" creationId="{11B05C99-157A-A663-63CC-B97ED805DD5B}"/>
          </ac:spMkLst>
        </pc:spChg>
        <pc:spChg chg="mod">
          <ac:chgData name="Adelle Price" userId="eba4e405-9547-40e6-9724-f7dcbdedccaf" providerId="ADAL" clId="{4804C75B-A126-4883-9A31-9EFFF68CD542}" dt="2022-11-17T18:47:34.996" v="10873"/>
          <ac:spMkLst>
            <pc:docMk/>
            <pc:sldMk cId="2033206258" sldId="287"/>
            <ac:spMk id="5" creationId="{B3894D7A-009F-C918-C6F7-F676E5DAF57E}"/>
          </ac:spMkLst>
        </pc:spChg>
        <pc:spChg chg="mod">
          <ac:chgData name="Adelle Price" userId="eba4e405-9547-40e6-9724-f7dcbdedccaf" providerId="ADAL" clId="{4804C75B-A126-4883-9A31-9EFFF68CD542}" dt="2022-11-17T18:47:34.996" v="10873"/>
          <ac:spMkLst>
            <pc:docMk/>
            <pc:sldMk cId="2033206258" sldId="287"/>
            <ac:spMk id="6" creationId="{854FB66C-45AE-456F-1CEC-9E20D74939C6}"/>
          </ac:spMkLst>
        </pc:spChg>
        <pc:spChg chg="mod">
          <ac:chgData name="Adelle Price" userId="eba4e405-9547-40e6-9724-f7dcbdedccaf" providerId="ADAL" clId="{4804C75B-A126-4883-9A31-9EFFF68CD542}" dt="2022-11-17T18:47:34.996" v="10873"/>
          <ac:spMkLst>
            <pc:docMk/>
            <pc:sldMk cId="2033206258" sldId="287"/>
            <ac:spMk id="8" creationId="{AF82C816-AC36-610A-3731-E80AD0E7A7E7}"/>
          </ac:spMkLst>
        </pc:spChg>
        <pc:spChg chg="mod">
          <ac:chgData name="Adelle Price" userId="eba4e405-9547-40e6-9724-f7dcbdedccaf" providerId="ADAL" clId="{4804C75B-A126-4883-9A31-9EFFF68CD542}" dt="2022-11-17T18:47:34.996" v="10873"/>
          <ac:spMkLst>
            <pc:docMk/>
            <pc:sldMk cId="2033206258" sldId="287"/>
            <ac:spMk id="9" creationId="{10E9C381-2A8C-417E-3810-8ACB76AF75C6}"/>
          </ac:spMkLst>
        </pc:spChg>
        <pc:spChg chg="mod">
          <ac:chgData name="Adelle Price" userId="eba4e405-9547-40e6-9724-f7dcbdedccaf" providerId="ADAL" clId="{4804C75B-A126-4883-9A31-9EFFF68CD542}" dt="2022-11-18T20:03:16.384" v="12056" actId="20577"/>
          <ac:spMkLst>
            <pc:docMk/>
            <pc:sldMk cId="2033206258" sldId="287"/>
            <ac:spMk id="27" creationId="{53468006-5105-0775-7DD0-5EBCDAACD9F5}"/>
          </ac:spMkLst>
        </pc:spChg>
        <pc:spChg chg="mod">
          <ac:chgData name="Adelle Price" userId="eba4e405-9547-40e6-9724-f7dcbdedccaf" providerId="ADAL" clId="{4804C75B-A126-4883-9A31-9EFFF68CD542}" dt="2022-11-13T21:09:48.094" v="2365" actId="20577"/>
          <ac:spMkLst>
            <pc:docMk/>
            <pc:sldMk cId="2033206258" sldId="287"/>
            <ac:spMk id="28" creationId="{6662A9C5-3395-EB7B-B7C9-BB7A39E49041}"/>
          </ac:spMkLst>
        </pc:spChg>
        <pc:spChg chg="del">
          <ac:chgData name="Adelle Price" userId="eba4e405-9547-40e6-9724-f7dcbdedccaf" providerId="ADAL" clId="{4804C75B-A126-4883-9A31-9EFFF68CD542}" dt="2022-11-17T18:47:29.989" v="10870" actId="478"/>
          <ac:spMkLst>
            <pc:docMk/>
            <pc:sldMk cId="2033206258" sldId="287"/>
            <ac:spMk id="31" creationId="{DDB55E02-5B5D-B820-49BC-1ED1FCA9D201}"/>
          </ac:spMkLst>
        </pc:spChg>
        <pc:spChg chg="del">
          <ac:chgData name="Adelle Price" userId="eba4e405-9547-40e6-9724-f7dcbdedccaf" providerId="ADAL" clId="{4804C75B-A126-4883-9A31-9EFFF68CD542}" dt="2022-11-17T18:47:34.324" v="10872" actId="478"/>
          <ac:spMkLst>
            <pc:docMk/>
            <pc:sldMk cId="2033206258" sldId="287"/>
            <ac:spMk id="32" creationId="{01172E90-F36A-7E9C-8D0D-333FE31613F6}"/>
          </ac:spMkLst>
        </pc:spChg>
        <pc:spChg chg="del">
          <ac:chgData name="Adelle Price" userId="eba4e405-9547-40e6-9724-f7dcbdedccaf" providerId="ADAL" clId="{4804C75B-A126-4883-9A31-9EFFF68CD542}" dt="2022-11-17T18:47:31.903" v="10871" actId="478"/>
          <ac:spMkLst>
            <pc:docMk/>
            <pc:sldMk cId="2033206258" sldId="287"/>
            <ac:spMk id="52" creationId="{A8A6D91C-81D3-04E6-E470-79E9D3B072C0}"/>
          </ac:spMkLst>
        </pc:spChg>
        <pc:spChg chg="del">
          <ac:chgData name="Adelle Price" userId="eba4e405-9547-40e6-9724-f7dcbdedccaf" providerId="ADAL" clId="{4804C75B-A126-4883-9A31-9EFFF68CD542}" dt="2022-11-17T18:47:26.789" v="10869" actId="478"/>
          <ac:spMkLst>
            <pc:docMk/>
            <pc:sldMk cId="2033206258" sldId="287"/>
            <ac:spMk id="53" creationId="{2DDBE8B8-85F8-CB75-BF06-6354CEB6BE58}"/>
          </ac:spMkLst>
        </pc:spChg>
        <pc:grpChg chg="add mod">
          <ac:chgData name="Adelle Price" userId="eba4e405-9547-40e6-9724-f7dcbdedccaf" providerId="ADAL" clId="{4804C75B-A126-4883-9A31-9EFFF68CD542}" dt="2022-11-17T18:47:34.996" v="10873"/>
          <ac:grpSpMkLst>
            <pc:docMk/>
            <pc:sldMk cId="2033206258" sldId="287"/>
            <ac:grpSpMk id="4" creationId="{B2AF289E-0DDC-B8AB-6526-FB3AD45183C2}"/>
          </ac:grpSpMkLst>
        </pc:grpChg>
        <pc:grpChg chg="add mod">
          <ac:chgData name="Adelle Price" userId="eba4e405-9547-40e6-9724-f7dcbdedccaf" providerId="ADAL" clId="{4804C75B-A126-4883-9A31-9EFFF68CD542}" dt="2022-11-17T18:47:34.996" v="10873"/>
          <ac:grpSpMkLst>
            <pc:docMk/>
            <pc:sldMk cId="2033206258" sldId="287"/>
            <ac:grpSpMk id="7" creationId="{EFE75E30-405A-A153-B789-7B9B49FF191D}"/>
          </ac:grpSpMkLst>
        </pc:grpChg>
        <pc:graphicFrameChg chg="add mod modGraphic">
          <ac:chgData name="Adelle Price" userId="eba4e405-9547-40e6-9724-f7dcbdedccaf" providerId="ADAL" clId="{4804C75B-A126-4883-9A31-9EFFF68CD542}" dt="2022-11-18T20:04:24.012" v="12136" actId="1076"/>
          <ac:graphicFrameMkLst>
            <pc:docMk/>
            <pc:sldMk cId="2033206258" sldId="287"/>
            <ac:graphicFrameMk id="10" creationId="{D9371E4A-BD7F-1BAA-3215-8CF23A509512}"/>
          </ac:graphicFrameMkLst>
        </pc:graphicFrameChg>
        <pc:cxnChg chg="mod">
          <ac:chgData name="Adelle Price" userId="eba4e405-9547-40e6-9724-f7dcbdedccaf" providerId="ADAL" clId="{4804C75B-A126-4883-9A31-9EFFF68CD542}" dt="2022-11-18T20:52:27.246" v="12916" actId="14100"/>
          <ac:cxnSpMkLst>
            <pc:docMk/>
            <pc:sldMk cId="2033206258" sldId="287"/>
            <ac:cxnSpMk id="37" creationId="{00A05669-768F-D2DC-72F1-8D538B56B84C}"/>
          </ac:cxnSpMkLst>
        </pc:cxnChg>
      </pc:sldChg>
      <pc:sldChg chg="addSp delSp modSp mod modNotesTx">
        <pc:chgData name="Adelle Price" userId="eba4e405-9547-40e6-9724-f7dcbdedccaf" providerId="ADAL" clId="{4804C75B-A126-4883-9A31-9EFFF68CD542}" dt="2022-11-17T18:49:54.173" v="10880" actId="20577"/>
        <pc:sldMkLst>
          <pc:docMk/>
          <pc:sldMk cId="1267681334" sldId="288"/>
        </pc:sldMkLst>
        <pc:spChg chg="mod">
          <ac:chgData name="Adelle Price" userId="eba4e405-9547-40e6-9724-f7dcbdedccaf" providerId="ADAL" clId="{4804C75B-A126-4883-9A31-9EFFF68CD542}" dt="2022-11-17T05:10:01.572" v="8753" actId="14100"/>
          <ac:spMkLst>
            <pc:docMk/>
            <pc:sldMk cId="1267681334" sldId="288"/>
            <ac:spMk id="2" creationId="{345304E4-1D5D-865F-DE48-F33CAFAF040C}"/>
          </ac:spMkLst>
        </pc:spChg>
        <pc:spChg chg="mod">
          <ac:chgData name="Adelle Price" userId="eba4e405-9547-40e6-9724-f7dcbdedccaf" providerId="ADAL" clId="{4804C75B-A126-4883-9A31-9EFFF68CD542}" dt="2022-11-17T06:52:07.984" v="10501" actId="255"/>
          <ac:spMkLst>
            <pc:docMk/>
            <pc:sldMk cId="1267681334" sldId="288"/>
            <ac:spMk id="3" creationId="{670B6AD4-C955-21C3-A6F5-304BF5AEE2D8}"/>
          </ac:spMkLst>
        </pc:spChg>
        <pc:spChg chg="mod">
          <ac:chgData name="Adelle Price" userId="eba4e405-9547-40e6-9724-f7dcbdedccaf" providerId="ADAL" clId="{4804C75B-A126-4883-9A31-9EFFF68CD542}" dt="2022-11-15T17:30:56.037" v="6284" actId="20577"/>
          <ac:spMkLst>
            <pc:docMk/>
            <pc:sldMk cId="1267681334" sldId="288"/>
            <ac:spMk id="5" creationId="{9295D8B3-D856-486E-D4DF-EC6813EA7580}"/>
          </ac:spMkLst>
        </pc:spChg>
        <pc:spChg chg="mod">
          <ac:chgData name="Adelle Price" userId="eba4e405-9547-40e6-9724-f7dcbdedccaf" providerId="ADAL" clId="{4804C75B-A126-4883-9A31-9EFFF68CD542}" dt="2022-11-17T18:49:54.173" v="10880" actId="20577"/>
          <ac:spMkLst>
            <pc:docMk/>
            <pc:sldMk cId="1267681334" sldId="288"/>
            <ac:spMk id="7" creationId="{0CF9F9B9-04C2-4F0C-49F8-84CF4D204EF8}"/>
          </ac:spMkLst>
        </pc:spChg>
        <pc:spChg chg="add del mod">
          <ac:chgData name="Adelle Price" userId="eba4e405-9547-40e6-9724-f7dcbdedccaf" providerId="ADAL" clId="{4804C75B-A126-4883-9A31-9EFFF68CD542}" dt="2022-11-17T05:03:19.350" v="8648" actId="478"/>
          <ac:spMkLst>
            <pc:docMk/>
            <pc:sldMk cId="1267681334" sldId="288"/>
            <ac:spMk id="9" creationId="{4F80039A-11D2-42D2-1CE9-CB19D9871E55}"/>
          </ac:spMkLst>
        </pc:spChg>
        <pc:spChg chg="add del">
          <ac:chgData name="Adelle Price" userId="eba4e405-9547-40e6-9724-f7dcbdedccaf" providerId="ADAL" clId="{4804C75B-A126-4883-9A31-9EFFF68CD542}" dt="2022-11-17T05:03:25.742" v="8650" actId="22"/>
          <ac:spMkLst>
            <pc:docMk/>
            <pc:sldMk cId="1267681334" sldId="288"/>
            <ac:spMk id="11" creationId="{C2BEB2A2-9A9F-B933-A592-3514537F9A89}"/>
          </ac:spMkLst>
        </pc:spChg>
        <pc:spChg chg="add mod ord">
          <ac:chgData name="Adelle Price" userId="eba4e405-9547-40e6-9724-f7dcbdedccaf" providerId="ADAL" clId="{4804C75B-A126-4883-9A31-9EFFF68CD542}" dt="2022-11-17T07:38:20.998" v="10830" actId="1035"/>
          <ac:spMkLst>
            <pc:docMk/>
            <pc:sldMk cId="1267681334" sldId="288"/>
            <ac:spMk id="13" creationId="{1F63FC25-A3AD-0C53-9507-F57CBE9FADF0}"/>
          </ac:spMkLst>
        </pc:spChg>
      </pc:sldChg>
      <pc:sldChg chg="modSp mod">
        <pc:chgData name="Adelle Price" userId="eba4e405-9547-40e6-9724-f7dcbdedccaf" providerId="ADAL" clId="{4804C75B-A126-4883-9A31-9EFFF68CD542}" dt="2022-11-17T06:52:28.264" v="10512" actId="255"/>
        <pc:sldMkLst>
          <pc:docMk/>
          <pc:sldMk cId="1222744089" sldId="290"/>
        </pc:sldMkLst>
        <pc:spChg chg="mod">
          <ac:chgData name="Adelle Price" userId="eba4e405-9547-40e6-9724-f7dcbdedccaf" providerId="ADAL" clId="{4804C75B-A126-4883-9A31-9EFFF68CD542}" dt="2022-11-17T06:52:28.264" v="10512" actId="255"/>
          <ac:spMkLst>
            <pc:docMk/>
            <pc:sldMk cId="1222744089" sldId="290"/>
            <ac:spMk id="4" creationId="{62AA28B0-D11D-2591-2A97-463C0875BE44}"/>
          </ac:spMkLst>
        </pc:spChg>
        <pc:spChg chg="mod">
          <ac:chgData name="Adelle Price" userId="eba4e405-9547-40e6-9724-f7dcbdedccaf" providerId="ADAL" clId="{4804C75B-A126-4883-9A31-9EFFF68CD542}" dt="2022-11-15T18:27:19.066" v="7992" actId="20577"/>
          <ac:spMkLst>
            <pc:docMk/>
            <pc:sldMk cId="1222744089" sldId="290"/>
            <ac:spMk id="6" creationId="{3E1B86DA-6959-9766-ABC2-6579449E0828}"/>
          </ac:spMkLst>
        </pc:spChg>
      </pc:sldChg>
      <pc:sldChg chg="addSp delSp modSp mod">
        <pc:chgData name="Adelle Price" userId="eba4e405-9547-40e6-9724-f7dcbdedccaf" providerId="ADAL" clId="{4804C75B-A126-4883-9A31-9EFFF68CD542}" dt="2022-11-17T06:54:22.341" v="10524" actId="255"/>
        <pc:sldMkLst>
          <pc:docMk/>
          <pc:sldMk cId="2100031866" sldId="291"/>
        </pc:sldMkLst>
        <pc:spChg chg="add mod">
          <ac:chgData name="Adelle Price" userId="eba4e405-9547-40e6-9724-f7dcbdedccaf" providerId="ADAL" clId="{4804C75B-A126-4883-9A31-9EFFF68CD542}" dt="2022-11-17T06:17:28.409" v="9639" actId="15"/>
          <ac:spMkLst>
            <pc:docMk/>
            <pc:sldMk cId="2100031866" sldId="291"/>
            <ac:spMk id="2" creationId="{9D091C86-DBD4-F679-1601-C854E01C7038}"/>
          </ac:spMkLst>
        </pc:spChg>
        <pc:spChg chg="add mod">
          <ac:chgData name="Adelle Price" userId="eba4e405-9547-40e6-9724-f7dcbdedccaf" providerId="ADAL" clId="{4804C75B-A126-4883-9A31-9EFFF68CD542}" dt="2022-11-13T21:11:22.186" v="2386" actId="122"/>
          <ac:spMkLst>
            <pc:docMk/>
            <pc:sldMk cId="2100031866" sldId="291"/>
            <ac:spMk id="3" creationId="{89DD383C-E787-7592-CFBA-C2470CAF3BBE}"/>
          </ac:spMkLst>
        </pc:spChg>
        <pc:spChg chg="del">
          <ac:chgData name="Adelle Price" userId="eba4e405-9547-40e6-9724-f7dcbdedccaf" providerId="ADAL" clId="{4804C75B-A126-4883-9A31-9EFFF68CD542}" dt="2022-11-13T21:11:11.818" v="2366" actId="478"/>
          <ac:spMkLst>
            <pc:docMk/>
            <pc:sldMk cId="2100031866" sldId="291"/>
            <ac:spMk id="4" creationId="{6043AE4B-58D1-C024-1C23-0DA0281A0B53}"/>
          </ac:spMkLst>
        </pc:spChg>
        <pc:spChg chg="mod">
          <ac:chgData name="Adelle Price" userId="eba4e405-9547-40e6-9724-f7dcbdedccaf" providerId="ADAL" clId="{4804C75B-A126-4883-9A31-9EFFF68CD542}" dt="2022-11-17T06:54:22.341" v="10524" actId="255"/>
          <ac:spMkLst>
            <pc:docMk/>
            <pc:sldMk cId="2100031866" sldId="291"/>
            <ac:spMk id="4" creationId="{ED83AEF5-31BE-B921-FCF0-77CE3D9A8D5A}"/>
          </ac:spMkLst>
        </pc:spChg>
      </pc:sldChg>
      <pc:sldChg chg="addSp delSp modSp mod ord modNotesTx">
        <pc:chgData name="Adelle Price" userId="eba4e405-9547-40e6-9724-f7dcbdedccaf" providerId="ADAL" clId="{4804C75B-A126-4883-9A31-9EFFF68CD542}" dt="2022-11-17T22:10:48.601" v="11825" actId="207"/>
        <pc:sldMkLst>
          <pc:docMk/>
          <pc:sldMk cId="2330925855" sldId="292"/>
        </pc:sldMkLst>
        <pc:spChg chg="mod">
          <ac:chgData name="Adelle Price" userId="eba4e405-9547-40e6-9724-f7dcbdedccaf" providerId="ADAL" clId="{4804C75B-A126-4883-9A31-9EFFF68CD542}" dt="2022-11-17T06:53:33.755" v="10518" actId="255"/>
          <ac:spMkLst>
            <pc:docMk/>
            <pc:sldMk cId="2330925855" sldId="292"/>
            <ac:spMk id="2" creationId="{2A9C5782-4B50-BE49-0526-2786BB00B2E0}"/>
          </ac:spMkLst>
        </pc:spChg>
        <pc:spChg chg="add mod">
          <ac:chgData name="Adelle Price" userId="eba4e405-9547-40e6-9724-f7dcbdedccaf" providerId="ADAL" clId="{4804C75B-A126-4883-9A31-9EFFF68CD542}" dt="2022-11-17T22:01:34.643" v="11799" actId="20577"/>
          <ac:spMkLst>
            <pc:docMk/>
            <pc:sldMk cId="2330925855" sldId="292"/>
            <ac:spMk id="4" creationId="{5EAD827F-7B43-7880-AA85-B6F391ADDAE2}"/>
          </ac:spMkLst>
        </pc:spChg>
        <pc:spChg chg="add del mod">
          <ac:chgData name="Adelle Price" userId="eba4e405-9547-40e6-9724-f7dcbdedccaf" providerId="ADAL" clId="{4804C75B-A126-4883-9A31-9EFFF68CD542}" dt="2022-11-17T21:51:27.323" v="11483" actId="478"/>
          <ac:spMkLst>
            <pc:docMk/>
            <pc:sldMk cId="2330925855" sldId="292"/>
            <ac:spMk id="5" creationId="{8F64C8E8-9AD0-0C7D-E550-2704679187F6}"/>
          </ac:spMkLst>
        </pc:spChg>
        <pc:spChg chg="mod">
          <ac:chgData name="Adelle Price" userId="eba4e405-9547-40e6-9724-f7dcbdedccaf" providerId="ADAL" clId="{4804C75B-A126-4883-9A31-9EFFF68CD542}" dt="2022-11-17T21:52:57.528" v="11548" actId="14100"/>
          <ac:spMkLst>
            <pc:docMk/>
            <pc:sldMk cId="2330925855" sldId="292"/>
            <ac:spMk id="6" creationId="{D8BFF860-CA7F-FD97-D214-B7D2DC83E4EB}"/>
          </ac:spMkLst>
        </pc:spChg>
        <pc:spChg chg="add del mod">
          <ac:chgData name="Adelle Price" userId="eba4e405-9547-40e6-9724-f7dcbdedccaf" providerId="ADAL" clId="{4804C75B-A126-4883-9A31-9EFFF68CD542}" dt="2022-11-17T21:51:32.050" v="11484" actId="478"/>
          <ac:spMkLst>
            <pc:docMk/>
            <pc:sldMk cId="2330925855" sldId="292"/>
            <ac:spMk id="7" creationId="{5FDB8F2B-EB38-1393-E2D4-36A680A08405}"/>
          </ac:spMkLst>
        </pc:spChg>
        <pc:spChg chg="add del mod">
          <ac:chgData name="Adelle Price" userId="eba4e405-9547-40e6-9724-f7dcbdedccaf" providerId="ADAL" clId="{4804C75B-A126-4883-9A31-9EFFF68CD542}" dt="2022-11-17T21:51:32.050" v="11484" actId="478"/>
          <ac:spMkLst>
            <pc:docMk/>
            <pc:sldMk cId="2330925855" sldId="292"/>
            <ac:spMk id="9" creationId="{079958AF-017E-E83B-13DA-5A9AE05E4473}"/>
          </ac:spMkLst>
        </pc:spChg>
        <pc:spChg chg="add mod">
          <ac:chgData name="Adelle Price" userId="eba4e405-9547-40e6-9724-f7dcbdedccaf" providerId="ADAL" clId="{4804C75B-A126-4883-9A31-9EFFF68CD542}" dt="2022-11-17T22:00:14.754" v="11779" actId="20577"/>
          <ac:spMkLst>
            <pc:docMk/>
            <pc:sldMk cId="2330925855" sldId="292"/>
            <ac:spMk id="11" creationId="{D7986DB7-8EFA-5BCD-2FEE-D30316AE7FC2}"/>
          </ac:spMkLst>
        </pc:spChg>
        <pc:spChg chg="add mod">
          <ac:chgData name="Adelle Price" userId="eba4e405-9547-40e6-9724-f7dcbdedccaf" providerId="ADAL" clId="{4804C75B-A126-4883-9A31-9EFFF68CD542}" dt="2022-11-17T21:52:39.599" v="11529"/>
          <ac:spMkLst>
            <pc:docMk/>
            <pc:sldMk cId="2330925855" sldId="292"/>
            <ac:spMk id="14" creationId="{324695BC-27A4-E05E-195E-EB9098C4CEFC}"/>
          </ac:spMkLst>
        </pc:spChg>
        <pc:spChg chg="mod">
          <ac:chgData name="Adelle Price" userId="eba4e405-9547-40e6-9724-f7dcbdedccaf" providerId="ADAL" clId="{4804C75B-A126-4883-9A31-9EFFF68CD542}" dt="2022-11-17T22:08:05.205" v="11822" actId="113"/>
          <ac:spMkLst>
            <pc:docMk/>
            <pc:sldMk cId="2330925855" sldId="292"/>
            <ac:spMk id="31" creationId="{154D54F2-4DA5-6DEE-1ECA-3EE2BA252728}"/>
          </ac:spMkLst>
        </pc:spChg>
        <pc:spChg chg="mod">
          <ac:chgData name="Adelle Price" userId="eba4e405-9547-40e6-9724-f7dcbdedccaf" providerId="ADAL" clId="{4804C75B-A126-4883-9A31-9EFFF68CD542}" dt="2022-11-17T21:52:39.599" v="11529"/>
          <ac:spMkLst>
            <pc:docMk/>
            <pc:sldMk cId="2330925855" sldId="292"/>
            <ac:spMk id="32" creationId="{58752746-FAD7-63E1-FB96-0E3317C206EC}"/>
          </ac:spMkLst>
        </pc:spChg>
        <pc:spChg chg="mod">
          <ac:chgData name="Adelle Price" userId="eba4e405-9547-40e6-9724-f7dcbdedccaf" providerId="ADAL" clId="{4804C75B-A126-4883-9A31-9EFFF68CD542}" dt="2022-11-17T22:07:56.119" v="11819" actId="113"/>
          <ac:spMkLst>
            <pc:docMk/>
            <pc:sldMk cId="2330925855" sldId="292"/>
            <ac:spMk id="34" creationId="{95146A23-7ED4-FB68-1132-D2ADC115BBF3}"/>
          </ac:spMkLst>
        </pc:spChg>
        <pc:spChg chg="mod">
          <ac:chgData name="Adelle Price" userId="eba4e405-9547-40e6-9724-f7dcbdedccaf" providerId="ADAL" clId="{4804C75B-A126-4883-9A31-9EFFF68CD542}" dt="2022-11-17T21:52:39.599" v="11529"/>
          <ac:spMkLst>
            <pc:docMk/>
            <pc:sldMk cId="2330925855" sldId="292"/>
            <ac:spMk id="35" creationId="{A7151455-223A-74C0-693C-35054B561786}"/>
          </ac:spMkLst>
        </pc:spChg>
        <pc:spChg chg="add mod">
          <ac:chgData name="Adelle Price" userId="eba4e405-9547-40e6-9724-f7dcbdedccaf" providerId="ADAL" clId="{4804C75B-A126-4883-9A31-9EFFF68CD542}" dt="2022-11-17T21:55:56.858" v="11608" actId="255"/>
          <ac:spMkLst>
            <pc:docMk/>
            <pc:sldMk cId="2330925855" sldId="292"/>
            <ac:spMk id="36" creationId="{412C1854-5815-7F7A-97DD-BA63854EE927}"/>
          </ac:spMkLst>
        </pc:spChg>
        <pc:spChg chg="add mod">
          <ac:chgData name="Adelle Price" userId="eba4e405-9547-40e6-9724-f7dcbdedccaf" providerId="ADAL" clId="{4804C75B-A126-4883-9A31-9EFFF68CD542}" dt="2022-11-17T21:56:03.610" v="11609" actId="255"/>
          <ac:spMkLst>
            <pc:docMk/>
            <pc:sldMk cId="2330925855" sldId="292"/>
            <ac:spMk id="37" creationId="{FEF933DB-8A8D-2F96-DFA7-E5148926DBE0}"/>
          </ac:spMkLst>
        </pc:spChg>
        <pc:spChg chg="mod">
          <ac:chgData name="Adelle Price" userId="eba4e405-9547-40e6-9724-f7dcbdedccaf" providerId="ADAL" clId="{4804C75B-A126-4883-9A31-9EFFF68CD542}" dt="2022-11-17T21:56:10.454" v="11610" actId="255"/>
          <ac:spMkLst>
            <pc:docMk/>
            <pc:sldMk cId="2330925855" sldId="292"/>
            <ac:spMk id="62" creationId="{E0E6F30B-096C-72CC-CA72-3FC864115977}"/>
          </ac:spMkLst>
        </pc:spChg>
        <pc:spChg chg="mod">
          <ac:chgData name="Adelle Price" userId="eba4e405-9547-40e6-9724-f7dcbdedccaf" providerId="ADAL" clId="{4804C75B-A126-4883-9A31-9EFFF68CD542}" dt="2022-11-17T21:56:16.672" v="11611" actId="255"/>
          <ac:spMkLst>
            <pc:docMk/>
            <pc:sldMk cId="2330925855" sldId="292"/>
            <ac:spMk id="68" creationId="{6515B75A-CA0C-4B4B-BDE2-02477B4CEFCD}"/>
          </ac:spMkLst>
        </pc:spChg>
        <pc:spChg chg="mod">
          <ac:chgData name="Adelle Price" userId="eba4e405-9547-40e6-9724-f7dcbdedccaf" providerId="ADAL" clId="{4804C75B-A126-4883-9A31-9EFFF68CD542}" dt="2022-11-17T21:54:31.911" v="11577" actId="207"/>
          <ac:spMkLst>
            <pc:docMk/>
            <pc:sldMk cId="2330925855" sldId="292"/>
            <ac:spMk id="69" creationId="{199A468F-547A-C975-A08E-CAFDFF7344AF}"/>
          </ac:spMkLst>
        </pc:spChg>
        <pc:spChg chg="add mod">
          <ac:chgData name="Adelle Price" userId="eba4e405-9547-40e6-9724-f7dcbdedccaf" providerId="ADAL" clId="{4804C75B-A126-4883-9A31-9EFFF68CD542}" dt="2022-11-17T22:01:15.931" v="11791" actId="20577"/>
          <ac:spMkLst>
            <pc:docMk/>
            <pc:sldMk cId="2330925855" sldId="292"/>
            <ac:spMk id="71" creationId="{603F189A-240C-ED89-6DBD-D0224F7C5805}"/>
          </ac:spMkLst>
        </pc:spChg>
        <pc:grpChg chg="add del mod">
          <ac:chgData name="Adelle Price" userId="eba4e405-9547-40e6-9724-f7dcbdedccaf" providerId="ADAL" clId="{4804C75B-A126-4883-9A31-9EFFF68CD542}" dt="2022-11-14T04:14:20.611" v="4299" actId="478"/>
          <ac:grpSpMkLst>
            <pc:docMk/>
            <pc:sldMk cId="2330925855" sldId="292"/>
            <ac:grpSpMk id="22" creationId="{6A4EFF71-5976-8D87-0DDB-B1391BDDA4CB}"/>
          </ac:grpSpMkLst>
        </pc:grpChg>
        <pc:grpChg chg="add mod">
          <ac:chgData name="Adelle Price" userId="eba4e405-9547-40e6-9724-f7dcbdedccaf" providerId="ADAL" clId="{4804C75B-A126-4883-9A31-9EFFF68CD542}" dt="2022-11-17T21:52:39.599" v="11529"/>
          <ac:grpSpMkLst>
            <pc:docMk/>
            <pc:sldMk cId="2330925855" sldId="292"/>
            <ac:grpSpMk id="30" creationId="{E9EFCB23-ADC3-EEEF-4101-48868CBC02F8}"/>
          </ac:grpSpMkLst>
        </pc:grpChg>
        <pc:grpChg chg="add mod">
          <ac:chgData name="Adelle Price" userId="eba4e405-9547-40e6-9724-f7dcbdedccaf" providerId="ADAL" clId="{4804C75B-A126-4883-9A31-9EFFF68CD542}" dt="2022-11-17T21:52:39.599" v="11529"/>
          <ac:grpSpMkLst>
            <pc:docMk/>
            <pc:sldMk cId="2330925855" sldId="292"/>
            <ac:grpSpMk id="33" creationId="{E3417023-EC0F-2018-EABA-2D2875FE1C1A}"/>
          </ac:grpSpMkLst>
        </pc:grpChg>
        <pc:grpChg chg="add mod">
          <ac:chgData name="Adelle Price" userId="eba4e405-9547-40e6-9724-f7dcbdedccaf" providerId="ADAL" clId="{4804C75B-A126-4883-9A31-9EFFF68CD542}" dt="2022-11-17T21:55:47.942" v="11607" actId="14100"/>
          <ac:grpSpMkLst>
            <pc:docMk/>
            <pc:sldMk cId="2330925855" sldId="292"/>
            <ac:grpSpMk id="51" creationId="{398596E1-056E-BF0D-02ED-DF3BEFB6052B}"/>
          </ac:grpSpMkLst>
        </pc:grpChg>
        <pc:grpChg chg="add mod">
          <ac:chgData name="Adelle Price" userId="eba4e405-9547-40e6-9724-f7dcbdedccaf" providerId="ADAL" clId="{4804C75B-A126-4883-9A31-9EFFF68CD542}" dt="2022-11-17T21:55:47.942" v="11607" actId="14100"/>
          <ac:grpSpMkLst>
            <pc:docMk/>
            <pc:sldMk cId="2330925855" sldId="292"/>
            <ac:grpSpMk id="52" creationId="{A55C08A5-91F0-118E-AEC0-4587C1581713}"/>
          </ac:grpSpMkLst>
        </pc:grpChg>
        <pc:grpChg chg="add mod">
          <ac:chgData name="Adelle Price" userId="eba4e405-9547-40e6-9724-f7dcbdedccaf" providerId="ADAL" clId="{4804C75B-A126-4883-9A31-9EFFF68CD542}" dt="2022-11-17T21:55:47.942" v="11607" actId="14100"/>
          <ac:grpSpMkLst>
            <pc:docMk/>
            <pc:sldMk cId="2330925855" sldId="292"/>
            <ac:grpSpMk id="58" creationId="{6F4C1926-EE91-7741-0AC3-ED830E236FFB}"/>
          </ac:grpSpMkLst>
        </pc:grpChg>
        <pc:grpChg chg="add mod">
          <ac:chgData name="Adelle Price" userId="eba4e405-9547-40e6-9724-f7dcbdedccaf" providerId="ADAL" clId="{4804C75B-A126-4883-9A31-9EFFF68CD542}" dt="2022-11-17T21:58:11.532" v="11655" actId="1036"/>
          <ac:grpSpMkLst>
            <pc:docMk/>
            <pc:sldMk cId="2330925855" sldId="292"/>
            <ac:grpSpMk id="66" creationId="{275A4D61-19C5-6EBF-FC27-B81DD28C0EE7}"/>
          </ac:grpSpMkLst>
        </pc:grpChg>
        <pc:graphicFrameChg chg="add del mod modGraphic">
          <ac:chgData name="Adelle Price" userId="eba4e405-9547-40e6-9724-f7dcbdedccaf" providerId="ADAL" clId="{4804C75B-A126-4883-9A31-9EFFF68CD542}" dt="2022-11-14T04:23:31.131" v="4607" actId="478"/>
          <ac:graphicFrameMkLst>
            <pc:docMk/>
            <pc:sldMk cId="2330925855" sldId="292"/>
            <ac:graphicFrameMk id="3" creationId="{101343FE-4463-AC08-EE20-CE6D3C65EC8D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7:11.226" v="4413" actId="478"/>
          <ac:graphicFrameMkLst>
            <pc:docMk/>
            <pc:sldMk cId="2330925855" sldId="292"/>
            <ac:graphicFrameMk id="8" creationId="{454E43D9-9E5C-722A-2C91-6E96C8394BDE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2:44.735" v="11530" actId="478"/>
          <ac:graphicFrameMkLst>
            <pc:docMk/>
            <pc:sldMk cId="2330925855" sldId="292"/>
            <ac:graphicFrameMk id="10" creationId="{E6A19241-73A7-3538-DAD7-FCF8FB7F6939}"/>
          </ac:graphicFrameMkLst>
        </pc:graphicFrameChg>
        <pc:graphicFrameChg chg="add mod modGraphic">
          <ac:chgData name="Adelle Price" userId="eba4e405-9547-40e6-9724-f7dcbdedccaf" providerId="ADAL" clId="{4804C75B-A126-4883-9A31-9EFFF68CD542}" dt="2022-11-17T22:10:48.601" v="11825" actId="207"/>
          <ac:graphicFrameMkLst>
            <pc:docMk/>
            <pc:sldMk cId="2330925855" sldId="292"/>
            <ac:graphicFrameMk id="13" creationId="{94314D99-CA1D-98EB-F747-FF25DE8A9327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7:25.568" v="4418" actId="478"/>
          <ac:graphicFrameMkLst>
            <pc:docMk/>
            <pc:sldMk cId="2330925855" sldId="292"/>
            <ac:graphicFrameMk id="16" creationId="{8CD43400-DC81-4FD1-CEF8-1A21D5F832A6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7:22.258" v="4417" actId="478"/>
          <ac:graphicFrameMkLst>
            <pc:docMk/>
            <pc:sldMk cId="2330925855" sldId="292"/>
            <ac:graphicFrameMk id="18" creationId="{39951972-9F1A-B7BE-5124-7ED88375BDC6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7:17.597" v="4415" actId="478"/>
          <ac:graphicFrameMkLst>
            <pc:docMk/>
            <pc:sldMk cId="2330925855" sldId="292"/>
            <ac:graphicFrameMk id="20" creationId="{2D385785-6774-0BD5-93E5-A4256D433532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23:59.632" v="4613" actId="478"/>
          <ac:graphicFrameMkLst>
            <pc:docMk/>
            <pc:sldMk cId="2330925855" sldId="292"/>
            <ac:graphicFrameMk id="25" creationId="{A50158B4-CC83-3EB8-B19C-088E2DEF4986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9.270" v="4497"/>
          <ac:graphicFrameMkLst>
            <pc:docMk/>
            <pc:sldMk cId="2330925855" sldId="292"/>
            <ac:graphicFrameMk id="26" creationId="{2A4484E5-7021-61BE-C70C-DDA14C022314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8.869" v="4496"/>
          <ac:graphicFrameMkLst>
            <pc:docMk/>
            <pc:sldMk cId="2330925855" sldId="292"/>
            <ac:graphicFrameMk id="27" creationId="{D60754D7-207A-55B9-04A9-68DA70DBD961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8.531" v="4495"/>
          <ac:graphicFrameMkLst>
            <pc:docMk/>
            <pc:sldMk cId="2330925855" sldId="292"/>
            <ac:graphicFrameMk id="28" creationId="{9024EA16-FE73-A58F-90C7-E37426925D91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8.200" v="4494"/>
          <ac:graphicFrameMkLst>
            <pc:docMk/>
            <pc:sldMk cId="2330925855" sldId="292"/>
            <ac:graphicFrameMk id="29" creationId="{148D68C5-B529-DD89-F7CA-0FFF9F19C691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7.846" v="4493"/>
          <ac:graphicFrameMkLst>
            <pc:docMk/>
            <pc:sldMk cId="2330925855" sldId="292"/>
            <ac:graphicFrameMk id="30" creationId="{F920137E-FC2E-F9FA-6E8A-D0F9CFDF02CD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7.530" v="4492"/>
          <ac:graphicFrameMkLst>
            <pc:docMk/>
            <pc:sldMk cId="2330925855" sldId="292"/>
            <ac:graphicFrameMk id="31" creationId="{CE024D40-BF5C-360E-4891-B62F19FBB5B4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19:17.182" v="4491"/>
          <ac:graphicFrameMkLst>
            <pc:docMk/>
            <pc:sldMk cId="2330925855" sldId="292"/>
            <ac:graphicFrameMk id="32" creationId="{23DC24DF-3046-A242-2448-69112031D110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23:56.594" v="4612" actId="478"/>
          <ac:graphicFrameMkLst>
            <pc:docMk/>
            <pc:sldMk cId="2330925855" sldId="292"/>
            <ac:graphicFrameMk id="33" creationId="{B7F66E16-806C-47BB-B31A-E1E0F64F302E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23:56.594" v="4612" actId="478"/>
          <ac:graphicFrameMkLst>
            <pc:docMk/>
            <pc:sldMk cId="2330925855" sldId="292"/>
            <ac:graphicFrameMk id="34" creationId="{D9BA690C-D0A1-77E1-AB6E-F74FBD13727F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23:56.594" v="4612" actId="478"/>
          <ac:graphicFrameMkLst>
            <pc:docMk/>
            <pc:sldMk cId="2330925855" sldId="292"/>
            <ac:graphicFrameMk id="35" creationId="{25083FFD-D96C-6EF2-A017-7F490CBFF931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4T04:23:56.594" v="4612" actId="478"/>
          <ac:graphicFrameMkLst>
            <pc:docMk/>
            <pc:sldMk cId="2330925855" sldId="292"/>
            <ac:graphicFrameMk id="36" creationId="{DD71F864-F5B1-1506-2EB6-6B659DA95A48}"/>
          </ac:graphicFrameMkLst>
        </pc:graphicFrameChg>
        <pc:graphicFrameChg chg="add del mod modGraphic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4" creationId="{EE682D3E-EC49-C8D2-977A-FC1E791FB31F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5" creationId="{930DDB26-7B5C-54CA-01D7-893B2867D80F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6" creationId="{DD3D5086-7D13-792C-3956-5D91349D54FC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7" creationId="{0A4A7876-C278-55B9-F4F7-763D0AD52E57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8" creationId="{B82C394F-D34B-FC1B-82AC-61A9A6E66671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49" creationId="{03B0ABCB-0082-19B1-3F2D-A8257FAD0566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50" creationId="{D02F7166-8643-54BF-C6D7-AC83B9A6E6E9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2.050" v="11484" actId="478"/>
          <ac:graphicFrameMkLst>
            <pc:docMk/>
            <pc:sldMk cId="2330925855" sldId="292"/>
            <ac:graphicFrameMk id="59" creationId="{87E27F3E-A26A-CCB9-8B91-8640D02A8AD4}"/>
          </ac:graphicFrameMkLst>
        </pc:graphicFrameChg>
        <pc:graphicFrameChg chg="add del mod">
          <ac:chgData name="Adelle Price" userId="eba4e405-9547-40e6-9724-f7dcbdedccaf" providerId="ADAL" clId="{4804C75B-A126-4883-9A31-9EFFF68CD542}" dt="2022-11-17T21:51:35.143" v="11485" actId="478"/>
          <ac:graphicFrameMkLst>
            <pc:docMk/>
            <pc:sldMk cId="2330925855" sldId="292"/>
            <ac:graphicFrameMk id="60" creationId="{086F4BAE-D58F-A929-2330-74310D7A7172}"/>
          </ac:graphicFrameMkLst>
        </pc:graphicFrameChg>
        <pc:graphicFrameChg chg="add mod">
          <ac:chgData name="Adelle Price" userId="eba4e405-9547-40e6-9724-f7dcbdedccaf" providerId="ADAL" clId="{4804C75B-A126-4883-9A31-9EFFF68CD542}" dt="2022-11-17T22:01:04.157" v="11781" actId="1076"/>
          <ac:graphicFrameMkLst>
            <pc:docMk/>
            <pc:sldMk cId="2330925855" sldId="292"/>
            <ac:graphicFrameMk id="70" creationId="{644C4332-E38E-9529-54BD-7909514EDA6C}"/>
          </ac:graphicFrameMkLst>
        </pc:graphicFrameChg>
        <pc:picChg chg="add del mod">
          <ac:chgData name="Adelle Price" userId="eba4e405-9547-40e6-9724-f7dcbdedccaf" providerId="ADAL" clId="{4804C75B-A126-4883-9A31-9EFFF68CD542}" dt="2022-11-17T21:51:25.230" v="11482" actId="478"/>
          <ac:picMkLst>
            <pc:docMk/>
            <pc:sldMk cId="2330925855" sldId="292"/>
            <ac:picMk id="3" creationId="{98B4B2C0-155F-244C-0885-921249887784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15" creationId="{77E0CE70-703E-A71A-3E42-A51F8E24AA24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16" creationId="{CA0A2140-9BCC-ED0B-F0D5-3D44C3C74C95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17" creationId="{976800DC-3753-74A9-5AAA-1774381167F8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18" creationId="{1E46C77B-E81E-88F5-2096-6CB94B7DEBDA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19" creationId="{F352995D-B73B-72E5-1159-9D2FBA986BCE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0" creationId="{182AFC5C-10BB-3F04-14FA-5234D36D226F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1" creationId="{AC6FE25F-27B0-6E9C-0190-39CA5495078D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2" creationId="{10DCA1B4-03B9-E6B5-55C2-BE99D657A0D9}"/>
          </ac:picMkLst>
        </pc:picChg>
        <pc:picChg chg="del mod topLvl">
          <ac:chgData name="Adelle Price" userId="eba4e405-9547-40e6-9724-f7dcbdedccaf" providerId="ADAL" clId="{4804C75B-A126-4883-9A31-9EFFF68CD542}" dt="2022-11-14T04:14:20.611" v="4299" actId="478"/>
          <ac:picMkLst>
            <pc:docMk/>
            <pc:sldMk cId="2330925855" sldId="292"/>
            <ac:picMk id="23" creationId="{28F38020-F5E3-AF58-A80D-DFE6DD29AF05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3" creationId="{9C142AF9-F0BA-BE14-3171-59C47A15E1F5}"/>
          </ac:picMkLst>
        </pc:picChg>
        <pc:picChg chg="del mod topLvl">
          <ac:chgData name="Adelle Price" userId="eba4e405-9547-40e6-9724-f7dcbdedccaf" providerId="ADAL" clId="{4804C75B-A126-4883-9A31-9EFFF68CD542}" dt="2022-11-17T20:04:43.647" v="11219" actId="478"/>
          <ac:picMkLst>
            <pc:docMk/>
            <pc:sldMk cId="2330925855" sldId="292"/>
            <ac:picMk id="24" creationId="{CA9FFBAD-E23C-271A-7165-868706C0160E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5" creationId="{C5957907-AD5B-4D13-7941-79D3ACA7E5AE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6" creationId="{5E6AB58E-0745-1F86-5B4A-308153EB8C7F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7" creationId="{87FCE386-B6D8-C6AD-FEB2-F5289F590329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8" creationId="{B304B327-CE49-76DB-60D6-0A1D88B8BA73}"/>
          </ac:picMkLst>
        </pc:picChg>
        <pc:picChg chg="add mod">
          <ac:chgData name="Adelle Price" userId="eba4e405-9547-40e6-9724-f7dcbdedccaf" providerId="ADAL" clId="{4804C75B-A126-4883-9A31-9EFFF68CD542}" dt="2022-11-17T21:52:39.599" v="11529"/>
          <ac:picMkLst>
            <pc:docMk/>
            <pc:sldMk cId="2330925855" sldId="292"/>
            <ac:picMk id="29" creationId="{6EBC1A70-9890-5B89-52D5-7C628E228A80}"/>
          </ac:picMkLst>
        </pc:picChg>
        <pc:picChg chg="add mod">
          <ac:chgData name="Adelle Price" userId="eba4e405-9547-40e6-9724-f7dcbdedccaf" providerId="ADAL" clId="{4804C75B-A126-4883-9A31-9EFFF68CD542}" dt="2022-11-17T21:53:22.801" v="11551" actId="164"/>
          <ac:picMkLst>
            <pc:docMk/>
            <pc:sldMk cId="2330925855" sldId="292"/>
            <ac:picMk id="38" creationId="{B6D94714-F40D-061A-935A-FA7FF6FE28C0}"/>
          </ac:picMkLst>
        </pc:picChg>
        <pc:picChg chg="add mod">
          <ac:chgData name="Adelle Price" userId="eba4e405-9547-40e6-9724-f7dcbdedccaf" providerId="ADAL" clId="{4804C75B-A126-4883-9A31-9EFFF68CD542}" dt="2022-11-17T21:53:22.801" v="11551" actId="164"/>
          <ac:picMkLst>
            <pc:docMk/>
            <pc:sldMk cId="2330925855" sldId="292"/>
            <ac:picMk id="39" creationId="{BBB6AD21-D8B2-E168-8D0F-CA13A499E297}"/>
          </ac:picMkLst>
        </pc:picChg>
        <pc:picChg chg="add mod">
          <ac:chgData name="Adelle Price" userId="eba4e405-9547-40e6-9724-f7dcbdedccaf" providerId="ADAL" clId="{4804C75B-A126-4883-9A31-9EFFF68CD542}" dt="2022-11-17T21:53:22.801" v="11551" actId="164"/>
          <ac:picMkLst>
            <pc:docMk/>
            <pc:sldMk cId="2330925855" sldId="292"/>
            <ac:picMk id="40" creationId="{3C24104F-0878-B479-0AD6-7E24B234EB52}"/>
          </ac:picMkLst>
        </pc:picChg>
        <pc:picChg chg="add mod">
          <ac:chgData name="Adelle Price" userId="eba4e405-9547-40e6-9724-f7dcbdedccaf" providerId="ADAL" clId="{4804C75B-A126-4883-9A31-9EFFF68CD542}" dt="2022-11-17T21:53:31.252" v="11552" actId="164"/>
          <ac:picMkLst>
            <pc:docMk/>
            <pc:sldMk cId="2330925855" sldId="292"/>
            <ac:picMk id="41" creationId="{162C6AA1-6810-DF2A-1987-919F2B4BCB6A}"/>
          </ac:picMkLst>
        </pc:picChg>
        <pc:picChg chg="add mod">
          <ac:chgData name="Adelle Price" userId="eba4e405-9547-40e6-9724-f7dcbdedccaf" providerId="ADAL" clId="{4804C75B-A126-4883-9A31-9EFFF68CD542}" dt="2022-11-17T21:53:31.252" v="11552" actId="164"/>
          <ac:picMkLst>
            <pc:docMk/>
            <pc:sldMk cId="2330925855" sldId="292"/>
            <ac:picMk id="42" creationId="{8F3B256B-D031-5791-046D-3501988E868B}"/>
          </ac:picMkLst>
        </pc:picChg>
        <pc:picChg chg="add mod">
          <ac:chgData name="Adelle Price" userId="eba4e405-9547-40e6-9724-f7dcbdedccaf" providerId="ADAL" clId="{4804C75B-A126-4883-9A31-9EFFF68CD542}" dt="2022-11-17T21:53:31.252" v="11552" actId="164"/>
          <ac:picMkLst>
            <pc:docMk/>
            <pc:sldMk cId="2330925855" sldId="292"/>
            <ac:picMk id="43" creationId="{703F37DD-6D55-9ACE-6F0C-0A01ECEC8FE0}"/>
          </ac:picMkLst>
        </pc:picChg>
        <pc:picChg chg="mod">
          <ac:chgData name="Adelle Price" userId="eba4e405-9547-40e6-9724-f7dcbdedccaf" providerId="ADAL" clId="{4804C75B-A126-4883-9A31-9EFFF68CD542}" dt="2022-11-17T21:54:11.870" v="11569" actId="207"/>
          <ac:picMkLst>
            <pc:docMk/>
            <pc:sldMk cId="2330925855" sldId="292"/>
            <ac:picMk id="63" creationId="{2D219E72-9DCD-F525-F3E2-502257A58F00}"/>
          </ac:picMkLst>
        </pc:picChg>
        <pc:picChg chg="mod">
          <ac:chgData name="Adelle Price" userId="eba4e405-9547-40e6-9724-f7dcbdedccaf" providerId="ADAL" clId="{4804C75B-A126-4883-9A31-9EFFF68CD542}" dt="2022-11-17T21:54:09.374" v="11568" actId="207"/>
          <ac:picMkLst>
            <pc:docMk/>
            <pc:sldMk cId="2330925855" sldId="292"/>
            <ac:picMk id="64" creationId="{5163A9EA-C88D-926A-C10A-042BC183A9FF}"/>
          </ac:picMkLst>
        </pc:picChg>
        <pc:picChg chg="mod">
          <ac:chgData name="Adelle Price" userId="eba4e405-9547-40e6-9724-f7dcbdedccaf" providerId="ADAL" clId="{4804C75B-A126-4883-9A31-9EFFF68CD542}" dt="2022-11-17T21:54:05.727" v="11567" actId="207"/>
          <ac:picMkLst>
            <pc:docMk/>
            <pc:sldMk cId="2330925855" sldId="292"/>
            <ac:picMk id="65" creationId="{F61668C1-10C6-B06C-A79F-73E3618D1E34}"/>
          </ac:picMkLst>
        </pc:picChg>
        <pc:cxnChg chg="add mod">
          <ac:chgData name="Adelle Price" userId="eba4e405-9547-40e6-9724-f7dcbdedccaf" providerId="ADAL" clId="{4804C75B-A126-4883-9A31-9EFFF68CD542}" dt="2022-11-17T21:52:39.599" v="11529"/>
          <ac:cxnSpMkLst>
            <pc:docMk/>
            <pc:sldMk cId="2330925855" sldId="292"/>
            <ac:cxnSpMk id="8" creationId="{A1ED68FB-0942-14F3-317B-95B292E7171A}"/>
          </ac:cxnSpMkLst>
        </pc:cxnChg>
        <pc:cxnChg chg="add del mod">
          <ac:chgData name="Adelle Price" userId="eba4e405-9547-40e6-9724-f7dcbdedccaf" providerId="ADAL" clId="{4804C75B-A126-4883-9A31-9EFFF68CD542}" dt="2022-11-14T04:12:04.082" v="4275" actId="478"/>
          <ac:cxnSpMkLst>
            <pc:docMk/>
            <pc:sldMk cId="2330925855" sldId="292"/>
            <ac:cxnSpMk id="10" creationId="{BD579B28-37B0-6B42-5516-4004C5F05BAE}"/>
          </ac:cxnSpMkLst>
        </pc:cxnChg>
        <pc:cxnChg chg="add del mod or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12" creationId="{38CEFF60-46BB-9FCF-10D5-318005DE9531}"/>
          </ac:cxnSpMkLst>
        </pc:cxnChg>
        <pc:cxnChg chg="add del mod">
          <ac:chgData name="Adelle Price" userId="eba4e405-9547-40e6-9724-f7dcbdedccaf" providerId="ADAL" clId="{4804C75B-A126-4883-9A31-9EFFF68CD542}" dt="2022-11-14T04:17:15.037" v="4414" actId="478"/>
          <ac:cxnSpMkLst>
            <pc:docMk/>
            <pc:sldMk cId="2330925855" sldId="292"/>
            <ac:cxnSpMk id="17" creationId="{FC74B9BC-2216-8F5F-5188-22B2EB0F6532}"/>
          </ac:cxnSpMkLst>
        </pc:cxnChg>
        <pc:cxnChg chg="add del mod">
          <ac:chgData name="Adelle Price" userId="eba4e405-9547-40e6-9724-f7dcbdedccaf" providerId="ADAL" clId="{4804C75B-A126-4883-9A31-9EFFF68CD542}" dt="2022-11-14T04:17:15.037" v="4414" actId="478"/>
          <ac:cxnSpMkLst>
            <pc:docMk/>
            <pc:sldMk cId="2330925855" sldId="292"/>
            <ac:cxnSpMk id="19" creationId="{3AEC568E-1B2C-3D4C-3E60-9CA8F44647C3}"/>
          </ac:cxnSpMkLst>
        </pc:cxnChg>
        <pc:cxnChg chg="add del mod">
          <ac:chgData name="Adelle Price" userId="eba4e405-9547-40e6-9724-f7dcbdedccaf" providerId="ADAL" clId="{4804C75B-A126-4883-9A31-9EFFF68CD542}" dt="2022-11-14T04:17:19.720" v="4416" actId="478"/>
          <ac:cxnSpMkLst>
            <pc:docMk/>
            <pc:sldMk cId="2330925855" sldId="292"/>
            <ac:cxnSpMk id="21" creationId="{1F7C8827-75B9-C965-9604-21788D708E0E}"/>
          </ac:cxnSpMkLst>
        </pc:cxnChg>
        <pc:cxnChg chg="add del mod">
          <ac:chgData name="Adelle Price" userId="eba4e405-9547-40e6-9724-f7dcbdedccaf" providerId="ADAL" clId="{4804C75B-A126-4883-9A31-9EFFF68CD542}" dt="2022-11-14T04:23:56.594" v="4612" actId="478"/>
          <ac:cxnSpMkLst>
            <pc:docMk/>
            <pc:sldMk cId="2330925855" sldId="292"/>
            <ac:cxnSpMk id="40" creationId="{82187252-35C1-3D97-B92C-B4E9C71F6898}"/>
          </ac:cxnSpMkLst>
        </pc:cxnChg>
        <pc:cxnChg chg="add del mod">
          <ac:chgData name="Adelle Price" userId="eba4e405-9547-40e6-9724-f7dcbdedccaf" providerId="ADAL" clId="{4804C75B-A126-4883-9A31-9EFFF68CD542}" dt="2022-11-14T04:23:50.461" v="4610" actId="478"/>
          <ac:cxnSpMkLst>
            <pc:docMk/>
            <pc:sldMk cId="2330925855" sldId="292"/>
            <ac:cxnSpMk id="41" creationId="{5CACC41F-B4C8-D954-CD24-9D15C597EF5B}"/>
          </ac:cxnSpMkLst>
        </pc:cxnChg>
        <pc:cxnChg chg="add del mod">
          <ac:chgData name="Adelle Price" userId="eba4e405-9547-40e6-9724-f7dcbdedccaf" providerId="ADAL" clId="{4804C75B-A126-4883-9A31-9EFFF68CD542}" dt="2022-11-14T04:23:50.461" v="4610" actId="478"/>
          <ac:cxnSpMkLst>
            <pc:docMk/>
            <pc:sldMk cId="2330925855" sldId="292"/>
            <ac:cxnSpMk id="42" creationId="{CA9403BC-E914-4411-DECC-AE423D8A599F}"/>
          </ac:cxnSpMkLst>
        </pc:cxnChg>
        <pc:cxnChg chg="add del mod">
          <ac:chgData name="Adelle Price" userId="eba4e405-9547-40e6-9724-f7dcbdedccaf" providerId="ADAL" clId="{4804C75B-A126-4883-9A31-9EFFF68CD542}" dt="2022-11-14T04:23:56.594" v="4612" actId="478"/>
          <ac:cxnSpMkLst>
            <pc:docMk/>
            <pc:sldMk cId="2330925855" sldId="292"/>
            <ac:cxnSpMk id="43" creationId="{6D3309BB-B75F-6115-9FCD-48C24A9DB020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53" creationId="{8B370370-23F6-9375-0112-576F4179101A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54" creationId="{11D0ADC1-7204-7B10-5954-FB6B1F9F56B7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55" creationId="{3B37BC25-E3F7-5F96-5565-965E4F6E26FD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56" creationId="{00477F68-08BC-C747-0FAC-529ED3DFBCD0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57" creationId="{0AE2F160-F874-8B73-E5A5-F6D77B768265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61" creationId="{00726743-BCF9-097C-FF26-A050C5B03D6D}"/>
          </ac:cxnSpMkLst>
        </pc:cxnChg>
        <pc:cxnChg chg="add del mod">
          <ac:chgData name="Adelle Price" userId="eba4e405-9547-40e6-9724-f7dcbdedccaf" providerId="ADAL" clId="{4804C75B-A126-4883-9A31-9EFFF68CD542}" dt="2022-11-17T21:51:32.050" v="11484" actId="478"/>
          <ac:cxnSpMkLst>
            <pc:docMk/>
            <pc:sldMk cId="2330925855" sldId="292"/>
            <ac:cxnSpMk id="67" creationId="{A7187926-4BD4-153B-938A-C53FD44C9199}"/>
          </ac:cxnSpMkLst>
        </pc:cxnChg>
      </pc:sldChg>
      <pc:sldChg chg="addSp delSp modSp mod modNotesTx">
        <pc:chgData name="Adelle Price" userId="eba4e405-9547-40e6-9724-f7dcbdedccaf" providerId="ADAL" clId="{4804C75B-A126-4883-9A31-9EFFF68CD542}" dt="2022-11-18T20:55:03.031" v="13084" actId="20577"/>
        <pc:sldMkLst>
          <pc:docMk/>
          <pc:sldMk cId="1020637178" sldId="293"/>
        </pc:sldMkLst>
        <pc:spChg chg="mod">
          <ac:chgData name="Adelle Price" userId="eba4e405-9547-40e6-9724-f7dcbdedccaf" providerId="ADAL" clId="{4804C75B-A126-4883-9A31-9EFFF68CD542}" dt="2022-11-17T06:52:53.078" v="10516" actId="255"/>
          <ac:spMkLst>
            <pc:docMk/>
            <pc:sldMk cId="1020637178" sldId="293"/>
            <ac:spMk id="2" creationId="{D17FD645-27CE-A127-C866-382FD69578D3}"/>
          </ac:spMkLst>
        </pc:spChg>
        <pc:spChg chg="add del mod">
          <ac:chgData name="Adelle Price" userId="eba4e405-9547-40e6-9724-f7dcbdedccaf" providerId="ADAL" clId="{4804C75B-A126-4883-9A31-9EFFF68CD542}" dt="2022-11-13T22:00:38.319" v="2911" actId="478"/>
          <ac:spMkLst>
            <pc:docMk/>
            <pc:sldMk cId="1020637178" sldId="293"/>
            <ac:spMk id="3" creationId="{72085E43-F93A-2329-3CF4-32E9F1EDFE34}"/>
          </ac:spMkLst>
        </pc:spChg>
        <pc:spChg chg="add mod ord">
          <ac:chgData name="Adelle Price" userId="eba4e405-9547-40e6-9724-f7dcbdedccaf" providerId="ADAL" clId="{4804C75B-A126-4883-9A31-9EFFF68CD542}" dt="2022-11-18T20:55:03.031" v="13084" actId="20577"/>
          <ac:spMkLst>
            <pc:docMk/>
            <pc:sldMk cId="1020637178" sldId="293"/>
            <ac:spMk id="4" creationId="{34EDC14A-C9C4-252C-0470-AF4FA5FC5AB0}"/>
          </ac:spMkLst>
        </pc:spChg>
        <pc:spChg chg="mod">
          <ac:chgData name="Adelle Price" userId="eba4e405-9547-40e6-9724-f7dcbdedccaf" providerId="ADAL" clId="{4804C75B-A126-4883-9A31-9EFFF68CD542}" dt="2022-11-15T18:59:49.596" v="8621" actId="14100"/>
          <ac:spMkLst>
            <pc:docMk/>
            <pc:sldMk cId="1020637178" sldId="293"/>
            <ac:spMk id="5" creationId="{90C0CC11-2E76-8941-26BF-F3F7683F7259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9" creationId="{8F2D8F93-7315-D82E-0B2C-9F374562B8BF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10" creationId="{FDED8EC1-3486-4B60-A8D9-CE27196BEF5E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11" creationId="{12E6AF4A-087C-1B4E-83BE-D6DD95D5700F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12" creationId="{2A6E0C8C-5D80-4A4E-5DA7-C637B1130B49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13" creationId="{24714A1B-7C26-F711-3357-4158A13BD49C}"/>
          </ac:spMkLst>
        </pc:spChg>
        <pc:spChg chg="add mod">
          <ac:chgData name="Adelle Price" userId="eba4e405-9547-40e6-9724-f7dcbdedccaf" providerId="ADAL" clId="{4804C75B-A126-4883-9A31-9EFFF68CD542}" dt="2022-11-13T22:07:20.724" v="2968" actId="164"/>
          <ac:spMkLst>
            <pc:docMk/>
            <pc:sldMk cId="1020637178" sldId="293"/>
            <ac:spMk id="14" creationId="{90698967-0493-38FA-7180-67A5C4AD95B6}"/>
          </ac:spMkLst>
        </pc:spChg>
        <pc:grpChg chg="add mod">
          <ac:chgData name="Adelle Price" userId="eba4e405-9547-40e6-9724-f7dcbdedccaf" providerId="ADAL" clId="{4804C75B-A126-4883-9A31-9EFFF68CD542}" dt="2022-11-13T22:06:29.070" v="2964" actId="164"/>
          <ac:grpSpMkLst>
            <pc:docMk/>
            <pc:sldMk cId="1020637178" sldId="293"/>
            <ac:grpSpMk id="15" creationId="{905C5879-41FA-B17B-C2F0-CE7315C2DC0A}"/>
          </ac:grpSpMkLst>
        </pc:grpChg>
        <pc:grpChg chg="add mod">
          <ac:chgData name="Adelle Price" userId="eba4e405-9547-40e6-9724-f7dcbdedccaf" providerId="ADAL" clId="{4804C75B-A126-4883-9A31-9EFFF68CD542}" dt="2022-11-17T05:50:50.279" v="9327" actId="1076"/>
          <ac:grpSpMkLst>
            <pc:docMk/>
            <pc:sldMk cId="1020637178" sldId="293"/>
            <ac:grpSpMk id="19" creationId="{FA0A384B-8884-B9A5-605E-B438ACD81C95}"/>
          </ac:grpSpMkLst>
        </pc:grpChg>
        <pc:picChg chg="add mod">
          <ac:chgData name="Adelle Price" userId="eba4e405-9547-40e6-9724-f7dcbdedccaf" providerId="ADAL" clId="{4804C75B-A126-4883-9A31-9EFFF68CD542}" dt="2022-11-13T22:07:20.724" v="2968" actId="164"/>
          <ac:picMkLst>
            <pc:docMk/>
            <pc:sldMk cId="1020637178" sldId="293"/>
            <ac:picMk id="6" creationId="{25891259-D8D3-1552-4CCA-C7AF70ECC650}"/>
          </ac:picMkLst>
        </pc:picChg>
        <pc:picChg chg="add mod">
          <ac:chgData name="Adelle Price" userId="eba4e405-9547-40e6-9724-f7dcbdedccaf" providerId="ADAL" clId="{4804C75B-A126-4883-9A31-9EFFF68CD542}" dt="2022-11-13T22:07:20.724" v="2968" actId="164"/>
          <ac:picMkLst>
            <pc:docMk/>
            <pc:sldMk cId="1020637178" sldId="293"/>
            <ac:picMk id="7" creationId="{56814B2C-4FF4-B3AC-0903-23054466EE41}"/>
          </ac:picMkLst>
        </pc:picChg>
        <pc:picChg chg="add mod">
          <ac:chgData name="Adelle Price" userId="eba4e405-9547-40e6-9724-f7dcbdedccaf" providerId="ADAL" clId="{4804C75B-A126-4883-9A31-9EFFF68CD542}" dt="2022-11-13T22:07:20.724" v="2968" actId="164"/>
          <ac:picMkLst>
            <pc:docMk/>
            <pc:sldMk cId="1020637178" sldId="293"/>
            <ac:picMk id="8" creationId="{CD573517-F755-0AA9-0234-A2936E1F2D8E}"/>
          </ac:picMkLst>
        </pc:picChg>
        <pc:cxnChg chg="add del mod">
          <ac:chgData name="Adelle Price" userId="eba4e405-9547-40e6-9724-f7dcbdedccaf" providerId="ADAL" clId="{4804C75B-A126-4883-9A31-9EFFF68CD542}" dt="2022-11-13T22:06:26.732" v="2961"/>
          <ac:cxnSpMkLst>
            <pc:docMk/>
            <pc:sldMk cId="1020637178" sldId="293"/>
            <ac:cxnSpMk id="16" creationId="{B8C3F433-5F6A-EF81-0343-4FC64C3A86B9}"/>
          </ac:cxnSpMkLst>
        </pc:cxnChg>
        <pc:cxnChg chg="add mod">
          <ac:chgData name="Adelle Price" userId="eba4e405-9547-40e6-9724-f7dcbdedccaf" providerId="ADAL" clId="{4804C75B-A126-4883-9A31-9EFFF68CD542}" dt="2022-11-17T21:45:16.687" v="11459" actId="14100"/>
          <ac:cxnSpMkLst>
            <pc:docMk/>
            <pc:sldMk cId="1020637178" sldId="293"/>
            <ac:cxnSpMk id="20" creationId="{3EC43230-7ECC-D4EF-8CEE-5DD8CA6BA84A}"/>
          </ac:cxnSpMkLst>
        </pc:cxnChg>
      </pc:sldChg>
      <pc:sldChg chg="modSp mod ord modNotesTx">
        <pc:chgData name="Adelle Price" userId="eba4e405-9547-40e6-9724-f7dcbdedccaf" providerId="ADAL" clId="{4804C75B-A126-4883-9A31-9EFFF68CD542}" dt="2022-11-17T21:41:10.853" v="11445" actId="20577"/>
        <pc:sldMkLst>
          <pc:docMk/>
          <pc:sldMk cId="3462734477" sldId="294"/>
        </pc:sldMkLst>
        <pc:spChg chg="mod">
          <ac:chgData name="Adelle Price" userId="eba4e405-9547-40e6-9724-f7dcbdedccaf" providerId="ADAL" clId="{4804C75B-A126-4883-9A31-9EFFF68CD542}" dt="2022-11-17T06:53:25.769" v="10517" actId="255"/>
          <ac:spMkLst>
            <pc:docMk/>
            <pc:sldMk cId="3462734477" sldId="294"/>
            <ac:spMk id="3" creationId="{C70098C3-F6C5-EA7D-2360-15C25EF078A8}"/>
          </ac:spMkLst>
        </pc:spChg>
        <pc:spChg chg="mod">
          <ac:chgData name="Adelle Price" userId="eba4e405-9547-40e6-9724-f7dcbdedccaf" providerId="ADAL" clId="{4804C75B-A126-4883-9A31-9EFFF68CD542}" dt="2022-11-17T19:45:00.909" v="11053" actId="27636"/>
          <ac:spMkLst>
            <pc:docMk/>
            <pc:sldMk cId="3462734477" sldId="294"/>
            <ac:spMk id="15" creationId="{694E4F6B-96B0-0A93-464A-369D436823DE}"/>
          </ac:spMkLst>
        </pc:spChg>
        <pc:spChg chg="mod">
          <ac:chgData name="Adelle Price" userId="eba4e405-9547-40e6-9724-f7dcbdedccaf" providerId="ADAL" clId="{4804C75B-A126-4883-9A31-9EFFF68CD542}" dt="2022-11-17T21:41:08.127" v="11444" actId="20577"/>
          <ac:spMkLst>
            <pc:docMk/>
            <pc:sldMk cId="3462734477" sldId="294"/>
            <ac:spMk id="25" creationId="{8FAF56EA-A23B-54DF-E704-97F223FCFAE5}"/>
          </ac:spMkLst>
        </pc:spChg>
        <pc:spChg chg="mod">
          <ac:chgData name="Adelle Price" userId="eba4e405-9547-40e6-9724-f7dcbdedccaf" providerId="ADAL" clId="{4804C75B-A126-4883-9A31-9EFFF68CD542}" dt="2022-11-17T21:41:10.853" v="11445" actId="20577"/>
          <ac:spMkLst>
            <pc:docMk/>
            <pc:sldMk cId="3462734477" sldId="294"/>
            <ac:spMk id="26" creationId="{BBDCC552-3871-9933-CD24-319CA9091758}"/>
          </ac:spMkLst>
        </pc:spChg>
        <pc:spChg chg="mod">
          <ac:chgData name="Adelle Price" userId="eba4e405-9547-40e6-9724-f7dcbdedccaf" providerId="ADAL" clId="{4804C75B-A126-4883-9A31-9EFFF68CD542}" dt="2022-11-17T19:45:39.228" v="11058" actId="14100"/>
          <ac:spMkLst>
            <pc:docMk/>
            <pc:sldMk cId="3462734477" sldId="294"/>
            <ac:spMk id="27" creationId="{99D85540-7604-21DC-2BEF-B815B1085D29}"/>
          </ac:spMkLst>
        </pc:spChg>
        <pc:spChg chg="mod">
          <ac:chgData name="Adelle Price" userId="eba4e405-9547-40e6-9724-f7dcbdedccaf" providerId="ADAL" clId="{4804C75B-A126-4883-9A31-9EFFF68CD542}" dt="2022-11-17T19:45:43.194" v="11059" actId="14100"/>
          <ac:spMkLst>
            <pc:docMk/>
            <pc:sldMk cId="3462734477" sldId="294"/>
            <ac:spMk id="28" creationId="{15530648-A932-BBCA-686C-D50E50424992}"/>
          </ac:spMkLst>
        </pc:spChg>
        <pc:cxnChg chg="mod">
          <ac:chgData name="Adelle Price" userId="eba4e405-9547-40e6-9724-f7dcbdedccaf" providerId="ADAL" clId="{4804C75B-A126-4883-9A31-9EFFF68CD542}" dt="2022-11-17T19:42:11.707" v="11049" actId="14100"/>
          <ac:cxnSpMkLst>
            <pc:docMk/>
            <pc:sldMk cId="3462734477" sldId="294"/>
            <ac:cxnSpMk id="2049" creationId="{7228EE01-95DF-6357-A82B-26F163EB457D}"/>
          </ac:cxnSpMkLst>
        </pc:cxnChg>
      </pc:sldChg>
      <pc:sldChg chg="modSp add del mod">
        <pc:chgData name="Adelle Price" userId="eba4e405-9547-40e6-9724-f7dcbdedccaf" providerId="ADAL" clId="{4804C75B-A126-4883-9A31-9EFFF68CD542}" dt="2022-11-13T22:45:41.056" v="3225" actId="47"/>
        <pc:sldMkLst>
          <pc:docMk/>
          <pc:sldMk cId="461888875" sldId="295"/>
        </pc:sldMkLst>
        <pc:spChg chg="mod">
          <ac:chgData name="Adelle Price" userId="eba4e405-9547-40e6-9724-f7dcbdedccaf" providerId="ADAL" clId="{4804C75B-A126-4883-9A31-9EFFF68CD542}" dt="2022-11-13T21:39:59.886" v="2395" actId="20577"/>
          <ac:spMkLst>
            <pc:docMk/>
            <pc:sldMk cId="461888875" sldId="295"/>
            <ac:spMk id="5" creationId="{90C0CC11-2E76-8941-26BF-F3F7683F7259}"/>
          </ac:spMkLst>
        </pc:spChg>
      </pc:sldChg>
      <pc:sldChg chg="addSp delSp modSp add del mod modNotesTx">
        <pc:chgData name="Adelle Price" userId="eba4e405-9547-40e6-9724-f7dcbdedccaf" providerId="ADAL" clId="{4804C75B-A126-4883-9A31-9EFFF68CD542}" dt="2022-11-17T06:16:41.886" v="9627" actId="47"/>
        <pc:sldMkLst>
          <pc:docMk/>
          <pc:sldMk cId="1664126619" sldId="296"/>
        </pc:sldMkLst>
        <pc:spChg chg="mod">
          <ac:chgData name="Adelle Price" userId="eba4e405-9547-40e6-9724-f7dcbdedccaf" providerId="ADAL" clId="{4804C75B-A126-4883-9A31-9EFFF68CD542}" dt="2022-11-13T22:46:42.956" v="3358" actId="113"/>
          <ac:spMkLst>
            <pc:docMk/>
            <pc:sldMk cId="1664126619" sldId="296"/>
            <ac:spMk id="4" creationId="{34EDC14A-C9C4-252C-0470-AF4FA5FC5AB0}"/>
          </ac:spMkLst>
        </pc:spChg>
        <pc:spChg chg="mod">
          <ac:chgData name="Adelle Price" userId="eba4e405-9547-40e6-9724-f7dcbdedccaf" providerId="ADAL" clId="{4804C75B-A126-4883-9A31-9EFFF68CD542}" dt="2022-11-15T18:59:41.130" v="8620" actId="14100"/>
          <ac:spMkLst>
            <pc:docMk/>
            <pc:sldMk cId="1664126619" sldId="296"/>
            <ac:spMk id="5" creationId="{90C0CC11-2E76-8941-26BF-F3F7683F7259}"/>
          </ac:spMkLst>
        </pc:spChg>
        <pc:spChg chg="add del mod">
          <ac:chgData name="Adelle Price" userId="eba4e405-9547-40e6-9724-f7dcbdedccaf" providerId="ADAL" clId="{4804C75B-A126-4883-9A31-9EFFF68CD542}" dt="2022-11-14T03:40:30.891" v="3553" actId="478"/>
          <ac:spMkLst>
            <pc:docMk/>
            <pc:sldMk cId="1664126619" sldId="296"/>
            <ac:spMk id="6" creationId="{D2D3B34A-2E29-F73B-82C1-191E3D9134F6}"/>
          </ac:spMkLst>
        </pc:spChg>
        <pc:spChg chg="add mod">
          <ac:chgData name="Adelle Price" userId="eba4e405-9547-40e6-9724-f7dcbdedccaf" providerId="ADAL" clId="{4804C75B-A126-4883-9A31-9EFFF68CD542}" dt="2022-11-17T06:16:37.645" v="9626" actId="1076"/>
          <ac:spMkLst>
            <pc:docMk/>
            <pc:sldMk cId="1664126619" sldId="296"/>
            <ac:spMk id="11" creationId="{67A614FC-5FFB-FE99-E63A-AF8F15D65764}"/>
          </ac:spMkLst>
        </pc:spChg>
        <pc:spChg chg="add mod">
          <ac:chgData name="Adelle Price" userId="eba4e405-9547-40e6-9724-f7dcbdedccaf" providerId="ADAL" clId="{4804C75B-A126-4883-9A31-9EFFF68CD542}" dt="2022-11-13T22:52:28.142" v="3460" actId="20577"/>
          <ac:spMkLst>
            <pc:docMk/>
            <pc:sldMk cId="1664126619" sldId="296"/>
            <ac:spMk id="15" creationId="{5020B03B-940A-989B-8BD8-2FEEA54F7F13}"/>
          </ac:spMkLst>
        </pc:spChg>
        <pc:spChg chg="add mod">
          <ac:chgData name="Adelle Price" userId="eba4e405-9547-40e6-9724-f7dcbdedccaf" providerId="ADAL" clId="{4804C75B-A126-4883-9A31-9EFFF68CD542}" dt="2022-11-14T03:52:00.386" v="3845" actId="20577"/>
          <ac:spMkLst>
            <pc:docMk/>
            <pc:sldMk cId="1664126619" sldId="296"/>
            <ac:spMk id="16" creationId="{CBEF6B0D-8189-B89A-1CCF-ADCE903E5CF9}"/>
          </ac:spMkLst>
        </pc:spChg>
        <pc:grpChg chg="del">
          <ac:chgData name="Adelle Price" userId="eba4e405-9547-40e6-9724-f7dcbdedccaf" providerId="ADAL" clId="{4804C75B-A126-4883-9A31-9EFFF68CD542}" dt="2022-11-13T22:30:05.649" v="3001" actId="478"/>
          <ac:grpSpMkLst>
            <pc:docMk/>
            <pc:sldMk cId="1664126619" sldId="296"/>
            <ac:grpSpMk id="19" creationId="{FA0A384B-8884-B9A5-605E-B438ACD81C95}"/>
          </ac:grpSpMkLst>
        </pc:grpChg>
        <pc:graphicFrameChg chg="add mod modGraphic">
          <ac:chgData name="Adelle Price" userId="eba4e405-9547-40e6-9724-f7dcbdedccaf" providerId="ADAL" clId="{4804C75B-A126-4883-9A31-9EFFF68CD542}" dt="2022-11-13T22:40:27.107" v="3172" actId="1076"/>
          <ac:graphicFrameMkLst>
            <pc:docMk/>
            <pc:sldMk cId="1664126619" sldId="296"/>
            <ac:graphicFrameMk id="3" creationId="{0EE69A07-FB34-B6AF-C932-C3894DC160EA}"/>
          </ac:graphicFrameMkLst>
        </pc:graphicFrameChg>
        <pc:graphicFrameChg chg="add del mod modGraphic">
          <ac:chgData name="Adelle Price" userId="eba4e405-9547-40e6-9724-f7dcbdedccaf" providerId="ADAL" clId="{4804C75B-A126-4883-9A31-9EFFF68CD542}" dt="2022-11-14T03:44:43.351" v="3672" actId="478"/>
          <ac:graphicFrameMkLst>
            <pc:docMk/>
            <pc:sldMk cId="1664126619" sldId="296"/>
            <ac:graphicFrameMk id="23" creationId="{8EDDE138-1DB6-9BFC-DCD0-A21406D3CAE9}"/>
          </ac:graphicFrameMkLst>
        </pc:graphicFrameChg>
        <pc:cxnChg chg="add mod">
          <ac:chgData name="Adelle Price" userId="eba4e405-9547-40e6-9724-f7dcbdedccaf" providerId="ADAL" clId="{4804C75B-A126-4883-9A31-9EFFF68CD542}" dt="2022-11-13T23:18:39.025" v="3497" actId="1076"/>
          <ac:cxnSpMkLst>
            <pc:docMk/>
            <pc:sldMk cId="1664126619" sldId="296"/>
            <ac:cxnSpMk id="2" creationId="{B9A2CD92-9DCC-2054-634F-EE344207A689}"/>
          </ac:cxnSpMkLst>
        </pc:cxnChg>
        <pc:cxnChg chg="add mod">
          <ac:chgData name="Adelle Price" userId="eba4e405-9547-40e6-9724-f7dcbdedccaf" providerId="ADAL" clId="{4804C75B-A126-4883-9A31-9EFFF68CD542}" dt="2022-11-14T03:54:49.123" v="3885" actId="1036"/>
          <ac:cxnSpMkLst>
            <pc:docMk/>
            <pc:sldMk cId="1664126619" sldId="296"/>
            <ac:cxnSpMk id="7" creationId="{69F26590-0FCE-8B68-DA15-141F880BD1B0}"/>
          </ac:cxnSpMkLst>
        </pc:cxnChg>
        <pc:cxnChg chg="add del mod">
          <ac:chgData name="Adelle Price" userId="eba4e405-9547-40e6-9724-f7dcbdedccaf" providerId="ADAL" clId="{4804C75B-A126-4883-9A31-9EFFF68CD542}" dt="2022-11-14T03:53:38.866" v="3873"/>
          <ac:cxnSpMkLst>
            <pc:docMk/>
            <pc:sldMk cId="1664126619" sldId="296"/>
            <ac:cxnSpMk id="10" creationId="{0C87426B-625D-45BB-4AEB-5C2432394F9B}"/>
          </ac:cxnSpMkLst>
        </pc:cxnChg>
        <pc:cxnChg chg="add mod">
          <ac:chgData name="Adelle Price" userId="eba4e405-9547-40e6-9724-f7dcbdedccaf" providerId="ADAL" clId="{4804C75B-A126-4883-9A31-9EFFF68CD542}" dt="2022-11-14T03:54:46.399" v="3881" actId="1036"/>
          <ac:cxnSpMkLst>
            <pc:docMk/>
            <pc:sldMk cId="1664126619" sldId="296"/>
            <ac:cxnSpMk id="17" creationId="{DBF6983B-E001-F244-1AD3-FF2C01A248B5}"/>
          </ac:cxnSpMkLst>
        </pc:cxnChg>
        <pc:cxnChg chg="del">
          <ac:chgData name="Adelle Price" userId="eba4e405-9547-40e6-9724-f7dcbdedccaf" providerId="ADAL" clId="{4804C75B-A126-4883-9A31-9EFFF68CD542}" dt="2022-11-13T22:30:08.773" v="3002" actId="478"/>
          <ac:cxnSpMkLst>
            <pc:docMk/>
            <pc:sldMk cId="1664126619" sldId="296"/>
            <ac:cxnSpMk id="20" creationId="{3EC43230-7ECC-D4EF-8CEE-5DD8CA6BA84A}"/>
          </ac:cxnSpMkLst>
        </pc:cxnChg>
      </pc:sldChg>
      <pc:sldChg chg="add del">
        <pc:chgData name="Adelle Price" userId="eba4e405-9547-40e6-9724-f7dcbdedccaf" providerId="ADAL" clId="{4804C75B-A126-4883-9A31-9EFFF68CD542}" dt="2022-11-13T22:29:52.197" v="3000"/>
        <pc:sldMkLst>
          <pc:docMk/>
          <pc:sldMk cId="1754591996" sldId="297"/>
        </pc:sldMkLst>
      </pc:sldChg>
      <pc:sldChg chg="addSp delSp modSp add del mod">
        <pc:chgData name="Adelle Price" userId="eba4e405-9547-40e6-9724-f7dcbdedccaf" providerId="ADAL" clId="{4804C75B-A126-4883-9A31-9EFFF68CD542}" dt="2022-11-15T18:55:59.908" v="8569" actId="47"/>
        <pc:sldMkLst>
          <pc:docMk/>
          <pc:sldMk cId="2555808745" sldId="297"/>
        </pc:sldMkLst>
        <pc:spChg chg="mod">
          <ac:chgData name="Adelle Price" userId="eba4e405-9547-40e6-9724-f7dcbdedccaf" providerId="ADAL" clId="{4804C75B-A126-4883-9A31-9EFFF68CD542}" dt="2022-11-14T04:52:23.048" v="5535" actId="20577"/>
          <ac:spMkLst>
            <pc:docMk/>
            <pc:sldMk cId="2555808745" sldId="297"/>
            <ac:spMk id="2" creationId="{654F9538-9A36-630D-0BBB-D0957DBB18B1}"/>
          </ac:spMkLst>
        </pc:spChg>
        <pc:spChg chg="del">
          <ac:chgData name="Adelle Price" userId="eba4e405-9547-40e6-9724-f7dcbdedccaf" providerId="ADAL" clId="{4804C75B-A126-4883-9A31-9EFFF68CD542}" dt="2022-11-14T04:52:02.259" v="5520" actId="478"/>
          <ac:spMkLst>
            <pc:docMk/>
            <pc:sldMk cId="2555808745" sldId="297"/>
            <ac:spMk id="3" creationId="{F5E27007-184F-86CF-2ED4-66755386DB96}"/>
          </ac:spMkLst>
        </pc:spChg>
        <pc:spChg chg="del">
          <ac:chgData name="Adelle Price" userId="eba4e405-9547-40e6-9724-f7dcbdedccaf" providerId="ADAL" clId="{4804C75B-A126-4883-9A31-9EFFF68CD542}" dt="2022-11-14T04:52:08.093" v="5522" actId="478"/>
          <ac:spMkLst>
            <pc:docMk/>
            <pc:sldMk cId="2555808745" sldId="297"/>
            <ac:spMk id="8" creationId="{15C2C3E2-C506-A4CD-DD59-FB01CF0B4185}"/>
          </ac:spMkLst>
        </pc:spChg>
        <pc:spChg chg="add del mod">
          <ac:chgData name="Adelle Price" userId="eba4e405-9547-40e6-9724-f7dcbdedccaf" providerId="ADAL" clId="{4804C75B-A126-4883-9A31-9EFFF68CD542}" dt="2022-11-14T04:52:04.778" v="5521" actId="478"/>
          <ac:spMkLst>
            <pc:docMk/>
            <pc:sldMk cId="2555808745" sldId="297"/>
            <ac:spMk id="9" creationId="{CA85334D-9C43-6AF6-6856-6C1B26C47301}"/>
          </ac:spMkLst>
        </pc:spChg>
      </pc:sldChg>
      <pc:sldChg chg="addSp delSp modSp add mod">
        <pc:chgData name="Adelle Price" userId="eba4e405-9547-40e6-9724-f7dcbdedccaf" providerId="ADAL" clId="{4804C75B-A126-4883-9A31-9EFFF68CD542}" dt="2022-11-18T19:56:44.790" v="11834" actId="1076"/>
        <pc:sldMkLst>
          <pc:docMk/>
          <pc:sldMk cId="2305756510" sldId="298"/>
        </pc:sldMkLst>
        <pc:spChg chg="mod">
          <ac:chgData name="Adelle Price" userId="eba4e405-9547-40e6-9724-f7dcbdedccaf" providerId="ADAL" clId="{4804C75B-A126-4883-9A31-9EFFF68CD542}" dt="2022-11-18T19:56:44.790" v="11834" actId="1076"/>
          <ac:spMkLst>
            <pc:docMk/>
            <pc:sldMk cId="2305756510" sldId="298"/>
            <ac:spMk id="2" creationId="{9D091C86-DBD4-F679-1601-C854E01C7038}"/>
          </ac:spMkLst>
        </pc:spChg>
        <pc:spChg chg="mod">
          <ac:chgData name="Adelle Price" userId="eba4e405-9547-40e6-9724-f7dcbdedccaf" providerId="ADAL" clId="{4804C75B-A126-4883-9A31-9EFFF68CD542}" dt="2022-11-15T18:51:49.937" v="8411" actId="20577"/>
          <ac:spMkLst>
            <pc:docMk/>
            <pc:sldMk cId="2305756510" sldId="298"/>
            <ac:spMk id="3" creationId="{89DD383C-E787-7592-CFBA-C2470CAF3BBE}"/>
          </ac:spMkLst>
        </pc:spChg>
        <pc:spChg chg="mod">
          <ac:chgData name="Adelle Price" userId="eba4e405-9547-40e6-9724-f7dcbdedccaf" providerId="ADAL" clId="{4804C75B-A126-4883-9A31-9EFFF68CD542}" dt="2022-11-17T06:54:36.591" v="10526" actId="255"/>
          <ac:spMkLst>
            <pc:docMk/>
            <pc:sldMk cId="2305756510" sldId="298"/>
            <ac:spMk id="4" creationId="{EC27058A-72F6-3EE7-03C9-C10615E37015}"/>
          </ac:spMkLst>
        </pc:spChg>
        <pc:spChg chg="add del mod">
          <ac:chgData name="Adelle Price" userId="eba4e405-9547-40e6-9724-f7dcbdedccaf" providerId="ADAL" clId="{4804C75B-A126-4883-9A31-9EFFF68CD542}" dt="2022-11-17T06:46:55.648" v="10341" actId="478"/>
          <ac:spMkLst>
            <pc:docMk/>
            <pc:sldMk cId="2305756510" sldId="298"/>
            <ac:spMk id="6" creationId="{B858203E-8A91-EF61-3116-E9045B94FBE6}"/>
          </ac:spMkLst>
        </pc:spChg>
        <pc:spChg chg="add del mod">
          <ac:chgData name="Adelle Price" userId="eba4e405-9547-40e6-9724-f7dcbdedccaf" providerId="ADAL" clId="{4804C75B-A126-4883-9A31-9EFFF68CD542}" dt="2022-11-17T06:45:11.095" v="10285" actId="478"/>
          <ac:spMkLst>
            <pc:docMk/>
            <pc:sldMk cId="2305756510" sldId="298"/>
            <ac:spMk id="7" creationId="{44C27AD6-1A00-9214-73AF-65B2FB0D9FAF}"/>
          </ac:spMkLst>
        </pc:spChg>
      </pc:sldChg>
      <pc:sldChg chg="modSp add mod">
        <pc:chgData name="Adelle Price" userId="eba4e405-9547-40e6-9724-f7dcbdedccaf" providerId="ADAL" clId="{4804C75B-A126-4883-9A31-9EFFF68CD542}" dt="2022-11-18T04:54:25.689" v="11832" actId="16959"/>
        <pc:sldMkLst>
          <pc:docMk/>
          <pc:sldMk cId="78685949" sldId="299"/>
        </pc:sldMkLst>
        <pc:spChg chg="mod">
          <ac:chgData name="Adelle Price" userId="eba4e405-9547-40e6-9724-f7dcbdedccaf" providerId="ADAL" clId="{4804C75B-A126-4883-9A31-9EFFF68CD542}" dt="2022-11-18T04:54:25.689" v="11832" actId="16959"/>
          <ac:spMkLst>
            <pc:docMk/>
            <pc:sldMk cId="78685949" sldId="299"/>
            <ac:spMk id="2" creationId="{9D091C86-DBD4-F679-1601-C854E01C7038}"/>
          </ac:spMkLst>
        </pc:spChg>
        <pc:spChg chg="mod">
          <ac:chgData name="Adelle Price" userId="eba4e405-9547-40e6-9724-f7dcbdedccaf" providerId="ADAL" clId="{4804C75B-A126-4883-9A31-9EFFF68CD542}" dt="2022-11-15T18:52:13.111" v="8467" actId="20577"/>
          <ac:spMkLst>
            <pc:docMk/>
            <pc:sldMk cId="78685949" sldId="299"/>
            <ac:spMk id="3" creationId="{89DD383C-E787-7592-CFBA-C2470CAF3BBE}"/>
          </ac:spMkLst>
        </pc:spChg>
        <pc:spChg chg="mod">
          <ac:chgData name="Adelle Price" userId="eba4e405-9547-40e6-9724-f7dcbdedccaf" providerId="ADAL" clId="{4804C75B-A126-4883-9A31-9EFFF68CD542}" dt="2022-11-17T06:54:29.267" v="10525" actId="255"/>
          <ac:spMkLst>
            <pc:docMk/>
            <pc:sldMk cId="78685949" sldId="299"/>
            <ac:spMk id="4" creationId="{A3EEEB1B-78B4-E6E4-609E-C63200419AF6}"/>
          </ac:spMkLst>
        </pc:spChg>
      </pc:sldChg>
      <pc:sldChg chg="delSp new del mod">
        <pc:chgData name="Adelle Price" userId="eba4e405-9547-40e6-9724-f7dcbdedccaf" providerId="ADAL" clId="{4804C75B-A126-4883-9A31-9EFFF68CD542}" dt="2022-11-17T06:07:49.487" v="9363" actId="47"/>
        <pc:sldMkLst>
          <pc:docMk/>
          <pc:sldMk cId="2201879609" sldId="300"/>
        </pc:sldMkLst>
        <pc:spChg chg="del">
          <ac:chgData name="Adelle Price" userId="eba4e405-9547-40e6-9724-f7dcbdedccaf" providerId="ADAL" clId="{4804C75B-A126-4883-9A31-9EFFF68CD542}" dt="2022-11-17T05:51:47.904" v="9333" actId="478"/>
          <ac:spMkLst>
            <pc:docMk/>
            <pc:sldMk cId="2201879609" sldId="300"/>
            <ac:spMk id="3" creationId="{19832580-E3B6-45DA-FE65-4755CC8537C7}"/>
          </ac:spMkLst>
        </pc:spChg>
      </pc:sldChg>
      <pc:sldChg chg="addSp modSp add mod">
        <pc:chgData name="Adelle Price" userId="eba4e405-9547-40e6-9724-f7dcbdedccaf" providerId="ADAL" clId="{4804C75B-A126-4883-9A31-9EFFF68CD542}" dt="2022-11-18T20:58:31.658" v="13107" actId="1038"/>
        <pc:sldMkLst>
          <pc:docMk/>
          <pc:sldMk cId="3430762124" sldId="300"/>
        </pc:sldMkLst>
        <pc:spChg chg="mod">
          <ac:chgData name="Adelle Price" userId="eba4e405-9547-40e6-9724-f7dcbdedccaf" providerId="ADAL" clId="{4804C75B-A126-4883-9A31-9EFFF68CD542}" dt="2022-11-18T20:12:43.287" v="12226" actId="1076"/>
          <ac:spMkLst>
            <pc:docMk/>
            <pc:sldMk cId="3430762124" sldId="300"/>
            <ac:spMk id="4" creationId="{5EAD827F-7B43-7880-AA85-B6F391ADDAE2}"/>
          </ac:spMkLst>
        </pc:spChg>
        <pc:spChg chg="mod">
          <ac:chgData name="Adelle Price" userId="eba4e405-9547-40e6-9724-f7dcbdedccaf" providerId="ADAL" clId="{4804C75B-A126-4883-9A31-9EFFF68CD542}" dt="2022-11-18T20:58:31.658" v="13107" actId="1038"/>
          <ac:spMkLst>
            <pc:docMk/>
            <pc:sldMk cId="3430762124" sldId="300"/>
            <ac:spMk id="5" creationId="{8F64C8E8-9AD0-0C7D-E550-2704679187F6}"/>
          </ac:spMkLst>
        </pc:spChg>
        <pc:spChg chg="mod">
          <ac:chgData name="Adelle Price" userId="eba4e405-9547-40e6-9724-f7dcbdedccaf" providerId="ADAL" clId="{4804C75B-A126-4883-9A31-9EFFF68CD542}" dt="2022-11-18T20:12:28.902" v="12223" actId="1076"/>
          <ac:spMkLst>
            <pc:docMk/>
            <pc:sldMk cId="3430762124" sldId="300"/>
            <ac:spMk id="7" creationId="{5FDB8F2B-EB38-1393-E2D4-36A680A08405}"/>
          </ac:spMkLst>
        </pc:spChg>
        <pc:spChg chg="add mod">
          <ac:chgData name="Adelle Price" userId="eba4e405-9547-40e6-9724-f7dcbdedccaf" providerId="ADAL" clId="{4804C75B-A126-4883-9A31-9EFFF68CD542}" dt="2022-11-18T20:13:13.657" v="12231" actId="1076"/>
          <ac:spMkLst>
            <pc:docMk/>
            <pc:sldMk cId="3430762124" sldId="300"/>
            <ac:spMk id="8" creationId="{C34751A8-3848-7537-5C58-5CCE7F0E0275}"/>
          </ac:spMkLst>
        </pc:spChg>
        <pc:spChg chg="mod">
          <ac:chgData name="Adelle Price" userId="eba4e405-9547-40e6-9724-f7dcbdedccaf" providerId="ADAL" clId="{4804C75B-A126-4883-9A31-9EFFF68CD542}" dt="2022-11-18T20:12:37.327" v="12225" actId="1076"/>
          <ac:spMkLst>
            <pc:docMk/>
            <pc:sldMk cId="3430762124" sldId="300"/>
            <ac:spMk id="9" creationId="{079958AF-017E-E83B-13DA-5A9AE05E4473}"/>
          </ac:spMkLst>
        </pc:sp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4" creationId="{EE682D3E-EC49-C8D2-977A-FC1E791FB31F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5" creationId="{930DDB26-7B5C-54CA-01D7-893B2867D80F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6" creationId="{DD3D5086-7D13-792C-3956-5D91349D54FC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7" creationId="{0A4A7876-C278-55B9-F4F7-763D0AD52E57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8" creationId="{B82C394F-D34B-FC1B-82AC-61A9A6E66671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49" creationId="{03B0ABCB-0082-19B1-3F2D-A8257FAD0566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50" creationId="{D02F7166-8643-54BF-C6D7-AC83B9A6E6E9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59" creationId="{87E27F3E-A26A-CCB9-8B91-8640D02A8AD4}"/>
          </ac:graphicFrameMkLst>
        </pc:graphicFrameChg>
        <pc:graphicFrameChg chg="mod">
          <ac:chgData name="Adelle Price" userId="eba4e405-9547-40e6-9724-f7dcbdedccaf" providerId="ADAL" clId="{4804C75B-A126-4883-9A31-9EFFF68CD542}" dt="2022-11-18T20:12:28.902" v="12223" actId="1076"/>
          <ac:graphicFrameMkLst>
            <pc:docMk/>
            <pc:sldMk cId="3430762124" sldId="300"/>
            <ac:graphicFrameMk id="60" creationId="{086F4BAE-D58F-A929-2330-74310D7A7172}"/>
          </ac:graphicFrameMkLst>
        </pc:graphicFrameChg>
        <pc:picChg chg="mod">
          <ac:chgData name="Adelle Price" userId="eba4e405-9547-40e6-9724-f7dcbdedccaf" providerId="ADAL" clId="{4804C75B-A126-4883-9A31-9EFFF68CD542}" dt="2022-11-18T20:58:04.282" v="13092" actId="14100"/>
          <ac:picMkLst>
            <pc:docMk/>
            <pc:sldMk cId="3430762124" sldId="300"/>
            <ac:picMk id="3" creationId="{98B4B2C0-155F-244C-0885-921249887784}"/>
          </ac:picMkLst>
        </pc:picChg>
        <pc:cxnChg chg="add mod">
          <ac:chgData name="Adelle Price" userId="eba4e405-9547-40e6-9724-f7dcbdedccaf" providerId="ADAL" clId="{4804C75B-A126-4883-9A31-9EFFF68CD542}" dt="2022-11-18T20:13:43.198" v="12252" actId="1038"/>
          <ac:cxnSpMkLst>
            <pc:docMk/>
            <pc:sldMk cId="3430762124" sldId="300"/>
            <ac:cxnSpMk id="10" creationId="{C9D6C9C7-B48D-9E0B-4371-CAB149D46DD5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12" creationId="{38CEFF60-46BB-9FCF-10D5-318005DE9531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53" creationId="{8B370370-23F6-9375-0112-576F4179101A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54" creationId="{11D0ADC1-7204-7B10-5954-FB6B1F9F56B7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55" creationId="{3B37BC25-E3F7-5F96-5565-965E4F6E26FD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56" creationId="{00477F68-08BC-C747-0FAC-529ED3DFBCD0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57" creationId="{0AE2F160-F874-8B73-E5A5-F6D77B768265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61" creationId="{00726743-BCF9-097C-FF26-A050C5B03D6D}"/>
          </ac:cxnSpMkLst>
        </pc:cxnChg>
        <pc:cxnChg chg="mod">
          <ac:chgData name="Adelle Price" userId="eba4e405-9547-40e6-9724-f7dcbdedccaf" providerId="ADAL" clId="{4804C75B-A126-4883-9A31-9EFFF68CD542}" dt="2022-11-18T20:12:28.902" v="12223" actId="1076"/>
          <ac:cxnSpMkLst>
            <pc:docMk/>
            <pc:sldMk cId="3430762124" sldId="300"/>
            <ac:cxnSpMk id="67" creationId="{A7187926-4BD4-153B-938A-C53FD44C9199}"/>
          </ac:cxnSpMkLst>
        </pc:cxnChg>
      </pc:sldChg>
      <pc:sldChg chg="delSp modSp add mod">
        <pc:chgData name="Adelle Price" userId="eba4e405-9547-40e6-9724-f7dcbdedccaf" providerId="ADAL" clId="{4804C75B-A126-4883-9A31-9EFFF68CD542}" dt="2022-11-18T20:02:57.581" v="12054" actId="1076"/>
        <pc:sldMkLst>
          <pc:docMk/>
          <pc:sldMk cId="1875118663" sldId="301"/>
        </pc:sldMkLst>
        <pc:spChg chg="mod">
          <ac:chgData name="Adelle Price" userId="eba4e405-9547-40e6-9724-f7dcbdedccaf" providerId="ADAL" clId="{4804C75B-A126-4883-9A31-9EFFF68CD542}" dt="2022-11-18T19:58:01.584" v="11855" actId="20577"/>
          <ac:spMkLst>
            <pc:docMk/>
            <pc:sldMk cId="1875118663" sldId="301"/>
            <ac:spMk id="5" creationId="{0FADA691-6FCE-FF52-ABD1-E3BFDCDFED8E}"/>
          </ac:spMkLst>
        </pc:spChg>
        <pc:spChg chg="del">
          <ac:chgData name="Adelle Price" userId="eba4e405-9547-40e6-9724-f7dcbdedccaf" providerId="ADAL" clId="{4804C75B-A126-4883-9A31-9EFFF68CD542}" dt="2022-11-18T19:58:05.695" v="11856" actId="478"/>
          <ac:spMkLst>
            <pc:docMk/>
            <pc:sldMk cId="1875118663" sldId="301"/>
            <ac:spMk id="8" creationId="{D82FA9CE-628A-44A0-982E-45D76500CCD1}"/>
          </ac:spMkLst>
        </pc:spChg>
        <pc:spChg chg="del">
          <ac:chgData name="Adelle Price" userId="eba4e405-9547-40e6-9724-f7dcbdedccaf" providerId="ADAL" clId="{4804C75B-A126-4883-9A31-9EFFF68CD542}" dt="2022-11-18T19:58:25.511" v="11861" actId="478"/>
          <ac:spMkLst>
            <pc:docMk/>
            <pc:sldMk cId="1875118663" sldId="301"/>
            <ac:spMk id="41" creationId="{DD18F14D-6C86-7761-020D-A2FE95C37A14}"/>
          </ac:spMkLst>
        </pc:spChg>
        <pc:spChg chg="del">
          <ac:chgData name="Adelle Price" userId="eba4e405-9547-40e6-9724-f7dcbdedccaf" providerId="ADAL" clId="{4804C75B-A126-4883-9A31-9EFFF68CD542}" dt="2022-11-18T19:58:16.126" v="11859" actId="478"/>
          <ac:spMkLst>
            <pc:docMk/>
            <pc:sldMk cId="1875118663" sldId="301"/>
            <ac:spMk id="59" creationId="{A5BA632D-2C70-BB6F-B4F7-0B08CB290BB1}"/>
          </ac:spMkLst>
        </pc:spChg>
        <pc:spChg chg="del">
          <ac:chgData name="Adelle Price" userId="eba4e405-9547-40e6-9724-f7dcbdedccaf" providerId="ADAL" clId="{4804C75B-A126-4883-9A31-9EFFF68CD542}" dt="2022-11-18T19:58:16.126" v="11859" actId="478"/>
          <ac:spMkLst>
            <pc:docMk/>
            <pc:sldMk cId="1875118663" sldId="301"/>
            <ac:spMk id="60" creationId="{0674F234-D861-6CCF-69B7-49B86012D4D5}"/>
          </ac:spMkLst>
        </pc:spChg>
        <pc:grpChg chg="del">
          <ac:chgData name="Adelle Price" userId="eba4e405-9547-40e6-9724-f7dcbdedccaf" providerId="ADAL" clId="{4804C75B-A126-4883-9A31-9EFFF68CD542}" dt="2022-11-18T19:58:10.607" v="11858" actId="478"/>
          <ac:grpSpMkLst>
            <pc:docMk/>
            <pc:sldMk cId="1875118663" sldId="301"/>
            <ac:grpSpMk id="4" creationId="{AB05C822-4BD1-6778-519D-F61F9D1B3481}"/>
          </ac:grpSpMkLst>
        </pc:grpChg>
        <pc:grpChg chg="del">
          <ac:chgData name="Adelle Price" userId="eba4e405-9547-40e6-9724-f7dcbdedccaf" providerId="ADAL" clId="{4804C75B-A126-4883-9A31-9EFFF68CD542}" dt="2022-11-18T19:58:08.513" v="11857" actId="478"/>
          <ac:grpSpMkLst>
            <pc:docMk/>
            <pc:sldMk cId="1875118663" sldId="301"/>
            <ac:grpSpMk id="6" creationId="{0B0A3FAB-7AFF-680D-ED26-073AB2B8022C}"/>
          </ac:grpSpMkLst>
        </pc:grpChg>
        <pc:graphicFrameChg chg="del">
          <ac:chgData name="Adelle Price" userId="eba4e405-9547-40e6-9724-f7dcbdedccaf" providerId="ADAL" clId="{4804C75B-A126-4883-9A31-9EFFF68CD542}" dt="2022-11-18T19:58:23.050" v="11860" actId="478"/>
          <ac:graphicFrameMkLst>
            <pc:docMk/>
            <pc:sldMk cId="1875118663" sldId="301"/>
            <ac:graphicFrameMk id="3" creationId="{A535FB1B-83AB-4E12-A745-02F53DC55EEB}"/>
          </ac:graphicFrameMkLst>
        </pc:graphicFrameChg>
        <pc:graphicFrameChg chg="mod modGraphic">
          <ac:chgData name="Adelle Price" userId="eba4e405-9547-40e6-9724-f7dcbdedccaf" providerId="ADAL" clId="{4804C75B-A126-4883-9A31-9EFFF68CD542}" dt="2022-11-18T20:02:57.581" v="12054" actId="1076"/>
          <ac:graphicFrameMkLst>
            <pc:docMk/>
            <pc:sldMk cId="1875118663" sldId="301"/>
            <ac:graphicFrameMk id="39" creationId="{3849DDA8-8A17-96BC-EEFD-35E93B01A227}"/>
          </ac:graphicFrameMkLst>
        </pc:graphicFrame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37" creationId="{E3854724-8A36-C406-9857-DA0A0285527C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0" creationId="{211A0610-8DFD-C0F0-FE9D-161D6969715A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2" creationId="{197C30A9-5535-31AA-69E7-30D536E43BC0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3" creationId="{BFE91AA3-5660-211A-7795-70B6CBEB6382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4" creationId="{1F27495C-C62F-6105-11AB-C68C5AFC67F8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5" creationId="{FFDBB3A9-89FC-A929-BAE7-BCF8FA5B30DC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6" creationId="{4CC8B8E5-7F60-F162-C760-D057EDE42DC2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7" creationId="{6A8B6A6F-B3ED-5239-B323-93B8801C912F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8" creationId="{FBA0B536-2BBA-DE21-C13F-795AADADDF1B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49" creationId="{1474B22A-5992-7E85-2A99-CAA953CD3703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50" creationId="{F8B116C6-9F71-097B-2E1D-6613730FB003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51" creationId="{26486C65-8ACC-F717-BC99-B5EEF500B04F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52" creationId="{E2ED36E6-E7E5-60DC-C5A9-DEFA76668E00}"/>
          </ac:picMkLst>
        </pc:picChg>
        <pc:picChg chg="del">
          <ac:chgData name="Adelle Price" userId="eba4e405-9547-40e6-9724-f7dcbdedccaf" providerId="ADAL" clId="{4804C75B-A126-4883-9A31-9EFFF68CD542}" dt="2022-11-18T19:58:05.695" v="11856" actId="478"/>
          <ac:picMkLst>
            <pc:docMk/>
            <pc:sldMk cId="1875118663" sldId="301"/>
            <ac:picMk id="53" creationId="{D930718B-FF80-63D8-5E82-E9BEAFCA7F6E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2" creationId="{D4FB60AB-AE73-15A2-9F86-1E6AFAFE5B73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3" creationId="{C05A4EB7-1A09-465A-B02D-889F24D5A57A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4" creationId="{A26C89F6-6096-ADF7-35B1-96D25B30C0DC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5" creationId="{08767928-8D6F-049E-8287-3C1D804875BB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6" creationId="{E5A27932-629E-4922-06B4-240FFFADB0D3}"/>
          </ac:picMkLst>
        </pc:picChg>
        <pc:picChg chg="del">
          <ac:chgData name="Adelle Price" userId="eba4e405-9547-40e6-9724-f7dcbdedccaf" providerId="ADAL" clId="{4804C75B-A126-4883-9A31-9EFFF68CD542}" dt="2022-11-18T19:58:16.126" v="11859" actId="478"/>
          <ac:picMkLst>
            <pc:docMk/>
            <pc:sldMk cId="1875118663" sldId="301"/>
            <ac:picMk id="67" creationId="{4648CF96-52B1-0EE8-4497-9A3E832338F2}"/>
          </ac:picMkLst>
        </pc:picChg>
        <pc:cxnChg chg="del">
          <ac:chgData name="Adelle Price" userId="eba4e405-9547-40e6-9724-f7dcbdedccaf" providerId="ADAL" clId="{4804C75B-A126-4883-9A31-9EFFF68CD542}" dt="2022-11-18T19:58:05.695" v="11856" actId="478"/>
          <ac:cxnSpMkLst>
            <pc:docMk/>
            <pc:sldMk cId="1875118663" sldId="301"/>
            <ac:cxnSpMk id="38" creationId="{C3186B89-FB2F-B556-7CBE-DF468DE1F83A}"/>
          </ac:cxnSpMkLst>
        </pc:cxnChg>
      </pc:sldChg>
    </pc:docChg>
  </pc:docChgLst>
  <pc:docChgLst>
    <pc:chgData name="Hendricks, Audrey" userId="S::audrey.hendricks@cuanschutz.edu::66cd2841-9a87-426a-98e1-b7de53471648" providerId="AD" clId="Web-{C9E7DAC2-6AAC-8614-6CD9-B7AC5AE1EE59}"/>
    <pc:docChg chg="modSld">
      <pc:chgData name="Hendricks, Audrey" userId="S::audrey.hendricks@cuanschutz.edu::66cd2841-9a87-426a-98e1-b7de53471648" providerId="AD" clId="Web-{C9E7DAC2-6AAC-8614-6CD9-B7AC5AE1EE59}" dt="2022-11-17T16:18:22.204" v="25"/>
      <pc:docMkLst>
        <pc:docMk/>
      </pc:docMkLst>
      <pc:sldChg chg="modSp">
        <pc:chgData name="Hendricks, Audrey" userId="S::audrey.hendricks@cuanschutz.edu::66cd2841-9a87-426a-98e1-b7de53471648" providerId="AD" clId="Web-{C9E7DAC2-6AAC-8614-6CD9-B7AC5AE1EE59}" dt="2022-11-17T16:12:17.012" v="2" actId="1076"/>
        <pc:sldMkLst>
          <pc:docMk/>
          <pc:sldMk cId="1345175268" sldId="273"/>
        </pc:sldMkLst>
        <pc:spChg chg="mod">
          <ac:chgData name="Hendricks, Audrey" userId="S::audrey.hendricks@cuanschutz.edu::66cd2841-9a87-426a-98e1-b7de53471648" providerId="AD" clId="Web-{C9E7DAC2-6AAC-8614-6CD9-B7AC5AE1EE59}" dt="2022-11-17T16:12:17.012" v="2" actId="1076"/>
          <ac:spMkLst>
            <pc:docMk/>
            <pc:sldMk cId="1345175268" sldId="273"/>
            <ac:spMk id="3" creationId="{027870AA-2CE3-CEF6-2A6B-66281085254F}"/>
          </ac:spMkLst>
        </pc:spChg>
        <pc:spChg chg="mod">
          <ac:chgData name="Hendricks, Audrey" userId="S::audrey.hendricks@cuanschutz.edu::66cd2841-9a87-426a-98e1-b7de53471648" providerId="AD" clId="Web-{C9E7DAC2-6AAC-8614-6CD9-B7AC5AE1EE59}" dt="2022-11-17T16:12:10.215" v="1" actId="14100"/>
          <ac:spMkLst>
            <pc:docMk/>
            <pc:sldMk cId="1345175268" sldId="273"/>
            <ac:spMk id="14" creationId="{3447313D-0A24-C5C5-E744-7CDA67272682}"/>
          </ac:spMkLst>
        </pc:spChg>
      </pc:sldChg>
      <pc:sldChg chg="delSp modSp">
        <pc:chgData name="Hendricks, Audrey" userId="S::audrey.hendricks@cuanschutz.edu::66cd2841-9a87-426a-98e1-b7de53471648" providerId="AD" clId="Web-{C9E7DAC2-6AAC-8614-6CD9-B7AC5AE1EE59}" dt="2022-11-17T16:18:22.204" v="25"/>
        <pc:sldMkLst>
          <pc:docMk/>
          <pc:sldMk cId="3462734477" sldId="294"/>
        </pc:sldMkLst>
        <pc:spChg chg="mod">
          <ac:chgData name="Hendricks, Audrey" userId="S::audrey.hendricks@cuanschutz.edu::66cd2841-9a87-426a-98e1-b7de53471648" providerId="AD" clId="Web-{C9E7DAC2-6AAC-8614-6CD9-B7AC5AE1EE59}" dt="2022-11-17T16:17:31.141" v="15" actId="14100"/>
          <ac:spMkLst>
            <pc:docMk/>
            <pc:sldMk cId="3462734477" sldId="294"/>
            <ac:spMk id="15" creationId="{694E4F6B-96B0-0A93-464A-369D436823DE}"/>
          </ac:spMkLst>
        </pc:spChg>
        <pc:spChg chg="mod">
          <ac:chgData name="Hendricks, Audrey" userId="S::audrey.hendricks@cuanschutz.edu::66cd2841-9a87-426a-98e1-b7de53471648" providerId="AD" clId="Web-{C9E7DAC2-6AAC-8614-6CD9-B7AC5AE1EE59}" dt="2022-11-17T16:17:51.938" v="19" actId="1076"/>
          <ac:spMkLst>
            <pc:docMk/>
            <pc:sldMk cId="3462734477" sldId="294"/>
            <ac:spMk id="25" creationId="{8FAF56EA-A23B-54DF-E704-97F223FCFAE5}"/>
          </ac:spMkLst>
        </pc:spChg>
        <pc:spChg chg="mod">
          <ac:chgData name="Hendricks, Audrey" userId="S::audrey.hendricks@cuanschutz.edu::66cd2841-9a87-426a-98e1-b7de53471648" providerId="AD" clId="Web-{C9E7DAC2-6AAC-8614-6CD9-B7AC5AE1EE59}" dt="2022-11-17T16:17:56.392" v="20" actId="1076"/>
          <ac:spMkLst>
            <pc:docMk/>
            <pc:sldMk cId="3462734477" sldId="294"/>
            <ac:spMk id="26" creationId="{BBDCC552-3871-9933-CD24-319CA9091758}"/>
          </ac:spMkLst>
        </pc:spChg>
        <pc:spChg chg="mod">
          <ac:chgData name="Hendricks, Audrey" userId="S::audrey.hendricks@cuanschutz.edu::66cd2841-9a87-426a-98e1-b7de53471648" providerId="AD" clId="Web-{C9E7DAC2-6AAC-8614-6CD9-B7AC5AE1EE59}" dt="2022-11-17T16:18:12.157" v="22" actId="1076"/>
          <ac:spMkLst>
            <pc:docMk/>
            <pc:sldMk cId="3462734477" sldId="294"/>
            <ac:spMk id="27" creationId="{99D85540-7604-21DC-2BEF-B815B1085D29}"/>
          </ac:spMkLst>
        </pc:spChg>
        <pc:spChg chg="mod">
          <ac:chgData name="Hendricks, Audrey" userId="S::audrey.hendricks@cuanschutz.edu::66cd2841-9a87-426a-98e1-b7de53471648" providerId="AD" clId="Web-{C9E7DAC2-6AAC-8614-6CD9-B7AC5AE1EE59}" dt="2022-11-17T16:18:17.767" v="24" actId="1076"/>
          <ac:spMkLst>
            <pc:docMk/>
            <pc:sldMk cId="3462734477" sldId="294"/>
            <ac:spMk id="28" creationId="{15530648-A932-BBCA-686C-D50E50424992}"/>
          </ac:spMkLst>
        </pc:spChg>
        <pc:grpChg chg="mod">
          <ac:chgData name="Hendricks, Audrey" userId="S::audrey.hendricks@cuanschutz.edu::66cd2841-9a87-426a-98e1-b7de53471648" providerId="AD" clId="Web-{C9E7DAC2-6AAC-8614-6CD9-B7AC5AE1EE59}" dt="2022-11-17T16:17:27.172" v="14" actId="1076"/>
          <ac:grpSpMkLst>
            <pc:docMk/>
            <pc:sldMk cId="3462734477" sldId="294"/>
            <ac:grpSpMk id="17" creationId="{438088CA-AF12-F2F9-C3B1-BC126808251D}"/>
          </ac:grpSpMkLst>
        </pc:grpChg>
        <pc:cxnChg chg="del mod">
          <ac:chgData name="Hendricks, Audrey" userId="S::audrey.hendricks@cuanschutz.edu::66cd2841-9a87-426a-98e1-b7de53471648" providerId="AD" clId="Web-{C9E7DAC2-6AAC-8614-6CD9-B7AC5AE1EE59}" dt="2022-11-17T16:18:22.204" v="25"/>
          <ac:cxnSpMkLst>
            <pc:docMk/>
            <pc:sldMk cId="3462734477" sldId="294"/>
            <ac:cxnSpMk id="29" creationId="{4694518B-8192-FC7E-39ED-4E128A54C3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88649-EF26-415B-BDC9-016CC1A4F8E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A6014-8BA5-453E-9C54-86F544C9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0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to plot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A6014-8BA5-453E-9C54-86F544C989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AA35-304C-4FBE-B743-72854F3C09F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317-62E5-4A08-BC55-77A10F1E6C9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9553-DC3B-4F6B-9E3B-F7F97962E403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FD5A-6B25-4E16-AC82-3320ECD4146E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20B6-F9C2-4F2E-ACD5-790A105C10E4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4AFC-9046-474C-833A-CF3EF9421CEB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643B-847D-4629-B3A3-24E18048AE4A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70C7-155C-451B-A862-4A20EADDCBEF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A7D-3906-4F5F-A011-5AE9712DE5AF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E71862-C94D-4EC6-8531-81A1D7810026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A3E4-4246-49F7-BDCA-69763CDD0070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612D8A-0979-4FFA-AA7C-81FAA39F97C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F74EF8-EF4E-4BE0-8C91-0AC1941B5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901165-9618-32DD-8897-0A07687D16AB}"/>
              </a:ext>
            </a:extLst>
          </p:cNvPr>
          <p:cNvSpPr txBox="1">
            <a:spLocks/>
          </p:cNvSpPr>
          <p:nvPr/>
        </p:nvSpPr>
        <p:spPr>
          <a:xfrm>
            <a:off x="0" y="1879571"/>
            <a:ext cx="12192000" cy="1646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	Statistical &amp; </a:t>
            </a:r>
            <a:r>
              <a:rPr lang="en-US" sz="3500" b="1" dirty="0">
                <a:solidFill>
                  <a:sysClr val="windowText" lastClr="000000"/>
                </a:solidFill>
                <a:latin typeface="Trebuchet MS" panose="020B0603020202020204"/>
              </a:rPr>
              <a:t>Machine Learning Final Project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69977-EF46-AADD-E153-D555141A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546" y="325246"/>
            <a:ext cx="1404635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E0E8B-2101-1363-97D3-70AE1840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9" y="325246"/>
            <a:ext cx="1404635" cy="731520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042C9E42-5C20-0AEA-A277-C974452164B9}"/>
              </a:ext>
            </a:extLst>
          </p:cNvPr>
          <p:cNvSpPr txBox="1">
            <a:spLocks/>
          </p:cNvSpPr>
          <p:nvPr/>
        </p:nvSpPr>
        <p:spPr>
          <a:xfrm>
            <a:off x="1139106" y="4348676"/>
            <a:ext cx="7766936" cy="1950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Adelle Price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MATH 6388, Statistical &amp; Machine Learning</a:t>
            </a:r>
            <a:r>
              <a:rPr lang="en-US" sz="1500" b="1" dirty="0">
                <a:solidFill>
                  <a:sysClr val="windowText" lastClr="000000"/>
                </a:solidFill>
                <a:latin typeface="Trebuchet MS" panose="020B0603020202020204"/>
              </a:rPr>
              <a:t>  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December 12, 2022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CA634-3BEA-F1AA-CB13-31FB9D26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89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10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Data Exploration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AF4254-D3A1-D673-3945-FC342BE2EFFF}"/>
              </a:ext>
            </a:extLst>
          </p:cNvPr>
          <p:cNvGrpSpPr/>
          <p:nvPr/>
        </p:nvGrpSpPr>
        <p:grpSpPr>
          <a:xfrm>
            <a:off x="1176131" y="2646732"/>
            <a:ext cx="3249083" cy="3184224"/>
            <a:chOff x="1285946" y="3535888"/>
            <a:chExt cx="2610994" cy="25773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C39BC2-E142-0ABD-10DF-20BC392D4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5090" y="3535888"/>
              <a:ext cx="1867521" cy="19870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6F2B90-B14A-4E5B-CAC3-E70F5630B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904"/>
            <a:stretch/>
          </p:blipFill>
          <p:spPr>
            <a:xfrm>
              <a:off x="1593543" y="3786421"/>
              <a:ext cx="331302" cy="166865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F18F1A-CBCE-C333-DFA1-0FDE6A984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995"/>
            <a:stretch/>
          </p:blipFill>
          <p:spPr>
            <a:xfrm rot="16200000">
              <a:off x="2783383" y="4782216"/>
              <a:ext cx="215264" cy="16436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51DD7-8BAD-844D-DE39-D11191386BAB}"/>
                </a:ext>
              </a:extLst>
            </p:cNvPr>
            <p:cNvSpPr txBox="1"/>
            <p:nvPr/>
          </p:nvSpPr>
          <p:spPr>
            <a:xfrm rot="16200000">
              <a:off x="307911" y="4516365"/>
              <a:ext cx="2252870" cy="296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Relative Compactness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62FDB0-58AF-48A8-B11D-C9142F0741FD}"/>
                </a:ext>
              </a:extLst>
            </p:cNvPr>
            <p:cNvSpPr txBox="1"/>
            <p:nvPr/>
          </p:nvSpPr>
          <p:spPr>
            <a:xfrm>
              <a:off x="2253256" y="5743868"/>
              <a:ext cx="16436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Surface Area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8D26C7E-9ECE-DCDF-3523-AA485FC1464F}"/>
              </a:ext>
            </a:extLst>
          </p:cNvPr>
          <p:cNvSpPr txBox="1"/>
          <p:nvPr/>
        </p:nvSpPr>
        <p:spPr>
          <a:xfrm>
            <a:off x="1290028" y="1941889"/>
            <a:ext cx="4686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High correlation between regressors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7D3FE-02B1-4352-ED08-35EE7C4E4210}"/>
              </a:ext>
            </a:extLst>
          </p:cNvPr>
          <p:cNvSpPr txBox="1"/>
          <p:nvPr/>
        </p:nvSpPr>
        <p:spPr>
          <a:xfrm>
            <a:off x="7008341" y="1945427"/>
            <a:ext cx="4686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High correlation between predictors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D0CCF-9F68-6867-D8AC-7BEAF3C27C22}"/>
              </a:ext>
            </a:extLst>
          </p:cNvPr>
          <p:cNvCxnSpPr>
            <a:cxnSpLocks/>
          </p:cNvCxnSpPr>
          <p:nvPr/>
        </p:nvCxnSpPr>
        <p:spPr>
          <a:xfrm flipH="1" flipV="1">
            <a:off x="6049330" y="2018089"/>
            <a:ext cx="19440" cy="3956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C4A171-79C7-2D2D-44AF-1C958206EF79}"/>
              </a:ext>
            </a:extLst>
          </p:cNvPr>
          <p:cNvGrpSpPr/>
          <p:nvPr/>
        </p:nvGrpSpPr>
        <p:grpSpPr>
          <a:xfrm>
            <a:off x="7279578" y="2788606"/>
            <a:ext cx="3247921" cy="2932235"/>
            <a:chOff x="7249821" y="2884401"/>
            <a:chExt cx="2417639" cy="23909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1DBDE2-606A-6647-1EC9-9F337349C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3860" y="2884401"/>
              <a:ext cx="2133600" cy="2057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75EA4C-2B24-A3AF-7B94-377E43CEAF09}"/>
                </a:ext>
              </a:extLst>
            </p:cNvPr>
            <p:cNvSpPr txBox="1"/>
            <p:nvPr/>
          </p:nvSpPr>
          <p:spPr>
            <a:xfrm rot="16200000">
              <a:off x="6619160" y="3775641"/>
              <a:ext cx="1536240" cy="2749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Cooling Load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03767A-C44A-8352-B7FE-C26C367B602C}"/>
                </a:ext>
              </a:extLst>
            </p:cNvPr>
            <p:cNvSpPr txBox="1"/>
            <p:nvPr/>
          </p:nvSpPr>
          <p:spPr>
            <a:xfrm>
              <a:off x="8131220" y="4974216"/>
              <a:ext cx="1536240" cy="301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Heating 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2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11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PCA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3BE7CE-D962-5622-2D90-3AD44E8F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855654"/>
            <a:ext cx="5456169" cy="39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DA00F-66A9-8845-FB48-1B03C783515E}"/>
                  </a:ext>
                </a:extLst>
              </p:cNvPr>
              <p:cNvSpPr txBox="1"/>
              <p:nvPr/>
            </p:nvSpPr>
            <p:spPr>
              <a:xfrm>
                <a:off x="6935454" y="2408186"/>
                <a:ext cx="5071016" cy="2702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500" dirty="0"/>
                  <a:t>Regressors normalized before PCA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en-US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𝒔𝒕𝒅</m:t>
                            </m:r>
                            <m:r>
                              <a:rPr kumimoji="0" lang="en-US" altLang="en-US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altLang="en-US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en-US" altLang="en-US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en-US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</a:rPr>
                  <a:t> </a:t>
                </a:r>
                <a:endParaRPr kumimoji="0" lang="en-US" altLang="en-US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2500" dirty="0"/>
              </a:p>
              <a:p>
                <a:pPr marL="285750" indent="-285750">
                  <a:buFontTx/>
                  <a:buChar char="-"/>
                </a:pPr>
                <a:r>
                  <a:rPr lang="en-US" sz="2500" dirty="0"/>
                  <a:t>8 regressors; 8 PCs</a:t>
                </a:r>
              </a:p>
              <a:p>
                <a:pPr marL="285750" indent="-285750">
                  <a:buFontTx/>
                  <a:buChar char="-"/>
                </a:pPr>
                <a:endParaRPr lang="en-US" sz="2500" dirty="0"/>
              </a:p>
              <a:p>
                <a:pPr marL="285750" indent="-285750">
                  <a:buFontTx/>
                  <a:buChar char="-"/>
                </a:pPr>
                <a:r>
                  <a:rPr lang="en-US" sz="2500" dirty="0"/>
                  <a:t>Retain first 5 PCs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DA00F-66A9-8845-FB48-1B03C783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454" y="2408186"/>
                <a:ext cx="5071016" cy="2702278"/>
              </a:xfrm>
              <a:prstGeom prst="rect">
                <a:avLst/>
              </a:prstGeom>
              <a:blipFill>
                <a:blip r:embed="rId4"/>
                <a:stretch>
                  <a:fillRect l="-2163" t="-2257" b="-4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0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12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Heating load ~ PC1+PC2+PC3+PC4+PC5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38FFAE62-F3F5-8100-9BC2-70BE781B95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415638"/>
                  </p:ext>
                </p:extLst>
              </p:nvPr>
            </p:nvGraphicFramePr>
            <p:xfrm>
              <a:off x="417444" y="2128520"/>
              <a:ext cx="11357112" cy="260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366">
                      <a:extLst>
                        <a:ext uri="{9D8B030D-6E8A-4147-A177-3AD203B41FA5}">
                          <a16:colId xmlns:a16="http://schemas.microsoft.com/office/drawing/2014/main" val="638769361"/>
                        </a:ext>
                      </a:extLst>
                    </a:gridCol>
                    <a:gridCol w="1166191">
                      <a:extLst>
                        <a:ext uri="{9D8B030D-6E8A-4147-A177-3AD203B41FA5}">
                          <a16:colId xmlns:a16="http://schemas.microsoft.com/office/drawing/2014/main" val="425607710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2596367918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717995591"/>
                        </a:ext>
                      </a:extLst>
                    </a:gridCol>
                    <a:gridCol w="1201856">
                      <a:extLst>
                        <a:ext uri="{9D8B030D-6E8A-4147-A177-3AD203B41FA5}">
                          <a16:colId xmlns:a16="http://schemas.microsoft.com/office/drawing/2014/main" val="208112410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7904901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11654711"/>
                        </a:ext>
                      </a:extLst>
                    </a:gridCol>
                    <a:gridCol w="1418408">
                      <a:extLst>
                        <a:ext uri="{9D8B030D-6E8A-4147-A177-3AD203B41FA5}">
                          <a16:colId xmlns:a16="http://schemas.microsoft.com/office/drawing/2014/main" val="2201546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98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mean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after resampling, 100</a:t>
                          </a:r>
                          <a:r>
                            <a:rPr lang="en-US" baseline="0" dirty="0"/>
                            <a:t> reps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1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MSE after resampling, 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78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38FFAE62-F3F5-8100-9BC2-70BE781B95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415638"/>
                  </p:ext>
                </p:extLst>
              </p:nvPr>
            </p:nvGraphicFramePr>
            <p:xfrm>
              <a:off x="417444" y="2128520"/>
              <a:ext cx="11357112" cy="260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366">
                      <a:extLst>
                        <a:ext uri="{9D8B030D-6E8A-4147-A177-3AD203B41FA5}">
                          <a16:colId xmlns:a16="http://schemas.microsoft.com/office/drawing/2014/main" val="638769361"/>
                        </a:ext>
                      </a:extLst>
                    </a:gridCol>
                    <a:gridCol w="1166191">
                      <a:extLst>
                        <a:ext uri="{9D8B030D-6E8A-4147-A177-3AD203B41FA5}">
                          <a16:colId xmlns:a16="http://schemas.microsoft.com/office/drawing/2014/main" val="425607710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2596367918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717995591"/>
                        </a:ext>
                      </a:extLst>
                    </a:gridCol>
                    <a:gridCol w="1201856">
                      <a:extLst>
                        <a:ext uri="{9D8B030D-6E8A-4147-A177-3AD203B41FA5}">
                          <a16:colId xmlns:a16="http://schemas.microsoft.com/office/drawing/2014/main" val="208112410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7904901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11654711"/>
                        </a:ext>
                      </a:extLst>
                    </a:gridCol>
                    <a:gridCol w="1418408">
                      <a:extLst>
                        <a:ext uri="{9D8B030D-6E8A-4147-A177-3AD203B41FA5}">
                          <a16:colId xmlns:a16="http://schemas.microsoft.com/office/drawing/2014/main" val="220154657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" t="-160656" r="-41178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985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" t="-151429" r="-411781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1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3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MSE after resampling, 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78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7B68840-D1C4-11B4-2D04-3E4DE509B91C}"/>
              </a:ext>
            </a:extLst>
          </p:cNvPr>
          <p:cNvSpPr/>
          <p:nvPr/>
        </p:nvSpPr>
        <p:spPr>
          <a:xfrm>
            <a:off x="7527235" y="1842052"/>
            <a:ext cx="1391478" cy="3313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AC324-68F2-FE42-5517-949F86630F82}"/>
              </a:ext>
            </a:extLst>
          </p:cNvPr>
          <p:cNvSpPr txBox="1"/>
          <p:nvPr/>
        </p:nvSpPr>
        <p:spPr>
          <a:xfrm>
            <a:off x="417444" y="1759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143710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13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Cooling load ~ PC1+PC2+PC3+PC4+PC5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801E36B-9FF9-F7BA-E411-195C4F9E9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12554"/>
                  </p:ext>
                </p:extLst>
              </p:nvPr>
            </p:nvGraphicFramePr>
            <p:xfrm>
              <a:off x="417444" y="2155253"/>
              <a:ext cx="11357112" cy="260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366">
                      <a:extLst>
                        <a:ext uri="{9D8B030D-6E8A-4147-A177-3AD203B41FA5}">
                          <a16:colId xmlns:a16="http://schemas.microsoft.com/office/drawing/2014/main" val="638769361"/>
                        </a:ext>
                      </a:extLst>
                    </a:gridCol>
                    <a:gridCol w="1166191">
                      <a:extLst>
                        <a:ext uri="{9D8B030D-6E8A-4147-A177-3AD203B41FA5}">
                          <a16:colId xmlns:a16="http://schemas.microsoft.com/office/drawing/2014/main" val="425607710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2596367918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717995591"/>
                        </a:ext>
                      </a:extLst>
                    </a:gridCol>
                    <a:gridCol w="1201856">
                      <a:extLst>
                        <a:ext uri="{9D8B030D-6E8A-4147-A177-3AD203B41FA5}">
                          <a16:colId xmlns:a16="http://schemas.microsoft.com/office/drawing/2014/main" val="208112410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7904901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11654711"/>
                        </a:ext>
                      </a:extLst>
                    </a:gridCol>
                    <a:gridCol w="1418408">
                      <a:extLst>
                        <a:ext uri="{9D8B030D-6E8A-4147-A177-3AD203B41FA5}">
                          <a16:colId xmlns:a16="http://schemas.microsoft.com/office/drawing/2014/main" val="2201546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3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4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6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7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98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mean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after resampling, 100</a:t>
                          </a:r>
                          <a:r>
                            <a:rPr lang="en-US" baseline="0" dirty="0"/>
                            <a:t> reps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1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MSE after resampling, 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78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801E36B-9FF9-F7BA-E411-195C4F9E9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12554"/>
                  </p:ext>
                </p:extLst>
              </p:nvPr>
            </p:nvGraphicFramePr>
            <p:xfrm>
              <a:off x="417444" y="2155253"/>
              <a:ext cx="11357112" cy="260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366">
                      <a:extLst>
                        <a:ext uri="{9D8B030D-6E8A-4147-A177-3AD203B41FA5}">
                          <a16:colId xmlns:a16="http://schemas.microsoft.com/office/drawing/2014/main" val="638769361"/>
                        </a:ext>
                      </a:extLst>
                    </a:gridCol>
                    <a:gridCol w="1166191">
                      <a:extLst>
                        <a:ext uri="{9D8B030D-6E8A-4147-A177-3AD203B41FA5}">
                          <a16:colId xmlns:a16="http://schemas.microsoft.com/office/drawing/2014/main" val="425607710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2596367918"/>
                        </a:ext>
                      </a:extLst>
                    </a:gridCol>
                    <a:gridCol w="1272209">
                      <a:extLst>
                        <a:ext uri="{9D8B030D-6E8A-4147-A177-3AD203B41FA5}">
                          <a16:colId xmlns:a16="http://schemas.microsoft.com/office/drawing/2014/main" val="3717995591"/>
                        </a:ext>
                      </a:extLst>
                    </a:gridCol>
                    <a:gridCol w="1201856">
                      <a:extLst>
                        <a:ext uri="{9D8B030D-6E8A-4147-A177-3AD203B41FA5}">
                          <a16:colId xmlns:a16="http://schemas.microsoft.com/office/drawing/2014/main" val="208112410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79049010"/>
                        </a:ext>
                      </a:extLst>
                    </a:gridCol>
                    <a:gridCol w="1419815">
                      <a:extLst>
                        <a:ext uri="{9D8B030D-6E8A-4147-A177-3AD203B41FA5}">
                          <a16:colId xmlns:a16="http://schemas.microsoft.com/office/drawing/2014/main" val="3511654711"/>
                        </a:ext>
                      </a:extLst>
                    </a:gridCol>
                    <a:gridCol w="1418408">
                      <a:extLst>
                        <a:ext uri="{9D8B030D-6E8A-4147-A177-3AD203B41FA5}">
                          <a16:colId xmlns:a16="http://schemas.microsoft.com/office/drawing/2014/main" val="220154657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3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4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6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degree = 7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9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" t="-159016" r="-41178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1985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" t="-149057" r="-411781" b="-1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14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3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MSE after resampling, 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878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8B065AE-7622-CD89-0D57-656EC5E02714}"/>
              </a:ext>
            </a:extLst>
          </p:cNvPr>
          <p:cNvSpPr/>
          <p:nvPr/>
        </p:nvSpPr>
        <p:spPr>
          <a:xfrm>
            <a:off x="7553738" y="1810696"/>
            <a:ext cx="1391479" cy="3563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A43C-1B98-E9D6-D417-243187CEB9FA}"/>
              </a:ext>
            </a:extLst>
          </p:cNvPr>
          <p:cNvSpPr txBox="1"/>
          <p:nvPr/>
        </p:nvSpPr>
        <p:spPr>
          <a:xfrm>
            <a:off x="417444" y="1759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137109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14</a:t>
            </a:fld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5F8D5897-8CC9-592A-C678-798CA1FF8C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751" y="227475"/>
                <a:ext cx="10804497" cy="111001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pc="0" dirty="0"/>
                  <a:t>Why a 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pc="0" dirty="0"/>
                  <a:t>/lower MSE after resampling? 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5F8D5897-8CC9-592A-C678-798CA1FF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" y="227475"/>
                <a:ext cx="10804497" cy="1110013"/>
              </a:xfrm>
              <a:prstGeom prst="rect">
                <a:avLst/>
              </a:prstGeom>
              <a:blipFill>
                <a:blip r:embed="rId3"/>
                <a:stretch>
                  <a:fillRect l="-903" r="-180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51429A-101A-D50D-AA6D-FFC3E1166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94821"/>
                  </p:ext>
                </p:extLst>
              </p:nvPr>
            </p:nvGraphicFramePr>
            <p:xfrm>
              <a:off x="142808" y="2006600"/>
              <a:ext cx="4067448" cy="297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966">
                      <a:extLst>
                        <a:ext uri="{9D8B030D-6E8A-4147-A177-3AD203B41FA5}">
                          <a16:colId xmlns:a16="http://schemas.microsoft.com/office/drawing/2014/main" val="330425464"/>
                        </a:ext>
                      </a:extLst>
                    </a:gridCol>
                    <a:gridCol w="1287296">
                      <a:extLst>
                        <a:ext uri="{9D8B030D-6E8A-4147-A177-3AD203B41FA5}">
                          <a16:colId xmlns:a16="http://schemas.microsoft.com/office/drawing/2014/main" val="2098030287"/>
                        </a:ext>
                      </a:extLst>
                    </a:gridCol>
                    <a:gridCol w="1253186">
                      <a:extLst>
                        <a:ext uri="{9D8B030D-6E8A-4147-A177-3AD203B41FA5}">
                          <a16:colId xmlns:a16="http://schemas.microsoft.com/office/drawing/2014/main" val="3033061003"/>
                        </a:ext>
                      </a:extLst>
                    </a:gridCol>
                  </a:tblGrid>
                  <a:tr h="699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Selected Regression</a:t>
                          </a:r>
                        </a:p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Heating load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Cooling load</a:t>
                          </a:r>
                        </a:p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450505"/>
                      </a:ext>
                    </a:extLst>
                  </a:tr>
                  <a:tr h="31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18954"/>
                      </a:ext>
                    </a:extLst>
                  </a:tr>
                  <a:tr h="4935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/>
                            <a:t>mean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dirty="0"/>
                            <a:t> after resampling, </a:t>
                          </a:r>
                        </a:p>
                        <a:p>
                          <a:pPr algn="ctr"/>
                          <a:r>
                            <a:rPr lang="en-US" sz="1500" dirty="0"/>
                            <a:t>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0533"/>
                      </a:ext>
                    </a:extLst>
                  </a:tr>
                  <a:tr h="3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2.23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892439"/>
                      </a:ext>
                    </a:extLst>
                  </a:tr>
                  <a:tr h="4935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mean MSE after resampling, </a:t>
                          </a:r>
                        </a:p>
                        <a:p>
                          <a:pPr algn="ctr"/>
                          <a:r>
                            <a:rPr lang="en-US" sz="1500" dirty="0"/>
                            <a:t>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1.11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20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51429A-101A-D50D-AA6D-FFC3E1166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94821"/>
                  </p:ext>
                </p:extLst>
              </p:nvPr>
            </p:nvGraphicFramePr>
            <p:xfrm>
              <a:off x="142808" y="2006600"/>
              <a:ext cx="4067448" cy="297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966">
                      <a:extLst>
                        <a:ext uri="{9D8B030D-6E8A-4147-A177-3AD203B41FA5}">
                          <a16:colId xmlns:a16="http://schemas.microsoft.com/office/drawing/2014/main" val="330425464"/>
                        </a:ext>
                      </a:extLst>
                    </a:gridCol>
                    <a:gridCol w="1287296">
                      <a:extLst>
                        <a:ext uri="{9D8B030D-6E8A-4147-A177-3AD203B41FA5}">
                          <a16:colId xmlns:a16="http://schemas.microsoft.com/office/drawing/2014/main" val="2098030287"/>
                        </a:ext>
                      </a:extLst>
                    </a:gridCol>
                    <a:gridCol w="1253186">
                      <a:extLst>
                        <a:ext uri="{9D8B030D-6E8A-4147-A177-3AD203B41FA5}">
                          <a16:colId xmlns:a16="http://schemas.microsoft.com/office/drawing/2014/main" val="3033061003"/>
                        </a:ext>
                      </a:extLst>
                    </a:gridCol>
                  </a:tblGrid>
                  <a:tr h="77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Selected Regression</a:t>
                          </a:r>
                        </a:p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Heating load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Cooling load</a:t>
                          </a:r>
                        </a:p>
                        <a:p>
                          <a:pPr algn="ctr"/>
                          <a:r>
                            <a:rPr lang="en-US" sz="1500" dirty="0">
                              <a:solidFill>
                                <a:schemeClr val="tx1"/>
                              </a:solidFill>
                            </a:rPr>
                            <a:t>degree =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45050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8" t="-250000" r="-167729" b="-6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18954"/>
                      </a:ext>
                    </a:extLst>
                  </a:tr>
                  <a:tr h="777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8" t="-142188" r="-167729" b="-149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8053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2.23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892439"/>
                      </a:ext>
                    </a:extLst>
                  </a:tr>
                  <a:tr h="77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mean MSE after resampling, </a:t>
                          </a:r>
                        </a:p>
                        <a:p>
                          <a:pPr algn="ctr"/>
                          <a:r>
                            <a:rPr lang="en-US" sz="1500" dirty="0"/>
                            <a:t>100 reps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1.11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3206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1A789D4-CF2A-81F9-5039-8944E4B9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7" y="2006600"/>
            <a:ext cx="4178369" cy="41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3C0C91D-D806-39A3-5FA6-C4E819A12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03008"/>
              </p:ext>
            </p:extLst>
          </p:nvPr>
        </p:nvGraphicFramePr>
        <p:xfrm>
          <a:off x="9319989" y="1842454"/>
          <a:ext cx="2500950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7524">
                  <a:extLst>
                    <a:ext uri="{9D8B030D-6E8A-4147-A177-3AD203B41FA5}">
                      <a16:colId xmlns:a16="http://schemas.microsoft.com/office/drawing/2014/main" val="3074739302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673361168"/>
                    </a:ext>
                  </a:extLst>
                </a:gridCol>
              </a:tblGrid>
              <a:tr h="5034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</a:rPr>
                        <a:t>X2 Values (Surface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</a:rPr>
                        <a:t>X2 Value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98859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47467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563.5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7381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25861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47187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637.0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47587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88648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686.0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87862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001762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98581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759.5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77011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7800"/>
                  </a:ext>
                </a:extLst>
              </a:tr>
              <a:tr h="3062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808.5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7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0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15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Thank you!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11A855-94FC-757B-B896-119D5CCA77AC}"/>
              </a:ext>
            </a:extLst>
          </p:cNvPr>
          <p:cNvSpPr txBox="1">
            <a:spLocks/>
          </p:cNvSpPr>
          <p:nvPr/>
        </p:nvSpPr>
        <p:spPr>
          <a:xfrm>
            <a:off x="1249680" y="2488541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C0CC11-2E76-8941-26BF-F3F7683F7259}"/>
              </a:ext>
            </a:extLst>
          </p:cNvPr>
          <p:cNvSpPr txBox="1">
            <a:spLocks/>
          </p:cNvSpPr>
          <p:nvPr/>
        </p:nvSpPr>
        <p:spPr>
          <a:xfrm>
            <a:off x="1249680" y="348316"/>
            <a:ext cx="10058400" cy="1024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Credit Card Data: Classification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FD645-27CE-A127-C866-382FD695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2</a:t>
            </a:fld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C4E26-411C-4F95-87F1-D2603E54C949}"/>
              </a:ext>
            </a:extLst>
          </p:cNvPr>
          <p:cNvSpPr txBox="1"/>
          <p:nvPr/>
        </p:nvSpPr>
        <p:spPr>
          <a:xfrm>
            <a:off x="689112" y="1814784"/>
            <a:ext cx="102532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    Goal: Classify as transactions as fraudulent/not fraudulent</a:t>
            </a:r>
          </a:p>
          <a:p>
            <a:pPr>
              <a:spcBef>
                <a:spcPts val="1200"/>
              </a:spcBef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295BF-96F4-0848-008C-69C32A78BEBF}"/>
              </a:ext>
            </a:extLst>
          </p:cNvPr>
          <p:cNvSpPr txBox="1"/>
          <p:nvPr/>
        </p:nvSpPr>
        <p:spPr>
          <a:xfrm>
            <a:off x="127820" y="2621679"/>
            <a:ext cx="58707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Inter"/>
              </a:rPr>
              <a:t>284,807</a:t>
            </a:r>
            <a:r>
              <a:rPr lang="en-US" sz="2400" dirty="0"/>
              <a:t> observations, 492 frauds</a:t>
            </a:r>
          </a:p>
          <a:p>
            <a:endParaRPr lang="en-US" sz="2400" dirty="0"/>
          </a:p>
          <a:p>
            <a:r>
              <a:rPr lang="en-US" sz="2400" dirty="0"/>
              <a:t>Methods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Imputation w/ SMOTE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  <a:p>
            <a:r>
              <a:rPr lang="en-US" sz="2400" dirty="0"/>
              <a:t>Evaluation Metrics</a:t>
            </a:r>
          </a:p>
          <a:p>
            <a:r>
              <a:rPr lang="en-US" sz="2400" dirty="0"/>
              <a:t>		- Precision, Recall, F1 Score, Accuracy</a:t>
            </a:r>
          </a:p>
          <a:p>
            <a:r>
              <a:rPr lang="en-US" sz="2400" dirty="0"/>
              <a:t>	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C3668-3D93-3B33-C5C9-1DD5824CC9F2}"/>
              </a:ext>
            </a:extLst>
          </p:cNvPr>
          <p:cNvCxnSpPr>
            <a:cxnSpLocks/>
          </p:cNvCxnSpPr>
          <p:nvPr/>
        </p:nvCxnSpPr>
        <p:spPr>
          <a:xfrm flipV="1">
            <a:off x="6068770" y="2637799"/>
            <a:ext cx="27230" cy="3336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C694C9-12EB-DB6E-26D6-F6FB80F41A44}"/>
              </a:ext>
            </a:extLst>
          </p:cNvPr>
          <p:cNvSpPr txBox="1"/>
          <p:nvPr/>
        </p:nvSpPr>
        <p:spPr>
          <a:xfrm>
            <a:off x="6480313" y="26078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28 PCs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Time between transactions</a:t>
            </a:r>
          </a:p>
          <a:p>
            <a:r>
              <a:rPr lang="en-US" sz="2400" dirty="0"/>
              <a:t> 		 (1</a:t>
            </a:r>
            <a:r>
              <a:rPr lang="en-US" sz="2400" baseline="30000" dirty="0"/>
              <a:t>st</a:t>
            </a:r>
            <a:r>
              <a:rPr lang="en-US" sz="2400" dirty="0"/>
              <a:t> model set only)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Amount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</a:t>
            </a:r>
          </a:p>
          <a:p>
            <a:r>
              <a:rPr lang="en-US" sz="2400" dirty="0"/>
              <a:t>- Fraudulent/Not Fraudulent</a:t>
            </a:r>
          </a:p>
        </p:txBody>
      </p:sp>
    </p:spTree>
    <p:extLst>
      <p:ext uri="{BB962C8B-B14F-4D97-AF65-F5344CB8AC3E}">
        <p14:creationId xmlns:p14="http://schemas.microsoft.com/office/powerpoint/2010/main" val="102063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3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Data Exploration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26C7E-9ECE-DCDF-3523-AA485FC1464F}"/>
              </a:ext>
            </a:extLst>
          </p:cNvPr>
          <p:cNvSpPr txBox="1"/>
          <p:nvPr/>
        </p:nvSpPr>
        <p:spPr>
          <a:xfrm>
            <a:off x="1026740" y="1941889"/>
            <a:ext cx="4686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Time vs.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7D3FE-02B1-4352-ED08-35EE7C4E4210}"/>
              </a:ext>
            </a:extLst>
          </p:cNvPr>
          <p:cNvSpPr txBox="1"/>
          <p:nvPr/>
        </p:nvSpPr>
        <p:spPr>
          <a:xfrm>
            <a:off x="7379402" y="1941889"/>
            <a:ext cx="4204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Distribution of Time variable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D0CCF-9F68-6867-D8AC-7BEAF3C27C22}"/>
              </a:ext>
            </a:extLst>
          </p:cNvPr>
          <p:cNvCxnSpPr>
            <a:cxnSpLocks/>
          </p:cNvCxnSpPr>
          <p:nvPr/>
        </p:nvCxnSpPr>
        <p:spPr>
          <a:xfrm flipH="1" flipV="1">
            <a:off x="6049330" y="2018089"/>
            <a:ext cx="19440" cy="3956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FA515D2-1C7D-0DB1-319F-BB1DF291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5" y="2287864"/>
            <a:ext cx="5807774" cy="37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4712243-1907-06A5-1072-7BAE0F8E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38" y="2311221"/>
            <a:ext cx="5849857" cy="35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4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26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Synthetic Minority Oversampling Technique (SMOTE)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2FC2E-9264-F708-B357-E190649C4F8C}"/>
              </a:ext>
            </a:extLst>
          </p:cNvPr>
          <p:cNvCxnSpPr>
            <a:cxnSpLocks/>
          </p:cNvCxnSpPr>
          <p:nvPr/>
        </p:nvCxnSpPr>
        <p:spPr>
          <a:xfrm flipV="1">
            <a:off x="6096000" y="2091139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B388B-948E-FD07-02DA-99A8534B8563}"/>
              </a:ext>
            </a:extLst>
          </p:cNvPr>
          <p:cNvSpPr txBox="1"/>
          <p:nvPr/>
        </p:nvSpPr>
        <p:spPr>
          <a:xfrm>
            <a:off x="1457739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Data before SMOTE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06558-B63F-321A-5731-6C15DF4DD0D7}"/>
              </a:ext>
            </a:extLst>
          </p:cNvPr>
          <p:cNvSpPr txBox="1"/>
          <p:nvPr/>
        </p:nvSpPr>
        <p:spPr>
          <a:xfrm>
            <a:off x="7142924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Data after SMOTE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9B27E2-BB39-C550-4368-914FCE85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85126"/>
              </p:ext>
            </p:extLst>
          </p:nvPr>
        </p:nvGraphicFramePr>
        <p:xfrm>
          <a:off x="845929" y="305816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8D4BAC-BD06-5C9F-9B65-D9CD4EA0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05838"/>
              </p:ext>
            </p:extLst>
          </p:nvPr>
        </p:nvGraphicFramePr>
        <p:xfrm>
          <a:off x="6619462" y="305816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E94AD1-4F8B-B8F0-F9F0-43A1D5A8BFBB}"/>
              </a:ext>
            </a:extLst>
          </p:cNvPr>
          <p:cNvSpPr txBox="1"/>
          <p:nvPr/>
        </p:nvSpPr>
        <p:spPr>
          <a:xfrm>
            <a:off x="-132522" y="447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Count = 284,807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FD053-2D1C-5FFD-0A56-CA458555E6DF}"/>
              </a:ext>
            </a:extLst>
          </p:cNvPr>
          <p:cNvSpPr txBox="1"/>
          <p:nvPr/>
        </p:nvSpPr>
        <p:spPr>
          <a:xfrm>
            <a:off x="5963478" y="447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Count = 568,630</a:t>
            </a:r>
          </a:p>
        </p:txBody>
      </p:sp>
    </p:spTree>
    <p:extLst>
      <p:ext uri="{BB962C8B-B14F-4D97-AF65-F5344CB8AC3E}">
        <p14:creationId xmlns:p14="http://schemas.microsoft.com/office/powerpoint/2010/main" val="35689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5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077403" y="348315"/>
            <a:ext cx="10058400" cy="126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Evaluation Metrics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2FC2E-9264-F708-B357-E190649C4F8C}"/>
              </a:ext>
            </a:extLst>
          </p:cNvPr>
          <p:cNvCxnSpPr>
            <a:cxnSpLocks/>
          </p:cNvCxnSpPr>
          <p:nvPr/>
        </p:nvCxnSpPr>
        <p:spPr>
          <a:xfrm flipV="1">
            <a:off x="2835964" y="2106322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B388B-948E-FD07-02DA-99A8534B8563}"/>
              </a:ext>
            </a:extLst>
          </p:cNvPr>
          <p:cNvSpPr txBox="1"/>
          <p:nvPr/>
        </p:nvSpPr>
        <p:spPr>
          <a:xfrm>
            <a:off x="-79512" y="2106322"/>
            <a:ext cx="2650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06558-B63F-321A-5731-6C15DF4DD0D7}"/>
              </a:ext>
            </a:extLst>
          </p:cNvPr>
          <p:cNvSpPr txBox="1"/>
          <p:nvPr/>
        </p:nvSpPr>
        <p:spPr>
          <a:xfrm>
            <a:off x="2521228" y="2106320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Recall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7952A6-B983-5FD7-7B63-AF3FE48157F8}"/>
              </a:ext>
            </a:extLst>
          </p:cNvPr>
          <p:cNvCxnSpPr>
            <a:cxnSpLocks/>
          </p:cNvCxnSpPr>
          <p:nvPr/>
        </p:nvCxnSpPr>
        <p:spPr>
          <a:xfrm flipV="1">
            <a:off x="5996608" y="2106322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365BA9-6CBE-F24C-2521-69023078A023}"/>
              </a:ext>
            </a:extLst>
          </p:cNvPr>
          <p:cNvSpPr txBox="1"/>
          <p:nvPr/>
        </p:nvSpPr>
        <p:spPr>
          <a:xfrm>
            <a:off x="5489712" y="2106320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F1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A3DE2-A55D-CA18-85ED-4505BBEE531A}"/>
              </a:ext>
            </a:extLst>
          </p:cNvPr>
          <p:cNvSpPr txBox="1"/>
          <p:nvPr/>
        </p:nvSpPr>
        <p:spPr>
          <a:xfrm>
            <a:off x="203179" y="5000655"/>
            <a:ext cx="2425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low, company wastes time investing false frauds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01BB4-9EB3-422C-7D6E-E6B37AA579D9}"/>
              </a:ext>
            </a:extLst>
          </p:cNvPr>
          <p:cNvSpPr txBox="1"/>
          <p:nvPr/>
        </p:nvSpPr>
        <p:spPr>
          <a:xfrm>
            <a:off x="3276602" y="2734992"/>
            <a:ext cx="2425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Proportion of true frauds that were classified as frauds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2C161-1EF1-329D-0103-93A2744A9CD2}"/>
              </a:ext>
            </a:extLst>
          </p:cNvPr>
          <p:cNvCxnSpPr>
            <a:cxnSpLocks/>
          </p:cNvCxnSpPr>
          <p:nvPr/>
        </p:nvCxnSpPr>
        <p:spPr>
          <a:xfrm flipV="1">
            <a:off x="8850224" y="2067515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405246-E9CA-355B-496E-4D786D4D897A}"/>
              </a:ext>
            </a:extLst>
          </p:cNvPr>
          <p:cNvSpPr txBox="1"/>
          <p:nvPr/>
        </p:nvSpPr>
        <p:spPr>
          <a:xfrm>
            <a:off x="8458196" y="2092292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Accuracy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AD759A-0558-C4FD-BE77-20C0371E0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36" t="-6185" b="-1"/>
          <a:stretch/>
        </p:blipFill>
        <p:spPr>
          <a:xfrm>
            <a:off x="9553615" y="3838222"/>
            <a:ext cx="2034268" cy="6463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3E94C-B19E-20F4-8963-A251C6DA4FF6}"/>
              </a:ext>
            </a:extLst>
          </p:cNvPr>
          <p:cNvSpPr txBox="1"/>
          <p:nvPr/>
        </p:nvSpPr>
        <p:spPr>
          <a:xfrm>
            <a:off x="8955155" y="2758201"/>
            <a:ext cx="2839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Correct predictions/total predictions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5BC0D-2126-3728-011D-0E0578E526D5}"/>
              </a:ext>
            </a:extLst>
          </p:cNvPr>
          <p:cNvSpPr txBox="1"/>
          <p:nvPr/>
        </p:nvSpPr>
        <p:spPr>
          <a:xfrm>
            <a:off x="6312432" y="2706934"/>
            <a:ext cx="2425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Takes into account false pos &amp; false negatives</a:t>
            </a: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D53926-5462-45C8-F764-AA294A7D3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74" t="1658"/>
          <a:stretch/>
        </p:blipFill>
        <p:spPr>
          <a:xfrm>
            <a:off x="660333" y="3857044"/>
            <a:ext cx="912327" cy="646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19911F-31CC-2980-937B-A41F6C37D2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53"/>
          <a:stretch/>
        </p:blipFill>
        <p:spPr>
          <a:xfrm>
            <a:off x="3814973" y="3891586"/>
            <a:ext cx="954154" cy="6136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388E1-4FD2-584C-74DB-623289ADAC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71" t="817"/>
          <a:stretch/>
        </p:blipFill>
        <p:spPr>
          <a:xfrm>
            <a:off x="6303590" y="3878334"/>
            <a:ext cx="2262801" cy="567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96C7E-851B-5537-FCE1-DE99EB9996BE}"/>
              </a:ext>
            </a:extLst>
          </p:cNvPr>
          <p:cNvSpPr txBox="1"/>
          <p:nvPr/>
        </p:nvSpPr>
        <p:spPr>
          <a:xfrm>
            <a:off x="3255639" y="4815989"/>
            <a:ext cx="242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*Prefer this to be high*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57B1D-3E60-04E8-0132-5D470BB5249D}"/>
              </a:ext>
            </a:extLst>
          </p:cNvPr>
          <p:cNvSpPr txBox="1"/>
          <p:nvPr/>
        </p:nvSpPr>
        <p:spPr>
          <a:xfrm>
            <a:off x="248480" y="2887392"/>
            <a:ext cx="2425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Proportion of labeled frauds that are actually frauds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F5FB6-8367-901F-D589-FE91EA7E7AB6}"/>
              </a:ext>
            </a:extLst>
          </p:cNvPr>
          <p:cNvSpPr txBox="1"/>
          <p:nvPr/>
        </p:nvSpPr>
        <p:spPr>
          <a:xfrm>
            <a:off x="3182262" y="5201287"/>
            <a:ext cx="242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Ensure model captures true frauds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44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6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538075"/>
            <a:ext cx="100584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Logistic Regression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2FC2E-9264-F708-B357-E190649C4F8C}"/>
              </a:ext>
            </a:extLst>
          </p:cNvPr>
          <p:cNvCxnSpPr>
            <a:cxnSpLocks/>
          </p:cNvCxnSpPr>
          <p:nvPr/>
        </p:nvCxnSpPr>
        <p:spPr>
          <a:xfrm flipV="1">
            <a:off x="6096000" y="2091139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B388B-948E-FD07-02DA-99A8534B8563}"/>
              </a:ext>
            </a:extLst>
          </p:cNvPr>
          <p:cNvSpPr txBox="1"/>
          <p:nvPr/>
        </p:nvSpPr>
        <p:spPr>
          <a:xfrm>
            <a:off x="1457739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Before SMOTE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06558-B63F-321A-5731-6C15DF4DD0D7}"/>
              </a:ext>
            </a:extLst>
          </p:cNvPr>
          <p:cNvSpPr txBox="1"/>
          <p:nvPr/>
        </p:nvSpPr>
        <p:spPr>
          <a:xfrm>
            <a:off x="7142924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After SMOTE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9B27E2-BB39-C550-4368-914FCE85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70664"/>
              </p:ext>
            </p:extLst>
          </p:nvPr>
        </p:nvGraphicFramePr>
        <p:xfrm>
          <a:off x="890103" y="268732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8D4BAC-BD06-5C9F-9B65-D9CD4EA0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5231"/>
              </p:ext>
            </p:extLst>
          </p:nvPr>
        </p:nvGraphicFramePr>
        <p:xfrm>
          <a:off x="6663636" y="268732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4DC1F4BC-A6EA-9914-B0B3-33A9DEC51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41051"/>
              </p:ext>
            </p:extLst>
          </p:nvPr>
        </p:nvGraphicFramePr>
        <p:xfrm>
          <a:off x="890103" y="4758193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2337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C2D01F7-FEC4-0CE4-37CA-E731CEF88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55068"/>
              </p:ext>
            </p:extLst>
          </p:nvPr>
        </p:nvGraphicFramePr>
        <p:xfrm>
          <a:off x="6663636" y="4758193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56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7A7F45-D103-87AF-8327-BA51C5877FE0}"/>
              </a:ext>
            </a:extLst>
          </p:cNvPr>
          <p:cNvSpPr txBox="1"/>
          <p:nvPr/>
        </p:nvSpPr>
        <p:spPr>
          <a:xfrm>
            <a:off x="890103" y="3983730"/>
            <a:ext cx="2732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  <a:p>
            <a:r>
              <a:rPr lang="en-US" sz="1800" dirty="0"/>
              <a:t>100 </a:t>
            </a:r>
            <a:r>
              <a:rPr lang="en-US" dirty="0"/>
              <a:t>resamples of test data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09541-C9B7-850C-8F22-6FB0C40371D7}"/>
              </a:ext>
            </a:extLst>
          </p:cNvPr>
          <p:cNvSpPr txBox="1"/>
          <p:nvPr/>
        </p:nvSpPr>
        <p:spPr>
          <a:xfrm>
            <a:off x="6663636" y="3996921"/>
            <a:ext cx="2732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  <a:p>
            <a:r>
              <a:rPr lang="en-US" sz="1800" dirty="0"/>
              <a:t>100 </a:t>
            </a:r>
            <a:r>
              <a:rPr lang="en-US" dirty="0"/>
              <a:t>resamples of test data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741BE-5B23-9113-D459-884D4575692A}"/>
              </a:ext>
            </a:extLst>
          </p:cNvPr>
          <p:cNvSpPr txBox="1"/>
          <p:nvPr/>
        </p:nvSpPr>
        <p:spPr>
          <a:xfrm>
            <a:off x="1046924" y="12531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Predictors: 28 PCs, Amount, </a:t>
            </a:r>
            <a:r>
              <a:rPr lang="en-US" sz="1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6446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7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538075"/>
            <a:ext cx="100584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Logistic Regression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2FC2E-9264-F708-B357-E190649C4F8C}"/>
              </a:ext>
            </a:extLst>
          </p:cNvPr>
          <p:cNvCxnSpPr>
            <a:cxnSpLocks/>
          </p:cNvCxnSpPr>
          <p:nvPr/>
        </p:nvCxnSpPr>
        <p:spPr>
          <a:xfrm flipV="1">
            <a:off x="6096000" y="2091139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B388B-948E-FD07-02DA-99A8534B8563}"/>
              </a:ext>
            </a:extLst>
          </p:cNvPr>
          <p:cNvSpPr txBox="1"/>
          <p:nvPr/>
        </p:nvSpPr>
        <p:spPr>
          <a:xfrm>
            <a:off x="1457739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Before SMOTE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06558-B63F-321A-5731-6C15DF4DD0D7}"/>
              </a:ext>
            </a:extLst>
          </p:cNvPr>
          <p:cNvSpPr txBox="1"/>
          <p:nvPr/>
        </p:nvSpPr>
        <p:spPr>
          <a:xfrm>
            <a:off x="7142924" y="2091139"/>
            <a:ext cx="3591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After SMOTE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9B27E2-BB39-C550-4368-914FCE85F2B7}"/>
              </a:ext>
            </a:extLst>
          </p:cNvPr>
          <p:cNvGraphicFramePr>
            <a:graphicFrameLocks noGrp="1"/>
          </p:cNvGraphicFramePr>
          <p:nvPr/>
        </p:nvGraphicFramePr>
        <p:xfrm>
          <a:off x="890103" y="268732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8D4BAC-BD06-5C9F-9B65-D9CD4EA0C339}"/>
              </a:ext>
            </a:extLst>
          </p:cNvPr>
          <p:cNvGraphicFramePr>
            <a:graphicFrameLocks noGrp="1"/>
          </p:cNvGraphicFramePr>
          <p:nvPr/>
        </p:nvGraphicFramePr>
        <p:xfrm>
          <a:off x="6663636" y="2687320"/>
          <a:ext cx="472661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Fraudulent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Fraudulent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</a:tbl>
          </a:graphicData>
        </a:graphic>
      </p:graphicFrame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4DC1F4BC-A6EA-9914-B0B3-33A9DEC51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37214"/>
              </p:ext>
            </p:extLst>
          </p:nvPr>
        </p:nvGraphicFramePr>
        <p:xfrm>
          <a:off x="890103" y="4758193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2337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C2D01F7-FEC4-0CE4-37CA-E731CEF88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08291"/>
              </p:ext>
            </p:extLst>
          </p:nvPr>
        </p:nvGraphicFramePr>
        <p:xfrm>
          <a:off x="6663636" y="4758193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56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7A7F45-D103-87AF-8327-BA51C5877FE0}"/>
              </a:ext>
            </a:extLst>
          </p:cNvPr>
          <p:cNvSpPr txBox="1"/>
          <p:nvPr/>
        </p:nvSpPr>
        <p:spPr>
          <a:xfrm>
            <a:off x="890103" y="3983730"/>
            <a:ext cx="2732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  <a:p>
            <a:r>
              <a:rPr lang="en-US" sz="1800" dirty="0"/>
              <a:t>100 </a:t>
            </a:r>
            <a:r>
              <a:rPr lang="en-US" dirty="0"/>
              <a:t>resamples of test data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09541-C9B7-850C-8F22-6FB0C40371D7}"/>
              </a:ext>
            </a:extLst>
          </p:cNvPr>
          <p:cNvSpPr txBox="1"/>
          <p:nvPr/>
        </p:nvSpPr>
        <p:spPr>
          <a:xfrm>
            <a:off x="6663636" y="3996921"/>
            <a:ext cx="2732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80</a:t>
            </a:r>
            <a:r>
              <a:rPr lang="en-US" dirty="0"/>
              <a:t>/20 Train test split</a:t>
            </a:r>
          </a:p>
          <a:p>
            <a:r>
              <a:rPr lang="en-US" sz="1800" dirty="0"/>
              <a:t>100 </a:t>
            </a:r>
            <a:r>
              <a:rPr lang="en-US" dirty="0"/>
              <a:t>resamples of test data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741BE-5B23-9113-D459-884D4575692A}"/>
              </a:ext>
            </a:extLst>
          </p:cNvPr>
          <p:cNvSpPr txBox="1"/>
          <p:nvPr/>
        </p:nvSpPr>
        <p:spPr>
          <a:xfrm>
            <a:off x="1046924" y="12531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Predictors: 28 PCs, Amount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480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8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538075"/>
            <a:ext cx="100584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Model with Best Performance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2FC2E-9264-F708-B357-E190649C4F8C}"/>
              </a:ext>
            </a:extLst>
          </p:cNvPr>
          <p:cNvCxnSpPr>
            <a:cxnSpLocks/>
          </p:cNvCxnSpPr>
          <p:nvPr/>
        </p:nvCxnSpPr>
        <p:spPr>
          <a:xfrm flipV="1">
            <a:off x="6096000" y="2091139"/>
            <a:ext cx="0" cy="37795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706558-B63F-321A-5731-6C15DF4DD0D7}"/>
              </a:ext>
            </a:extLst>
          </p:cNvPr>
          <p:cNvSpPr txBox="1"/>
          <p:nvPr/>
        </p:nvSpPr>
        <p:spPr>
          <a:xfrm>
            <a:off x="7248975" y="2018379"/>
            <a:ext cx="3963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Without </a:t>
            </a:r>
            <a:r>
              <a:rPr lang="en-US" sz="2400" b="1" u="sng" dirty="0"/>
              <a:t>Time</a:t>
            </a:r>
            <a:r>
              <a:rPr lang="en-US" sz="2400" u="sng" dirty="0"/>
              <a:t>, After SMOTE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C2D01F7-FEC4-0CE4-37CA-E731CEF88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38455"/>
              </p:ext>
            </p:extLst>
          </p:nvPr>
        </p:nvGraphicFramePr>
        <p:xfrm>
          <a:off x="6968436" y="2836726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5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84E3F7-2665-E5C9-12A3-01FD060B39E9}"/>
              </a:ext>
            </a:extLst>
          </p:cNvPr>
          <p:cNvSpPr txBox="1"/>
          <p:nvPr/>
        </p:nvSpPr>
        <p:spPr>
          <a:xfrm>
            <a:off x="757585" y="2018380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With </a:t>
            </a:r>
            <a:r>
              <a:rPr lang="en-US" sz="2400" b="1" u="sng" dirty="0"/>
              <a:t>Time; </a:t>
            </a:r>
            <a:r>
              <a:rPr lang="en-US" sz="2400" u="sng" dirty="0"/>
              <a:t>After SMOTE</a:t>
            </a: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83F0A872-A44F-070B-D091-231DF898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69390"/>
              </p:ext>
            </p:extLst>
          </p:nvPr>
        </p:nvGraphicFramePr>
        <p:xfrm>
          <a:off x="694637" y="2836726"/>
          <a:ext cx="47266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305">
                  <a:extLst>
                    <a:ext uri="{9D8B030D-6E8A-4147-A177-3AD203B41FA5}">
                      <a16:colId xmlns:a16="http://schemas.microsoft.com/office/drawing/2014/main" val="39077789"/>
                    </a:ext>
                  </a:extLst>
                </a:gridCol>
                <a:gridCol w="2363305">
                  <a:extLst>
                    <a:ext uri="{9D8B030D-6E8A-4147-A177-3AD203B41FA5}">
                      <a16:colId xmlns:a16="http://schemas.microsoft.com/office/drawing/2014/main" val="34120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563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72B7352-A5B4-7A03-F5CF-9277FB067617}"/>
              </a:ext>
            </a:extLst>
          </p:cNvPr>
          <p:cNvSpPr/>
          <p:nvPr/>
        </p:nvSpPr>
        <p:spPr>
          <a:xfrm>
            <a:off x="496959" y="1845365"/>
            <a:ext cx="5162823" cy="3167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03C11B-0B51-7713-9703-04F8E7BCE40C}"/>
              </a:ext>
            </a:extLst>
          </p:cNvPr>
          <p:cNvSpPr txBox="1"/>
          <p:nvPr/>
        </p:nvSpPr>
        <p:spPr>
          <a:xfrm>
            <a:off x="768625" y="1841288"/>
            <a:ext cx="103366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    Goal: Predict heating and cooling load requirements of building</a:t>
            </a:r>
          </a:p>
          <a:p>
            <a:pPr>
              <a:spcBef>
                <a:spcPts val="1200"/>
              </a:spcBef>
            </a:pP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C5782-4B50-BE49-0526-2786BB00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4EF8-EF4E-4BE0-8C91-0AC1941B584B}" type="slidenum">
              <a:rPr lang="en-US" sz="1500" smtClean="0"/>
              <a:t>9</a:t>
            </a:fld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8D5897-8CC9-592A-C678-798CA1FF8CC7}"/>
              </a:ext>
            </a:extLst>
          </p:cNvPr>
          <p:cNvSpPr txBox="1">
            <a:spLocks/>
          </p:cNvSpPr>
          <p:nvPr/>
        </p:nvSpPr>
        <p:spPr>
          <a:xfrm>
            <a:off x="1249680" y="348315"/>
            <a:ext cx="10058400" cy="1110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0" dirty="0"/>
              <a:t>Energy Efficiency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7DF2-098C-BC9C-E5DF-08DB7C4FC47B}"/>
              </a:ext>
            </a:extLst>
          </p:cNvPr>
          <p:cNvSpPr txBox="1"/>
          <p:nvPr/>
        </p:nvSpPr>
        <p:spPr>
          <a:xfrm>
            <a:off x="1249680" y="2637799"/>
            <a:ext cx="40379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768 observations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Methods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Dimension Reduction (PCA)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Polynomial Regression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BE450-8D78-29CA-101F-DB540BECE46D}"/>
              </a:ext>
            </a:extLst>
          </p:cNvPr>
          <p:cNvCxnSpPr>
            <a:cxnSpLocks/>
          </p:cNvCxnSpPr>
          <p:nvPr/>
        </p:nvCxnSpPr>
        <p:spPr>
          <a:xfrm flipV="1">
            <a:off x="6068770" y="2637799"/>
            <a:ext cx="27230" cy="3336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73878-2E89-B148-33AB-E24CE041BA63}"/>
              </a:ext>
            </a:extLst>
          </p:cNvPr>
          <p:cNvSpPr txBox="1"/>
          <p:nvPr/>
        </p:nvSpPr>
        <p:spPr>
          <a:xfrm>
            <a:off x="6480313" y="2607810"/>
            <a:ext cx="56027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8 Possible Regressors</a:t>
            </a:r>
          </a:p>
          <a:p>
            <a:r>
              <a:rPr lang="en-US" sz="2000" dirty="0"/>
              <a:t>-	Relative Compactness, Surface Area, Wall Area,</a:t>
            </a:r>
          </a:p>
          <a:p>
            <a:r>
              <a:rPr lang="en-US" sz="2000" dirty="0"/>
              <a:t>         Roof Area, Overall Height, Orientation, Glazing 	 Area, Glazing Area Distribution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 Response Variables (Separate Models)</a:t>
            </a:r>
          </a:p>
          <a:p>
            <a:r>
              <a:rPr lang="en-US" sz="2000" dirty="0"/>
              <a:t>- 	Heating Load, Cooling Load</a:t>
            </a:r>
          </a:p>
        </p:txBody>
      </p:sp>
    </p:spTree>
    <p:extLst>
      <p:ext uri="{BB962C8B-B14F-4D97-AF65-F5344CB8AC3E}">
        <p14:creationId xmlns:p14="http://schemas.microsoft.com/office/powerpoint/2010/main" val="2893355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ee56a1-3b66-4f41-9394-8591a78cc0e3">
      <Terms xmlns="http://schemas.microsoft.com/office/infopath/2007/PartnerControls"/>
    </lcf76f155ced4ddcb4097134ff3c332f>
    <TaxCatchAll xmlns="867d4ec3-cbef-474a-a894-11ae77dc0e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931F3B2D774C47A982F3A35D29CBBD" ma:contentTypeVersion="13" ma:contentTypeDescription="Create a new document." ma:contentTypeScope="" ma:versionID="805708aade74df5e4b7aa46d04dc54aa">
  <xsd:schema xmlns:xsd="http://www.w3.org/2001/XMLSchema" xmlns:xs="http://www.w3.org/2001/XMLSchema" xmlns:p="http://schemas.microsoft.com/office/2006/metadata/properties" xmlns:ns2="34ee56a1-3b66-4f41-9394-8591a78cc0e3" xmlns:ns3="867d4ec3-cbef-474a-a894-11ae77dc0e92" targetNamespace="http://schemas.microsoft.com/office/2006/metadata/properties" ma:root="true" ma:fieldsID="f8f9abe13d668263342afa36e1470d38" ns2:_="" ns3:_="">
    <xsd:import namespace="34ee56a1-3b66-4f41-9394-8591a78cc0e3"/>
    <xsd:import namespace="867d4ec3-cbef-474a-a894-11ae77dc0e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ee56a1-3b66-4f41-9394-8591a78cc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310ada-04f1-49d1-83c9-5a60708465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d4ec3-cbef-474a-a894-11ae77dc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0baf750-c315-4e32-bd28-8578ab9bd5c9}" ma:internalName="TaxCatchAll" ma:showField="CatchAllData" ma:web="867d4ec3-cbef-474a-a894-11ae77dc0e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91346-0E7A-4250-9425-B18452486A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9F39B-9B84-4473-A7AB-A94D47939C8E}">
  <ds:schemaRefs>
    <ds:schemaRef ds:uri="http://purl.org/dc/dcmitype/"/>
    <ds:schemaRef ds:uri="http://purl.org/dc/elements/1.1/"/>
    <ds:schemaRef ds:uri="34ee56a1-3b66-4f41-9394-8591a78cc0e3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67d4ec3-cbef-474a-a894-11ae77dc0e9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70C8A7-B4C2-4A55-8C84-D8C187A2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ee56a1-3b66-4f41-9394-8591a78cc0e3"/>
    <ds:schemaRef ds:uri="867d4ec3-cbef-474a-a894-11ae77dc0e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3811</TotalTime>
  <Words>800</Words>
  <Application>Microsoft Office PowerPoint</Application>
  <PresentationFormat>Widescreen</PresentationFormat>
  <Paragraphs>344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inherit</vt:lpstr>
      <vt:lpstr>Inter</vt:lpstr>
      <vt:lpstr>Trebuchet MS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adelleprice1@outlook.com</dc:creator>
  <cp:lastModifiedBy>adelleprice1@outlook.com</cp:lastModifiedBy>
  <cp:revision>262</cp:revision>
  <dcterms:created xsi:type="dcterms:W3CDTF">2022-05-31T22:53:35Z</dcterms:created>
  <dcterms:modified xsi:type="dcterms:W3CDTF">2022-12-14T22:13:33Z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0x01010080931F3B2D774C47A982F3A35D29CBBD</vt:lpwstr>
  </property>
  <property fmtid="{D5CDD505-2E9C-101B-9397-08002B2CF9AE}" pid="3" name="MediaServiceImageTags">
    <vt:lpwstr/>
  </property>
</Properties>
</file>