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3933C-474A-434C-AF62-F9E485F58C09}" v="70" dt="2022-02-19T12:22:03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0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ørgen Osberg" userId="a3b9ee734ee73a54" providerId="LiveId" clId="{62ED9671-A76D-49CE-B7C0-C53E5FBD74F0}"/>
    <pc:docChg chg="undo custSel modSld">
      <pc:chgData name="Jørgen Osberg" userId="a3b9ee734ee73a54" providerId="LiveId" clId="{62ED9671-A76D-49CE-B7C0-C53E5FBD74F0}" dt="2022-02-07T00:06:43.362" v="1737" actId="20577"/>
      <pc:docMkLst>
        <pc:docMk/>
      </pc:docMkLst>
      <pc:sldChg chg="addSp delSp modSp mod">
        <pc:chgData name="Jørgen Osberg" userId="a3b9ee734ee73a54" providerId="LiveId" clId="{62ED9671-A76D-49CE-B7C0-C53E5FBD74F0}" dt="2022-02-07T00:06:43.362" v="1737" actId="20577"/>
        <pc:sldMkLst>
          <pc:docMk/>
          <pc:sldMk cId="3216070453" sldId="256"/>
        </pc:sldMkLst>
        <pc:spChg chg="add mod">
          <ac:chgData name="Jørgen Osberg" userId="a3b9ee734ee73a54" providerId="LiveId" clId="{62ED9671-A76D-49CE-B7C0-C53E5FBD74F0}" dt="2022-02-06T22:55:06.919" v="136" actId="14100"/>
          <ac:spMkLst>
            <pc:docMk/>
            <pc:sldMk cId="3216070453" sldId="256"/>
            <ac:spMk id="4" creationId="{8C8CF435-14D2-4B07-ACA1-D77DBC885011}"/>
          </ac:spMkLst>
        </pc:spChg>
        <pc:spChg chg="add del mod">
          <ac:chgData name="Jørgen Osberg" userId="a3b9ee734ee73a54" providerId="LiveId" clId="{62ED9671-A76D-49CE-B7C0-C53E5FBD74F0}" dt="2022-02-06T23:17:18.796" v="702" actId="478"/>
          <ac:spMkLst>
            <pc:docMk/>
            <pc:sldMk cId="3216070453" sldId="256"/>
            <ac:spMk id="5" creationId="{4B58EF6F-E3EB-4C90-8FB3-82E45A26E7D7}"/>
          </ac:spMkLst>
        </pc:spChg>
        <pc:spChg chg="add del mod">
          <ac:chgData name="Jørgen Osberg" userId="a3b9ee734ee73a54" providerId="LiveId" clId="{62ED9671-A76D-49CE-B7C0-C53E5FBD74F0}" dt="2022-02-06T23:16:43.901" v="694" actId="478"/>
          <ac:spMkLst>
            <pc:docMk/>
            <pc:sldMk cId="3216070453" sldId="256"/>
            <ac:spMk id="6" creationId="{DC963C84-85A2-4D24-9AAE-4AAE69743AD6}"/>
          </ac:spMkLst>
        </pc:spChg>
        <pc:spChg chg="add mod">
          <ac:chgData name="Jørgen Osberg" userId="a3b9ee734ee73a54" providerId="LiveId" clId="{62ED9671-A76D-49CE-B7C0-C53E5FBD74F0}" dt="2022-02-07T00:01:29.950" v="1657" actId="208"/>
          <ac:spMkLst>
            <pc:docMk/>
            <pc:sldMk cId="3216070453" sldId="256"/>
            <ac:spMk id="7" creationId="{D612CB56-C545-4825-A0CA-A8A73E6CCFC1}"/>
          </ac:spMkLst>
        </pc:spChg>
        <pc:spChg chg="add mod">
          <ac:chgData name="Jørgen Osberg" userId="a3b9ee734ee73a54" providerId="LiveId" clId="{62ED9671-A76D-49CE-B7C0-C53E5FBD74F0}" dt="2022-02-06T23:15:08.854" v="674" actId="1076"/>
          <ac:spMkLst>
            <pc:docMk/>
            <pc:sldMk cId="3216070453" sldId="256"/>
            <ac:spMk id="8" creationId="{A84769AD-F9F6-4CC7-8F3C-16F886A5673D}"/>
          </ac:spMkLst>
        </pc:spChg>
        <pc:spChg chg="add mod">
          <ac:chgData name="Jørgen Osberg" userId="a3b9ee734ee73a54" providerId="LiveId" clId="{62ED9671-A76D-49CE-B7C0-C53E5FBD74F0}" dt="2022-02-06T23:47:13.079" v="1386" actId="1076"/>
          <ac:spMkLst>
            <pc:docMk/>
            <pc:sldMk cId="3216070453" sldId="256"/>
            <ac:spMk id="9" creationId="{2595B8AF-5728-4A24-9BE4-930B50EF9948}"/>
          </ac:spMkLst>
        </pc:spChg>
        <pc:spChg chg="add mod">
          <ac:chgData name="Jørgen Osberg" userId="a3b9ee734ee73a54" providerId="LiveId" clId="{62ED9671-A76D-49CE-B7C0-C53E5FBD74F0}" dt="2022-02-06T22:58:26.996" v="245" actId="1076"/>
          <ac:spMkLst>
            <pc:docMk/>
            <pc:sldMk cId="3216070453" sldId="256"/>
            <ac:spMk id="10" creationId="{4411E46B-535D-4CBE-80D3-B08499F6064F}"/>
          </ac:spMkLst>
        </pc:spChg>
        <pc:spChg chg="add mod">
          <ac:chgData name="Jørgen Osberg" userId="a3b9ee734ee73a54" providerId="LiveId" clId="{62ED9671-A76D-49CE-B7C0-C53E5FBD74F0}" dt="2022-02-07T00:01:25.314" v="1655" actId="208"/>
          <ac:spMkLst>
            <pc:docMk/>
            <pc:sldMk cId="3216070453" sldId="256"/>
            <ac:spMk id="11" creationId="{3A697858-EAEC-4D67-9E33-A903D7345C3A}"/>
          </ac:spMkLst>
        </pc:spChg>
        <pc:spChg chg="add del mod">
          <ac:chgData name="Jørgen Osberg" userId="a3b9ee734ee73a54" providerId="LiveId" clId="{62ED9671-A76D-49CE-B7C0-C53E5FBD74F0}" dt="2022-02-06T23:00:05.912" v="257" actId="478"/>
          <ac:spMkLst>
            <pc:docMk/>
            <pc:sldMk cId="3216070453" sldId="256"/>
            <ac:spMk id="15" creationId="{DC1217A2-AFD5-4499-856B-E9B2922EEFB7}"/>
          </ac:spMkLst>
        </pc:spChg>
        <pc:spChg chg="add del">
          <ac:chgData name="Jørgen Osberg" userId="a3b9ee734ee73a54" providerId="LiveId" clId="{62ED9671-A76D-49CE-B7C0-C53E5FBD74F0}" dt="2022-02-06T23:00:05.912" v="257" actId="478"/>
          <ac:spMkLst>
            <pc:docMk/>
            <pc:sldMk cId="3216070453" sldId="256"/>
            <ac:spMk id="16" creationId="{AEB18233-0D9F-4030-AB79-734C7B01BD34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17" creationId="{A93C6BC6-E6DA-4422-A80C-AC087E2E7054}"/>
          </ac:spMkLst>
        </pc:spChg>
        <pc:spChg chg="add del mod">
          <ac:chgData name="Jørgen Osberg" userId="a3b9ee734ee73a54" providerId="LiveId" clId="{62ED9671-A76D-49CE-B7C0-C53E5FBD74F0}" dt="2022-02-06T23:01:36.539" v="310" actId="478"/>
          <ac:spMkLst>
            <pc:docMk/>
            <pc:sldMk cId="3216070453" sldId="256"/>
            <ac:spMk id="18" creationId="{4329099B-64E0-4BCA-8BAE-335B9C95D09B}"/>
          </ac:spMkLst>
        </pc:spChg>
        <pc:spChg chg="add del mod">
          <ac:chgData name="Jørgen Osberg" userId="a3b9ee734ee73a54" providerId="LiveId" clId="{62ED9671-A76D-49CE-B7C0-C53E5FBD74F0}" dt="2022-02-06T23:29:38.462" v="1007" actId="478"/>
          <ac:spMkLst>
            <pc:docMk/>
            <pc:sldMk cId="3216070453" sldId="256"/>
            <ac:spMk id="19" creationId="{DAD07D39-AD9E-4615-82B2-133677E4AA91}"/>
          </ac:spMkLst>
        </pc:spChg>
        <pc:spChg chg="add mod">
          <ac:chgData name="Jørgen Osberg" userId="a3b9ee734ee73a54" providerId="LiveId" clId="{62ED9671-A76D-49CE-B7C0-C53E5FBD74F0}" dt="2022-02-07T00:02:39.734" v="1665" actId="208"/>
          <ac:spMkLst>
            <pc:docMk/>
            <pc:sldMk cId="3216070453" sldId="256"/>
            <ac:spMk id="20" creationId="{8E741A58-6CAC-4465-8528-C8768F7385F0}"/>
          </ac:spMkLst>
        </pc:spChg>
        <pc:spChg chg="add del mod ord">
          <ac:chgData name="Jørgen Osberg" userId="a3b9ee734ee73a54" providerId="LiveId" clId="{62ED9671-A76D-49CE-B7C0-C53E5FBD74F0}" dt="2022-02-06T23:29:35.554" v="1005" actId="478"/>
          <ac:spMkLst>
            <pc:docMk/>
            <pc:sldMk cId="3216070453" sldId="256"/>
            <ac:spMk id="21" creationId="{5D18E642-D73D-4706-A795-64DBFDD99C54}"/>
          </ac:spMkLst>
        </pc:spChg>
        <pc:spChg chg="add del mod">
          <ac:chgData name="Jørgen Osberg" userId="a3b9ee734ee73a54" providerId="LiveId" clId="{62ED9671-A76D-49CE-B7C0-C53E5FBD74F0}" dt="2022-02-06T23:29:37.719" v="1006" actId="478"/>
          <ac:spMkLst>
            <pc:docMk/>
            <pc:sldMk cId="3216070453" sldId="256"/>
            <ac:spMk id="22" creationId="{9E5C2C35-A28C-4C4B-A98E-6F3200A667F5}"/>
          </ac:spMkLst>
        </pc:spChg>
        <pc:spChg chg="add mod">
          <ac:chgData name="Jørgen Osberg" userId="a3b9ee734ee73a54" providerId="LiveId" clId="{62ED9671-A76D-49CE-B7C0-C53E5FBD74F0}" dt="2022-02-07T00:05:14.644" v="1707" actId="208"/>
          <ac:spMkLst>
            <pc:docMk/>
            <pc:sldMk cId="3216070453" sldId="256"/>
            <ac:spMk id="23" creationId="{7218DEE1-FB1E-4368-9DB2-66F356A0FA57}"/>
          </ac:spMkLst>
        </pc:spChg>
        <pc:spChg chg="add mod">
          <ac:chgData name="Jørgen Osberg" userId="a3b9ee734ee73a54" providerId="LiveId" clId="{62ED9671-A76D-49CE-B7C0-C53E5FBD74F0}" dt="2022-02-06T23:30:31.460" v="1015" actId="1076"/>
          <ac:spMkLst>
            <pc:docMk/>
            <pc:sldMk cId="3216070453" sldId="256"/>
            <ac:spMk id="24" creationId="{6F92CF5D-ECD4-446D-9B2D-5F6C5D900AF5}"/>
          </ac:spMkLst>
        </pc:spChg>
        <pc:spChg chg="add mod">
          <ac:chgData name="Jørgen Osberg" userId="a3b9ee734ee73a54" providerId="LiveId" clId="{62ED9671-A76D-49CE-B7C0-C53E5FBD74F0}" dt="2022-02-06T23:30:31.460" v="1015" actId="1076"/>
          <ac:spMkLst>
            <pc:docMk/>
            <pc:sldMk cId="3216070453" sldId="256"/>
            <ac:spMk id="26" creationId="{2461838A-C3B1-4BFF-8E7C-4E5B644E2DC7}"/>
          </ac:spMkLst>
        </pc:spChg>
        <pc:spChg chg="add mod">
          <ac:chgData name="Jørgen Osberg" userId="a3b9ee734ee73a54" providerId="LiveId" clId="{62ED9671-A76D-49CE-B7C0-C53E5FBD74F0}" dt="2022-02-06T23:30:31.460" v="1015" actId="1076"/>
          <ac:spMkLst>
            <pc:docMk/>
            <pc:sldMk cId="3216070453" sldId="256"/>
            <ac:spMk id="27" creationId="{34413D95-3A3E-414D-A7E4-3911E4660EEE}"/>
          </ac:spMkLst>
        </pc:spChg>
        <pc:spChg chg="add mod">
          <ac:chgData name="Jørgen Osberg" userId="a3b9ee734ee73a54" providerId="LiveId" clId="{62ED9671-A76D-49CE-B7C0-C53E5FBD74F0}" dt="2022-02-06T23:30:31.460" v="1015" actId="1076"/>
          <ac:spMkLst>
            <pc:docMk/>
            <pc:sldMk cId="3216070453" sldId="256"/>
            <ac:spMk id="28" creationId="{8E2C74D7-7402-45BC-815E-5986ECCCE3CA}"/>
          </ac:spMkLst>
        </pc:spChg>
        <pc:spChg chg="add mod">
          <ac:chgData name="Jørgen Osberg" userId="a3b9ee734ee73a54" providerId="LiveId" clId="{62ED9671-A76D-49CE-B7C0-C53E5FBD74F0}" dt="2022-02-07T00:02:04.395" v="1658" actId="208"/>
          <ac:spMkLst>
            <pc:docMk/>
            <pc:sldMk cId="3216070453" sldId="256"/>
            <ac:spMk id="30" creationId="{21B163A2-919C-42C3-A583-C13063FC111C}"/>
          </ac:spMkLst>
        </pc:spChg>
        <pc:spChg chg="add mod">
          <ac:chgData name="Jørgen Osberg" userId="a3b9ee734ee73a54" providerId="LiveId" clId="{62ED9671-A76D-49CE-B7C0-C53E5FBD74F0}" dt="2022-02-07T00:02:08.679" v="1659" actId="208"/>
          <ac:spMkLst>
            <pc:docMk/>
            <pc:sldMk cId="3216070453" sldId="256"/>
            <ac:spMk id="31" creationId="{E246A11D-E91F-476C-BCBA-452A45CA6E0F}"/>
          </ac:spMkLst>
        </pc:spChg>
        <pc:spChg chg="add mod">
          <ac:chgData name="Jørgen Osberg" userId="a3b9ee734ee73a54" providerId="LiveId" clId="{62ED9671-A76D-49CE-B7C0-C53E5FBD74F0}" dt="2022-02-07T00:02:16.803" v="1661" actId="208"/>
          <ac:spMkLst>
            <pc:docMk/>
            <pc:sldMk cId="3216070453" sldId="256"/>
            <ac:spMk id="32" creationId="{BE0F6CF7-A876-4231-9645-E2E78CAB60E1}"/>
          </ac:spMkLst>
        </pc:spChg>
        <pc:spChg chg="add mod">
          <ac:chgData name="Jørgen Osberg" userId="a3b9ee734ee73a54" providerId="LiveId" clId="{62ED9671-A76D-49CE-B7C0-C53E5FBD74F0}" dt="2022-02-07T00:02:13.949" v="1660" actId="208"/>
          <ac:spMkLst>
            <pc:docMk/>
            <pc:sldMk cId="3216070453" sldId="256"/>
            <ac:spMk id="33" creationId="{30908A52-2E36-4756-A08E-1D82A9C17092}"/>
          </ac:spMkLst>
        </pc:spChg>
        <pc:spChg chg="add mod">
          <ac:chgData name="Jørgen Osberg" userId="a3b9ee734ee73a54" providerId="LiveId" clId="{62ED9671-A76D-49CE-B7C0-C53E5FBD74F0}" dt="2022-02-07T00:02:20.359" v="1662" actId="208"/>
          <ac:spMkLst>
            <pc:docMk/>
            <pc:sldMk cId="3216070453" sldId="256"/>
            <ac:spMk id="34" creationId="{1A20D97D-8DE5-44E3-93BF-ADA294CC2264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35" creationId="{6EA4C452-1496-4E62-ABE6-C2393983C304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36" creationId="{A44F92B2-FFB3-4772-A33F-77FDE616A036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37" creationId="{4DFE32F8-214C-4924-A735-B850F9C5A7AE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38" creationId="{163FFFA2-5CFD-4405-972B-085683DEB657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39" creationId="{804E2C8D-B8C2-4104-A8B1-DFD64CC47102}"/>
          </ac:spMkLst>
        </pc:spChg>
        <pc:spChg chg="add mod">
          <ac:chgData name="Jørgen Osberg" userId="a3b9ee734ee73a54" providerId="LiveId" clId="{62ED9671-A76D-49CE-B7C0-C53E5FBD74F0}" dt="2022-02-07T00:02:23.109" v="1663" actId="208"/>
          <ac:spMkLst>
            <pc:docMk/>
            <pc:sldMk cId="3216070453" sldId="256"/>
            <ac:spMk id="40" creationId="{CD41EAAE-F3E5-4416-B4DC-FED5BB916948}"/>
          </ac:spMkLst>
        </pc:spChg>
        <pc:spChg chg="add mod">
          <ac:chgData name="Jørgen Osberg" userId="a3b9ee734ee73a54" providerId="LiveId" clId="{62ED9671-A76D-49CE-B7C0-C53E5FBD74F0}" dt="2022-02-07T00:02:28.258" v="1664" actId="208"/>
          <ac:spMkLst>
            <pc:docMk/>
            <pc:sldMk cId="3216070453" sldId="256"/>
            <ac:spMk id="41" creationId="{01610726-8AFA-4B22-A3F0-D2B055A54FAB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42" creationId="{F62B1B13-0A32-4F48-937A-CDB49026F865}"/>
          </ac:spMkLst>
        </pc:spChg>
        <pc:spChg chg="add mod">
          <ac:chgData name="Jørgen Osberg" userId="a3b9ee734ee73a54" providerId="LiveId" clId="{62ED9671-A76D-49CE-B7C0-C53E5FBD74F0}" dt="2022-02-06T23:15:01.708" v="671" actId="1076"/>
          <ac:spMkLst>
            <pc:docMk/>
            <pc:sldMk cId="3216070453" sldId="256"/>
            <ac:spMk id="43" creationId="{F853BD9D-67D5-49DA-8018-8219B5C45320}"/>
          </ac:spMkLst>
        </pc:spChg>
        <pc:spChg chg="add mod">
          <ac:chgData name="Jørgen Osberg" userId="a3b9ee734ee73a54" providerId="LiveId" clId="{62ED9671-A76D-49CE-B7C0-C53E5FBD74F0}" dt="2022-02-06T23:15:24.125" v="687" actId="1076"/>
          <ac:spMkLst>
            <pc:docMk/>
            <pc:sldMk cId="3216070453" sldId="256"/>
            <ac:spMk id="45" creationId="{1CBAE947-B45E-413C-93FB-3A2C6B53B016}"/>
          </ac:spMkLst>
        </pc:spChg>
        <pc:spChg chg="add del mod">
          <ac:chgData name="Jørgen Osberg" userId="a3b9ee734ee73a54" providerId="LiveId" clId="{62ED9671-A76D-49CE-B7C0-C53E5FBD74F0}" dt="2022-02-06T23:30:50.081" v="1019" actId="478"/>
          <ac:spMkLst>
            <pc:docMk/>
            <pc:sldMk cId="3216070453" sldId="256"/>
            <ac:spMk id="46" creationId="{60728B71-C431-4563-8BA5-698172DB715E}"/>
          </ac:spMkLst>
        </pc:spChg>
        <pc:spChg chg="add mod">
          <ac:chgData name="Jørgen Osberg" userId="a3b9ee734ee73a54" providerId="LiveId" clId="{62ED9671-A76D-49CE-B7C0-C53E5FBD74F0}" dt="2022-02-06T23:22:26.329" v="761" actId="1076"/>
          <ac:spMkLst>
            <pc:docMk/>
            <pc:sldMk cId="3216070453" sldId="256"/>
            <ac:spMk id="47" creationId="{3BA7A1BE-2BE0-42E5-AA68-8F332297B7A6}"/>
          </ac:spMkLst>
        </pc:spChg>
        <pc:spChg chg="add mod">
          <ac:chgData name="Jørgen Osberg" userId="a3b9ee734ee73a54" providerId="LiveId" clId="{62ED9671-A76D-49CE-B7C0-C53E5FBD74F0}" dt="2022-02-06T23:30:52.388" v="1021" actId="1076"/>
          <ac:spMkLst>
            <pc:docMk/>
            <pc:sldMk cId="3216070453" sldId="256"/>
            <ac:spMk id="48" creationId="{A765FCF5-EA0A-419F-B4F3-5187F55E2D0B}"/>
          </ac:spMkLst>
        </pc:spChg>
        <pc:spChg chg="add del mod">
          <ac:chgData name="Jørgen Osberg" userId="a3b9ee734ee73a54" providerId="LiveId" clId="{62ED9671-A76D-49CE-B7C0-C53E5FBD74F0}" dt="2022-02-06T23:30:48.475" v="1017" actId="478"/>
          <ac:spMkLst>
            <pc:docMk/>
            <pc:sldMk cId="3216070453" sldId="256"/>
            <ac:spMk id="49" creationId="{493A1E3C-E0E8-4F49-A263-FDF731F9D19A}"/>
          </ac:spMkLst>
        </pc:spChg>
        <pc:spChg chg="add mod">
          <ac:chgData name="Jørgen Osberg" userId="a3b9ee734ee73a54" providerId="LiveId" clId="{62ED9671-A76D-49CE-B7C0-C53E5FBD74F0}" dt="2022-02-07T00:04:18.819" v="1680" actId="208"/>
          <ac:spMkLst>
            <pc:docMk/>
            <pc:sldMk cId="3216070453" sldId="256"/>
            <ac:spMk id="50" creationId="{8170634B-BDDD-4100-A6FC-3028760A786A}"/>
          </ac:spMkLst>
        </pc:spChg>
        <pc:spChg chg="add del mod">
          <ac:chgData name="Jørgen Osberg" userId="a3b9ee734ee73a54" providerId="LiveId" clId="{62ED9671-A76D-49CE-B7C0-C53E5FBD74F0}" dt="2022-02-06T23:30:47.828" v="1016" actId="478"/>
          <ac:spMkLst>
            <pc:docMk/>
            <pc:sldMk cId="3216070453" sldId="256"/>
            <ac:spMk id="51" creationId="{47E7123D-F40F-473C-9D62-092323E68430}"/>
          </ac:spMkLst>
        </pc:spChg>
        <pc:spChg chg="add mod">
          <ac:chgData name="Jørgen Osberg" userId="a3b9ee734ee73a54" providerId="LiveId" clId="{62ED9671-A76D-49CE-B7C0-C53E5FBD74F0}" dt="2022-02-07T00:04:30.542" v="1681" actId="208"/>
          <ac:spMkLst>
            <pc:docMk/>
            <pc:sldMk cId="3216070453" sldId="256"/>
            <ac:spMk id="52" creationId="{9DC1B924-99FE-4A39-8C4E-A6FCAD5940D0}"/>
          </ac:spMkLst>
        </pc:spChg>
        <pc:spChg chg="add mod">
          <ac:chgData name="Jørgen Osberg" userId="a3b9ee734ee73a54" providerId="LiveId" clId="{62ED9671-A76D-49CE-B7C0-C53E5FBD74F0}" dt="2022-02-06T23:31:26.816" v="1027" actId="1076"/>
          <ac:spMkLst>
            <pc:docMk/>
            <pc:sldMk cId="3216070453" sldId="256"/>
            <ac:spMk id="53" creationId="{BF22D63E-5129-4905-B68C-1FFD0C6FF732}"/>
          </ac:spMkLst>
        </pc:spChg>
        <pc:spChg chg="add mod">
          <ac:chgData name="Jørgen Osberg" userId="a3b9ee734ee73a54" providerId="LiveId" clId="{62ED9671-A76D-49CE-B7C0-C53E5FBD74F0}" dt="2022-02-06T23:31:26.816" v="1027" actId="1076"/>
          <ac:spMkLst>
            <pc:docMk/>
            <pc:sldMk cId="3216070453" sldId="256"/>
            <ac:spMk id="54" creationId="{9B52E261-B0BE-4EF8-800A-949720828929}"/>
          </ac:spMkLst>
        </pc:spChg>
        <pc:spChg chg="add mod">
          <ac:chgData name="Jørgen Osberg" userId="a3b9ee734ee73a54" providerId="LiveId" clId="{62ED9671-A76D-49CE-B7C0-C53E5FBD74F0}" dt="2022-02-06T23:31:26.816" v="1027" actId="1076"/>
          <ac:spMkLst>
            <pc:docMk/>
            <pc:sldMk cId="3216070453" sldId="256"/>
            <ac:spMk id="55" creationId="{D34BE9F9-E532-4D99-9C62-8B4057940883}"/>
          </ac:spMkLst>
        </pc:spChg>
        <pc:spChg chg="add mod">
          <ac:chgData name="Jørgen Osberg" userId="a3b9ee734ee73a54" providerId="LiveId" clId="{62ED9671-A76D-49CE-B7C0-C53E5FBD74F0}" dt="2022-02-06T23:31:26.816" v="1027" actId="1076"/>
          <ac:spMkLst>
            <pc:docMk/>
            <pc:sldMk cId="3216070453" sldId="256"/>
            <ac:spMk id="56" creationId="{09D7F502-21D3-48C6-8399-F97443BD5AC9}"/>
          </ac:spMkLst>
        </pc:spChg>
        <pc:spChg chg="add mod">
          <ac:chgData name="Jørgen Osberg" userId="a3b9ee734ee73a54" providerId="LiveId" clId="{62ED9671-A76D-49CE-B7C0-C53E5FBD74F0}" dt="2022-02-06T23:22:26.329" v="761" actId="1076"/>
          <ac:spMkLst>
            <pc:docMk/>
            <pc:sldMk cId="3216070453" sldId="256"/>
            <ac:spMk id="57" creationId="{A400B464-5F47-40BE-AB5D-ACAA1D42FA77}"/>
          </ac:spMkLst>
        </pc:spChg>
        <pc:spChg chg="add mod">
          <ac:chgData name="Jørgen Osberg" userId="a3b9ee734ee73a54" providerId="LiveId" clId="{62ED9671-A76D-49CE-B7C0-C53E5FBD74F0}" dt="2022-02-06T23:22:26.329" v="761" actId="1076"/>
          <ac:spMkLst>
            <pc:docMk/>
            <pc:sldMk cId="3216070453" sldId="256"/>
            <ac:spMk id="58" creationId="{7D83718E-92BD-4059-B196-24F12AF44231}"/>
          </ac:spMkLst>
        </pc:spChg>
        <pc:spChg chg="add mod">
          <ac:chgData name="Jørgen Osberg" userId="a3b9ee734ee73a54" providerId="LiveId" clId="{62ED9671-A76D-49CE-B7C0-C53E5FBD74F0}" dt="2022-02-06T23:22:26.329" v="761" actId="1076"/>
          <ac:spMkLst>
            <pc:docMk/>
            <pc:sldMk cId="3216070453" sldId="256"/>
            <ac:spMk id="59" creationId="{9A2F4796-6A99-4584-B68C-F40176FF5CED}"/>
          </ac:spMkLst>
        </pc:spChg>
        <pc:spChg chg="add mod">
          <ac:chgData name="Jørgen Osberg" userId="a3b9ee734ee73a54" providerId="LiveId" clId="{62ED9671-A76D-49CE-B7C0-C53E5FBD74F0}" dt="2022-02-06T23:28:44.164" v="1001" actId="1076"/>
          <ac:spMkLst>
            <pc:docMk/>
            <pc:sldMk cId="3216070453" sldId="256"/>
            <ac:spMk id="60" creationId="{095E3AF0-28C3-491E-A99F-03D8E2911EF8}"/>
          </ac:spMkLst>
        </pc:spChg>
        <pc:spChg chg="add mod">
          <ac:chgData name="Jørgen Osberg" userId="a3b9ee734ee73a54" providerId="LiveId" clId="{62ED9671-A76D-49CE-B7C0-C53E5FBD74F0}" dt="2022-02-06T23:28:53.586" v="1002" actId="1076"/>
          <ac:spMkLst>
            <pc:docMk/>
            <pc:sldMk cId="3216070453" sldId="256"/>
            <ac:spMk id="61" creationId="{6EC02ECA-4D55-490F-B74A-1B692721F89A}"/>
          </ac:spMkLst>
        </pc:spChg>
        <pc:spChg chg="add mod">
          <ac:chgData name="Jørgen Osberg" userId="a3b9ee734ee73a54" providerId="LiveId" clId="{62ED9671-A76D-49CE-B7C0-C53E5FBD74F0}" dt="2022-02-06T23:26:39.036" v="848" actId="20577"/>
          <ac:spMkLst>
            <pc:docMk/>
            <pc:sldMk cId="3216070453" sldId="256"/>
            <ac:spMk id="62" creationId="{EE2495E2-F7FC-40A9-82E4-8F182533DDF3}"/>
          </ac:spMkLst>
        </pc:spChg>
        <pc:spChg chg="add mod">
          <ac:chgData name="Jørgen Osberg" userId="a3b9ee734ee73a54" providerId="LiveId" clId="{62ED9671-A76D-49CE-B7C0-C53E5FBD74F0}" dt="2022-02-06T23:26:46.092" v="882" actId="20577"/>
          <ac:spMkLst>
            <pc:docMk/>
            <pc:sldMk cId="3216070453" sldId="256"/>
            <ac:spMk id="63" creationId="{24A22E16-4491-4B70-8EA0-57B5DF54954D}"/>
          </ac:spMkLst>
        </pc:spChg>
        <pc:spChg chg="add mod">
          <ac:chgData name="Jørgen Osberg" userId="a3b9ee734ee73a54" providerId="LiveId" clId="{62ED9671-A76D-49CE-B7C0-C53E5FBD74F0}" dt="2022-02-06T23:26:57.731" v="899" actId="20577"/>
          <ac:spMkLst>
            <pc:docMk/>
            <pc:sldMk cId="3216070453" sldId="256"/>
            <ac:spMk id="64" creationId="{FAC370BE-DED8-48DB-AA7A-D117B60DCEBC}"/>
          </ac:spMkLst>
        </pc:spChg>
        <pc:spChg chg="add mod">
          <ac:chgData name="Jørgen Osberg" userId="a3b9ee734ee73a54" providerId="LiveId" clId="{62ED9671-A76D-49CE-B7C0-C53E5FBD74F0}" dt="2022-02-06T23:28:44.164" v="1001" actId="1076"/>
          <ac:spMkLst>
            <pc:docMk/>
            <pc:sldMk cId="3216070453" sldId="256"/>
            <ac:spMk id="65" creationId="{0C694B3C-6CB6-450A-9D84-41CD6ABD5435}"/>
          </ac:spMkLst>
        </pc:spChg>
        <pc:spChg chg="add mod">
          <ac:chgData name="Jørgen Osberg" userId="a3b9ee734ee73a54" providerId="LiveId" clId="{62ED9671-A76D-49CE-B7C0-C53E5FBD74F0}" dt="2022-02-06T23:28:53.586" v="1002" actId="1076"/>
          <ac:spMkLst>
            <pc:docMk/>
            <pc:sldMk cId="3216070453" sldId="256"/>
            <ac:spMk id="66" creationId="{A6BC7894-5CC0-40A9-9372-E5C8776F7055}"/>
          </ac:spMkLst>
        </pc:spChg>
        <pc:spChg chg="add mod">
          <ac:chgData name="Jørgen Osberg" userId="a3b9ee734ee73a54" providerId="LiveId" clId="{62ED9671-A76D-49CE-B7C0-C53E5FBD74F0}" dt="2022-02-06T23:29:13.165" v="1003" actId="1076"/>
          <ac:spMkLst>
            <pc:docMk/>
            <pc:sldMk cId="3216070453" sldId="256"/>
            <ac:spMk id="67" creationId="{F27B324F-6789-4D09-A0D8-FD27BE66F365}"/>
          </ac:spMkLst>
        </pc:spChg>
        <pc:spChg chg="add mod">
          <ac:chgData name="Jørgen Osberg" userId="a3b9ee734ee73a54" providerId="LiveId" clId="{62ED9671-A76D-49CE-B7C0-C53E5FBD74F0}" dt="2022-02-06T23:29:17.441" v="1004" actId="1076"/>
          <ac:spMkLst>
            <pc:docMk/>
            <pc:sldMk cId="3216070453" sldId="256"/>
            <ac:spMk id="68" creationId="{202878BF-19E7-4416-9354-971D0784BC7C}"/>
          </ac:spMkLst>
        </pc:spChg>
        <pc:spChg chg="add mod">
          <ac:chgData name="Jørgen Osberg" userId="a3b9ee734ee73a54" providerId="LiveId" clId="{62ED9671-A76D-49CE-B7C0-C53E5FBD74F0}" dt="2022-02-06T23:29:13.165" v="1003" actId="1076"/>
          <ac:spMkLst>
            <pc:docMk/>
            <pc:sldMk cId="3216070453" sldId="256"/>
            <ac:spMk id="69" creationId="{6CB343CF-DEFB-431D-9076-8D85A5C8EAA2}"/>
          </ac:spMkLst>
        </pc:spChg>
        <pc:spChg chg="add mod">
          <ac:chgData name="Jørgen Osberg" userId="a3b9ee734ee73a54" providerId="LiveId" clId="{62ED9671-A76D-49CE-B7C0-C53E5FBD74F0}" dt="2022-02-06T23:29:17.441" v="1004" actId="1076"/>
          <ac:spMkLst>
            <pc:docMk/>
            <pc:sldMk cId="3216070453" sldId="256"/>
            <ac:spMk id="70" creationId="{7A68313F-D05A-47A9-B9E5-03925BB2EDF9}"/>
          </ac:spMkLst>
        </pc:spChg>
        <pc:spChg chg="add mod">
          <ac:chgData name="Jørgen Osberg" userId="a3b9ee734ee73a54" providerId="LiveId" clId="{62ED9671-A76D-49CE-B7C0-C53E5FBD74F0}" dt="2022-02-06T23:46:34.263" v="1378" actId="1076"/>
          <ac:spMkLst>
            <pc:docMk/>
            <pc:sldMk cId="3216070453" sldId="256"/>
            <ac:spMk id="71" creationId="{6B82E6A9-DF44-4B17-B080-E9914DB36B51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2" creationId="{BFC734B4-05EB-4220-BCBA-307E1D811320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3" creationId="{22E1232C-7047-4226-AD18-3650B902857A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4" creationId="{FC0B4114-5D13-4F3E-8D95-036149E505B3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5" creationId="{9569BC19-097A-401B-94F0-A460100ADBDC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6" creationId="{CB9958A0-BC4B-418E-851C-2F4E244D6BF0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7" creationId="{5DCF5ADB-DE00-41FF-9941-871A81992661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8" creationId="{B24ACC33-34B8-4AA3-A941-58F0D9382809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79" creationId="{52D5B66E-C8F0-4720-AFFC-A8A7968C9E9E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0" creationId="{CC1B14A1-3828-4E4A-85E7-85B501DFA4AE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1" creationId="{50C3F640-D466-4027-A532-4AE91EB6D0A2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2" creationId="{9A8A2313-72DE-466D-920F-327F1978F82C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3" creationId="{F847ACE2-79FA-4681-8E35-6459A220FF31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4" creationId="{6CA30723-52AF-4F99-A2C8-4BC7047EC12D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5" creationId="{D3DF590D-6B07-4CE4-AB61-36BEE0864755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6" creationId="{D56C80B1-BD11-43ED-9D51-D252E0A7834A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7" creationId="{CC290F6A-4771-4360-856A-9B3100826560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8" creationId="{7954A514-2211-4195-87D3-931CDD889DE5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89" creationId="{FC99303F-29A0-4C6E-8C3B-C0C62B01893B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0" creationId="{0A9309E8-7C41-4EF8-8CB7-B8C43B8F593A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1" creationId="{025A851A-95BA-4806-ADE9-606081FC2F5B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2" creationId="{31A53422-B91C-4E71-A4AE-808E13D32F94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3" creationId="{7600F267-1D26-4787-8596-751AC6E59604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4" creationId="{487217EF-BB97-4338-89D2-164EB7F5C2FD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5" creationId="{91283493-3562-46F8-9101-8C3CA91B7A45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6" creationId="{740059C6-5E69-4F22-96D7-92760AF03AB3}"/>
          </ac:spMkLst>
        </pc:spChg>
        <pc:spChg chg="add mod">
          <ac:chgData name="Jørgen Osberg" userId="a3b9ee734ee73a54" providerId="LiveId" clId="{62ED9671-A76D-49CE-B7C0-C53E5FBD74F0}" dt="2022-02-06T23:17:05.601" v="699"/>
          <ac:spMkLst>
            <pc:docMk/>
            <pc:sldMk cId="3216070453" sldId="256"/>
            <ac:spMk id="97" creationId="{24270989-F059-4FF0-804F-85AA10FFED81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98" creationId="{1FA794F4-ED94-48DE-A453-E2607DA14FC6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99" creationId="{682B69FE-ACE3-4710-B5F8-9C93448E6E08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0" creationId="{FA5C085B-2869-49DD-9680-54E2DE22F677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1" creationId="{EADE5B8B-B0C7-4781-8F46-97EE138207A3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2" creationId="{312AB9CE-BA62-4276-AE78-BC38A2654ECC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3" creationId="{CCB62DC5-1321-436E-A330-5D55E1603FD1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4" creationId="{EB8424EC-7586-43A1-A7E2-CE82226CA42E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5" creationId="{3A458792-5C7D-4F73-93C1-03C182C73B19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6" creationId="{E008D34C-4A32-43A6-9D50-62C98B6C5319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7" creationId="{8A778A77-7B21-4589-A0A5-57784D17FB5D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8" creationId="{288709D1-BB25-4B0A-BB55-E427CA415A06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09" creationId="{7C04B390-8E4A-4994-9312-81E618A4CF9D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0" creationId="{4061F965-C3B4-49B8-A297-9FADD257D9D1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1" creationId="{D1315D6F-B417-484E-815C-B334A8BC1A7C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2" creationId="{ED796EFE-8FBF-4BC4-B81C-D3986907D430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3" creationId="{63F3C9D6-3942-446B-8B1A-098C32EA8C88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4" creationId="{DF1DD0AD-1B47-410F-A9D6-9D5588313EFD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5" creationId="{40B2E96E-8AC6-41D4-80C4-40BDA25DB2DA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6" creationId="{715CF51E-3507-482A-9E8B-CCE32957D815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7" creationId="{BCBCC2B0-49A2-45AC-924B-D8961192AF16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8" creationId="{96BAB023-59A4-45BA-A2EB-44E79B3DAF4E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19" creationId="{2AC41978-C9D5-4826-B50C-30AA1D8D0D06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20" creationId="{7CD15BD5-55BF-4EE3-B28D-78FFC2D5EE06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21" creationId="{637FD744-CCC5-4D9D-AE65-8638DDA9B4C4}"/>
          </ac:spMkLst>
        </pc:spChg>
        <pc:spChg chg="add del mod">
          <ac:chgData name="Jørgen Osberg" userId="a3b9ee734ee73a54" providerId="LiveId" clId="{62ED9671-A76D-49CE-B7C0-C53E5FBD74F0}" dt="2022-02-06T23:31:45.139" v="1028" actId="478"/>
          <ac:spMkLst>
            <pc:docMk/>
            <pc:sldMk cId="3216070453" sldId="256"/>
            <ac:spMk id="122" creationId="{5568370D-066F-477D-9A43-2DBECA74A7E9}"/>
          </ac:spMkLst>
        </pc:spChg>
        <pc:spChg chg="add mod">
          <ac:chgData name="Jørgen Osberg" userId="a3b9ee734ee73a54" providerId="LiveId" clId="{62ED9671-A76D-49CE-B7C0-C53E5FBD74F0}" dt="2022-02-06T23:22:30.292" v="762" actId="1076"/>
          <ac:spMkLst>
            <pc:docMk/>
            <pc:sldMk cId="3216070453" sldId="256"/>
            <ac:spMk id="123" creationId="{46345A5C-282E-4051-B74D-B6E355928B42}"/>
          </ac:spMkLst>
        </pc:spChg>
        <pc:spChg chg="add mod">
          <ac:chgData name="Jørgen Osberg" userId="a3b9ee734ee73a54" providerId="LiveId" clId="{62ED9671-A76D-49CE-B7C0-C53E5FBD74F0}" dt="2022-02-06T23:57:56.842" v="1521" actId="208"/>
          <ac:spMkLst>
            <pc:docMk/>
            <pc:sldMk cId="3216070453" sldId="256"/>
            <ac:spMk id="124" creationId="{BFA8498A-2E29-4A68-9216-5A4F43B37D7B}"/>
          </ac:spMkLst>
        </pc:spChg>
        <pc:spChg chg="add mod">
          <ac:chgData name="Jørgen Osberg" userId="a3b9ee734ee73a54" providerId="LiveId" clId="{62ED9671-A76D-49CE-B7C0-C53E5FBD74F0}" dt="2022-02-07T00:05:24.060" v="1709" actId="208"/>
          <ac:spMkLst>
            <pc:docMk/>
            <pc:sldMk cId="3216070453" sldId="256"/>
            <ac:spMk id="128" creationId="{B6D37B7F-5AC4-472E-A0BC-6621DE039C3F}"/>
          </ac:spMkLst>
        </pc:spChg>
        <pc:spChg chg="add mod">
          <ac:chgData name="Jørgen Osberg" userId="a3b9ee734ee73a54" providerId="LiveId" clId="{62ED9671-A76D-49CE-B7C0-C53E5FBD74F0}" dt="2022-02-07T00:05:27.086" v="1710" actId="208"/>
          <ac:spMkLst>
            <pc:docMk/>
            <pc:sldMk cId="3216070453" sldId="256"/>
            <ac:spMk id="129" creationId="{07E74B7E-21D4-44DF-BEC7-B13A508F7A2F}"/>
          </ac:spMkLst>
        </pc:spChg>
        <pc:spChg chg="add mod ord">
          <ac:chgData name="Jørgen Osberg" userId="a3b9ee734ee73a54" providerId="LiveId" clId="{62ED9671-A76D-49CE-B7C0-C53E5FBD74F0}" dt="2022-02-06T23:58:29.974" v="1526" actId="167"/>
          <ac:spMkLst>
            <pc:docMk/>
            <pc:sldMk cId="3216070453" sldId="256"/>
            <ac:spMk id="130" creationId="{63F9ED02-F3CD-40A0-B617-6A18C52A9B4D}"/>
          </ac:spMkLst>
        </pc:spChg>
        <pc:spChg chg="add mod ord">
          <ac:chgData name="Jørgen Osberg" userId="a3b9ee734ee73a54" providerId="LiveId" clId="{62ED9671-A76D-49CE-B7C0-C53E5FBD74F0}" dt="2022-02-06T23:58:41.154" v="1528" actId="167"/>
          <ac:spMkLst>
            <pc:docMk/>
            <pc:sldMk cId="3216070453" sldId="256"/>
            <ac:spMk id="131" creationId="{F61EE3BE-0728-4EF9-8CDA-7B7A498A4738}"/>
          </ac:spMkLst>
        </pc:spChg>
        <pc:spChg chg="add mod">
          <ac:chgData name="Jørgen Osberg" userId="a3b9ee734ee73a54" providerId="LiveId" clId="{62ED9671-A76D-49CE-B7C0-C53E5FBD74F0}" dt="2022-02-06T23:47:23.167" v="1387" actId="1076"/>
          <ac:spMkLst>
            <pc:docMk/>
            <pc:sldMk cId="3216070453" sldId="256"/>
            <ac:spMk id="133" creationId="{1E06CFB0-9CF1-4AE3-BE06-F81A08B4F481}"/>
          </ac:spMkLst>
        </pc:spChg>
        <pc:spChg chg="add mod">
          <ac:chgData name="Jørgen Osberg" userId="a3b9ee734ee73a54" providerId="LiveId" clId="{62ED9671-A76D-49CE-B7C0-C53E5FBD74F0}" dt="2022-02-06T23:27:48.356" v="958" actId="1076"/>
          <ac:spMkLst>
            <pc:docMk/>
            <pc:sldMk cId="3216070453" sldId="256"/>
            <ac:spMk id="148" creationId="{C682FA86-3475-4CAA-982F-CCDE4D0F7198}"/>
          </ac:spMkLst>
        </pc:spChg>
        <pc:spChg chg="add mod">
          <ac:chgData name="Jørgen Osberg" userId="a3b9ee734ee73a54" providerId="LiveId" clId="{62ED9671-A76D-49CE-B7C0-C53E5FBD74F0}" dt="2022-02-06T23:28:26.239" v="1000" actId="20577"/>
          <ac:spMkLst>
            <pc:docMk/>
            <pc:sldMk cId="3216070453" sldId="256"/>
            <ac:spMk id="149" creationId="{2743508E-A8A1-408F-8071-0057F7118E11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54" creationId="{FD4265D1-2685-4916-BEB9-5CC741025FB7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55" creationId="{F22D152B-3705-400B-83FC-E690FE12A83C}"/>
          </ac:spMkLst>
        </pc:spChg>
        <pc:spChg chg="add mod">
          <ac:chgData name="Jørgen Osberg" userId="a3b9ee734ee73a54" providerId="LiveId" clId="{62ED9671-A76D-49CE-B7C0-C53E5FBD74F0}" dt="2022-02-07T00:03:54.346" v="1679" actId="208"/>
          <ac:spMkLst>
            <pc:docMk/>
            <pc:sldMk cId="3216070453" sldId="256"/>
            <ac:spMk id="156" creationId="{3CB7917E-40FC-49C9-BC4D-56F0ACDB28DD}"/>
          </ac:spMkLst>
        </pc:spChg>
        <pc:spChg chg="add mod">
          <ac:chgData name="Jørgen Osberg" userId="a3b9ee734ee73a54" providerId="LiveId" clId="{62ED9671-A76D-49CE-B7C0-C53E5FBD74F0}" dt="2022-02-07T00:04:39.821" v="1684" actId="208"/>
          <ac:spMkLst>
            <pc:docMk/>
            <pc:sldMk cId="3216070453" sldId="256"/>
            <ac:spMk id="157" creationId="{385129CB-ECFA-48D7-9368-578CA3A7B03C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58" creationId="{877F6CE2-7E11-41ED-8459-C5FE192AA6F3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59" creationId="{0D2DB212-DEE0-44F4-85F0-37C003647DCC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0" creationId="{0EB4770B-946A-43CA-8573-0EDBE2AEC33D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1" creationId="{18D63F10-FC1D-426B-8BA9-11283FBA7D43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2" creationId="{7265CD48-EDE3-49AF-B94E-F40CDFACAAD9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3" creationId="{1C65ABB5-7F66-4C54-AEA0-19467403C667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4" creationId="{03CE9F84-F67E-4929-B3F1-A10D5D2F79C6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5" creationId="{60ECD091-71B1-4DA8-B4F3-995C9F55096D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6" creationId="{4F9C4890-D1EF-4129-8FFE-A5CDF55221E7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7" creationId="{7732C525-DE70-4BC4-AEFD-C984B881E3A4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8" creationId="{62D7C7AB-C9CA-49E8-BBCD-C9AA8B296626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69" creationId="{4CC4B1CE-6892-4112-AA5B-BC92016A3A96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0" creationId="{853B2603-7AB2-4CBB-B3A4-840061B946FE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1" creationId="{5B50F3C9-000E-4CB0-8902-DD6BFF898C64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2" creationId="{4E086A6B-F645-4128-92D3-40B3774C81A7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3" creationId="{B1D91066-7D97-491B-97B8-42F7479441E0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4" creationId="{8F501312-DAF3-414A-BD3C-7ACFFC4C44CE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5" creationId="{8EDA22EE-AA17-4EFC-80F0-572B4B0AE2AC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6" creationId="{0203D20B-9788-4A75-93C6-5E2FF0A9B974}"/>
          </ac:spMkLst>
        </pc:spChg>
        <pc:spChg chg="add mod">
          <ac:chgData name="Jørgen Osberg" userId="a3b9ee734ee73a54" providerId="LiveId" clId="{62ED9671-A76D-49CE-B7C0-C53E5FBD74F0}" dt="2022-02-06T23:31:57.788" v="1030" actId="1076"/>
          <ac:spMkLst>
            <pc:docMk/>
            <pc:sldMk cId="3216070453" sldId="256"/>
            <ac:spMk id="177" creationId="{93186C49-CA8A-4040-AE8C-E6DB2186A8AF}"/>
          </ac:spMkLst>
        </pc:spChg>
        <pc:spChg chg="add mod">
          <ac:chgData name="Jørgen Osberg" userId="a3b9ee734ee73a54" providerId="LiveId" clId="{62ED9671-A76D-49CE-B7C0-C53E5FBD74F0}" dt="2022-02-06T23:57:35.467" v="1516" actId="208"/>
          <ac:spMkLst>
            <pc:docMk/>
            <pc:sldMk cId="3216070453" sldId="256"/>
            <ac:spMk id="186" creationId="{878EDBA8-803D-43F8-B6AD-B573DBCB8CAA}"/>
          </ac:spMkLst>
        </pc:spChg>
        <pc:spChg chg="add mod">
          <ac:chgData name="Jørgen Osberg" userId="a3b9ee734ee73a54" providerId="LiveId" clId="{62ED9671-A76D-49CE-B7C0-C53E5FBD74F0}" dt="2022-02-07T00:05:41.172" v="1713" actId="208"/>
          <ac:spMkLst>
            <pc:docMk/>
            <pc:sldMk cId="3216070453" sldId="256"/>
            <ac:spMk id="187" creationId="{42E2D471-959E-406E-AFC1-D4CCBE5713EF}"/>
          </ac:spMkLst>
        </pc:spChg>
        <pc:spChg chg="add mod">
          <ac:chgData name="Jørgen Osberg" userId="a3b9ee734ee73a54" providerId="LiveId" clId="{62ED9671-A76D-49CE-B7C0-C53E5FBD74F0}" dt="2022-02-07T00:05:55.135" v="1717" actId="208"/>
          <ac:spMkLst>
            <pc:docMk/>
            <pc:sldMk cId="3216070453" sldId="256"/>
            <ac:spMk id="188" creationId="{357B7F61-22D0-4ADE-B413-E02E2A2B9185}"/>
          </ac:spMkLst>
        </pc:spChg>
        <pc:spChg chg="add mod ord">
          <ac:chgData name="Jørgen Osberg" userId="a3b9ee734ee73a54" providerId="LiveId" clId="{62ED9671-A76D-49CE-B7C0-C53E5FBD74F0}" dt="2022-02-06T23:59:20.721" v="1536" actId="208"/>
          <ac:spMkLst>
            <pc:docMk/>
            <pc:sldMk cId="3216070453" sldId="256"/>
            <ac:spMk id="189" creationId="{E88E0AB4-260B-4C6E-9883-0A18201A73D0}"/>
          </ac:spMkLst>
        </pc:spChg>
        <pc:spChg chg="add mod ord">
          <ac:chgData name="Jørgen Osberg" userId="a3b9ee734ee73a54" providerId="LiveId" clId="{62ED9671-A76D-49CE-B7C0-C53E5FBD74F0}" dt="2022-02-06T23:59:06.818" v="1532" actId="167"/>
          <ac:spMkLst>
            <pc:docMk/>
            <pc:sldMk cId="3216070453" sldId="256"/>
            <ac:spMk id="190" creationId="{9BE12C00-EBA5-4AC3-92E8-3F977520146B}"/>
          </ac:spMkLst>
        </pc:spChg>
        <pc:spChg chg="add mod">
          <ac:chgData name="Jørgen Osberg" userId="a3b9ee734ee73a54" providerId="LiveId" clId="{62ED9671-A76D-49CE-B7C0-C53E5FBD74F0}" dt="2022-02-06T23:57:38.962" v="1517" actId="208"/>
          <ac:spMkLst>
            <pc:docMk/>
            <pc:sldMk cId="3216070453" sldId="256"/>
            <ac:spMk id="191" creationId="{AA1AA52B-B607-44A1-9022-93FD2C57E387}"/>
          </ac:spMkLst>
        </pc:spChg>
        <pc:spChg chg="add mod">
          <ac:chgData name="Jørgen Osberg" userId="a3b9ee734ee73a54" providerId="LiveId" clId="{62ED9671-A76D-49CE-B7C0-C53E5FBD74F0}" dt="2022-02-07T00:05:58.218" v="1718" actId="208"/>
          <ac:spMkLst>
            <pc:docMk/>
            <pc:sldMk cId="3216070453" sldId="256"/>
            <ac:spMk id="192" creationId="{E5E9D1D3-55C2-4D51-99DF-FA1EE4C48C5B}"/>
          </ac:spMkLst>
        </pc:spChg>
        <pc:spChg chg="add del mod">
          <ac:chgData name="Jørgen Osberg" userId="a3b9ee734ee73a54" providerId="LiveId" clId="{62ED9671-A76D-49CE-B7C0-C53E5FBD74F0}" dt="2022-02-06T23:36:57.412" v="1133" actId="478"/>
          <ac:spMkLst>
            <pc:docMk/>
            <pc:sldMk cId="3216070453" sldId="256"/>
            <ac:spMk id="193" creationId="{6A749FB4-2ADF-40B8-810A-02690CCCAA8F}"/>
          </ac:spMkLst>
        </pc:spChg>
        <pc:spChg chg="add mod ord">
          <ac:chgData name="Jørgen Osberg" userId="a3b9ee734ee73a54" providerId="LiveId" clId="{62ED9671-A76D-49CE-B7C0-C53E5FBD74F0}" dt="2022-02-06T23:58:57.444" v="1530" actId="167"/>
          <ac:spMkLst>
            <pc:docMk/>
            <pc:sldMk cId="3216070453" sldId="256"/>
            <ac:spMk id="194" creationId="{91AF9CA1-BD70-45F7-BBE0-E55C0B519D4C}"/>
          </ac:spMkLst>
        </pc:spChg>
        <pc:spChg chg="add del mod">
          <ac:chgData name="Jørgen Osberg" userId="a3b9ee734ee73a54" providerId="LiveId" clId="{62ED9671-A76D-49CE-B7C0-C53E5FBD74F0}" dt="2022-02-06T23:36:56.274" v="1132" actId="478"/>
          <ac:spMkLst>
            <pc:docMk/>
            <pc:sldMk cId="3216070453" sldId="256"/>
            <ac:spMk id="195" creationId="{D6043810-18C7-446B-8E6F-2E8378297C23}"/>
          </ac:spMkLst>
        </pc:spChg>
        <pc:spChg chg="add mod">
          <ac:chgData name="Jørgen Osberg" userId="a3b9ee734ee73a54" providerId="LiveId" clId="{62ED9671-A76D-49CE-B7C0-C53E5FBD74F0}" dt="2022-02-06T23:54:09.285" v="1463" actId="1076"/>
          <ac:spMkLst>
            <pc:docMk/>
            <pc:sldMk cId="3216070453" sldId="256"/>
            <ac:spMk id="196" creationId="{1405F487-7633-4A4D-B60F-53C7890ED690}"/>
          </ac:spMkLst>
        </pc:spChg>
        <pc:spChg chg="add del mod">
          <ac:chgData name="Jørgen Osberg" userId="a3b9ee734ee73a54" providerId="LiveId" clId="{62ED9671-A76D-49CE-B7C0-C53E5FBD74F0}" dt="2022-02-06T23:35:46.299" v="1119" actId="478"/>
          <ac:spMkLst>
            <pc:docMk/>
            <pc:sldMk cId="3216070453" sldId="256"/>
            <ac:spMk id="197" creationId="{6B1E621C-C094-4A23-83DD-C237EC1EBF8C}"/>
          </ac:spMkLst>
        </pc:spChg>
        <pc:spChg chg="add mod">
          <ac:chgData name="Jørgen Osberg" userId="a3b9ee734ee73a54" providerId="LiveId" clId="{62ED9671-A76D-49CE-B7C0-C53E5FBD74F0}" dt="2022-02-06T23:36:10.485" v="1129" actId="20577"/>
          <ac:spMkLst>
            <pc:docMk/>
            <pc:sldMk cId="3216070453" sldId="256"/>
            <ac:spMk id="198" creationId="{E46DC53E-98DB-4C84-B5D7-E6F9C45BDC50}"/>
          </ac:spMkLst>
        </pc:spChg>
        <pc:spChg chg="add del mod">
          <ac:chgData name="Jørgen Osberg" userId="a3b9ee734ee73a54" providerId="LiveId" clId="{62ED9671-A76D-49CE-B7C0-C53E5FBD74F0}" dt="2022-02-06T23:38:11.356" v="1143" actId="478"/>
          <ac:spMkLst>
            <pc:docMk/>
            <pc:sldMk cId="3216070453" sldId="256"/>
            <ac:spMk id="202" creationId="{75057C6E-7416-4838-AA26-E1357E514F9D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03" creationId="{44C57304-F1D0-46D7-82BA-0366EFD0E189}"/>
          </ac:spMkLst>
        </pc:spChg>
        <pc:spChg chg="add del mod">
          <ac:chgData name="Jørgen Osberg" userId="a3b9ee734ee73a54" providerId="LiveId" clId="{62ED9671-A76D-49CE-B7C0-C53E5FBD74F0}" dt="2022-02-06T23:39:52.407" v="1167" actId="478"/>
          <ac:spMkLst>
            <pc:docMk/>
            <pc:sldMk cId="3216070453" sldId="256"/>
            <ac:spMk id="204" creationId="{F2468435-97F5-4041-8275-1ED4F261328C}"/>
          </ac:spMkLst>
        </pc:spChg>
        <pc:spChg chg="add mod">
          <ac:chgData name="Jørgen Osberg" userId="a3b9ee734ee73a54" providerId="LiveId" clId="{62ED9671-A76D-49CE-B7C0-C53E5FBD74F0}" dt="2022-02-07T00:03:34.092" v="1675" actId="208"/>
          <ac:spMkLst>
            <pc:docMk/>
            <pc:sldMk cId="3216070453" sldId="256"/>
            <ac:spMk id="205" creationId="{1C7C87CB-A229-4CB4-8846-3D97EBE58C9A}"/>
          </ac:spMkLst>
        </pc:spChg>
        <pc:spChg chg="add del mod">
          <ac:chgData name="Jørgen Osberg" userId="a3b9ee734ee73a54" providerId="LiveId" clId="{62ED9671-A76D-49CE-B7C0-C53E5FBD74F0}" dt="2022-02-06T23:41:12.399" v="1221" actId="478"/>
          <ac:spMkLst>
            <pc:docMk/>
            <pc:sldMk cId="3216070453" sldId="256"/>
            <ac:spMk id="206" creationId="{457B6E3A-DBBC-4EFC-B79E-F45340640969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07" creationId="{3D18EB0A-517B-4980-8B3C-1784D7AF75FB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08" creationId="{9E92A3C8-B515-4080-8D6F-C7486DFC5499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09" creationId="{8422693E-3271-4FF1-9969-3A761C213CE9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10" creationId="{58E8A382-30BE-44CE-9D41-4AE8DDD83071}"/>
          </ac:spMkLst>
        </pc:spChg>
        <pc:spChg chg="add del mod">
          <ac:chgData name="Jørgen Osberg" userId="a3b9ee734ee73a54" providerId="LiveId" clId="{62ED9671-A76D-49CE-B7C0-C53E5FBD74F0}" dt="2022-02-06T23:38:50.891" v="1151" actId="478"/>
          <ac:spMkLst>
            <pc:docMk/>
            <pc:sldMk cId="3216070453" sldId="256"/>
            <ac:spMk id="211" creationId="{322F6EC6-4191-4722-9C39-8E25B1521A82}"/>
          </ac:spMkLst>
        </pc:spChg>
        <pc:spChg chg="add del mod">
          <ac:chgData name="Jørgen Osberg" userId="a3b9ee734ee73a54" providerId="LiveId" clId="{62ED9671-A76D-49CE-B7C0-C53E5FBD74F0}" dt="2022-02-06T23:38:49.852" v="1150" actId="478"/>
          <ac:spMkLst>
            <pc:docMk/>
            <pc:sldMk cId="3216070453" sldId="256"/>
            <ac:spMk id="212" creationId="{EA156FD3-73D9-4A15-B377-5E4D35BD4753}"/>
          </ac:spMkLst>
        </pc:spChg>
        <pc:spChg chg="add del mod">
          <ac:chgData name="Jørgen Osberg" userId="a3b9ee734ee73a54" providerId="LiveId" clId="{62ED9671-A76D-49CE-B7C0-C53E5FBD74F0}" dt="2022-02-06T23:38:48.219" v="1149" actId="478"/>
          <ac:spMkLst>
            <pc:docMk/>
            <pc:sldMk cId="3216070453" sldId="256"/>
            <ac:spMk id="213" creationId="{A38761F2-825E-475F-AE0C-F03EDB23B6BD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14" creationId="{673ECCDB-D7FA-4BAD-B2AB-1EF616EB2125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15" creationId="{6E74DA3B-F0D4-4401-932B-ADEC07A21C1C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16" creationId="{1905A1FD-D0DB-4CDF-8BDB-AAC6AB557577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17" creationId="{1EB6AEBA-7CD2-45D7-98C3-E373FF8DFFCA}"/>
          </ac:spMkLst>
        </pc:spChg>
        <pc:spChg chg="add mod">
          <ac:chgData name="Jørgen Osberg" userId="a3b9ee734ee73a54" providerId="LiveId" clId="{62ED9671-A76D-49CE-B7C0-C53E5FBD74F0}" dt="2022-02-06T23:53:09.702" v="1455" actId="1076"/>
          <ac:spMkLst>
            <pc:docMk/>
            <pc:sldMk cId="3216070453" sldId="256"/>
            <ac:spMk id="218" creationId="{3BEAE67B-7AF5-4383-A43E-E8B6D16DB89C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19" creationId="{2D1EED7C-F65D-4D03-9973-F9C0F90B6665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20" creationId="{70D556F4-DCEC-4C1F-A272-DA566B5ED5AD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21" creationId="{C9EC4BDD-C92E-4DAF-B949-12122BF7ED00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22" creationId="{4B96FDCE-983F-49CF-95F3-20933B2A21BF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23" creationId="{3CB10A0D-378F-4E7C-9A6F-519B0E03362A}"/>
          </ac:spMkLst>
        </pc:spChg>
        <pc:spChg chg="add del mod">
          <ac:chgData name="Jørgen Osberg" userId="a3b9ee734ee73a54" providerId="LiveId" clId="{62ED9671-A76D-49CE-B7C0-C53E5FBD74F0}" dt="2022-02-06T23:38:29.694" v="1146" actId="478"/>
          <ac:spMkLst>
            <pc:docMk/>
            <pc:sldMk cId="3216070453" sldId="256"/>
            <ac:spMk id="224" creationId="{9F1029F8-F66F-457F-B978-E94EDF6BF97A}"/>
          </ac:spMkLst>
        </pc:spChg>
        <pc:spChg chg="add mod">
          <ac:chgData name="Jørgen Osberg" userId="a3b9ee734ee73a54" providerId="LiveId" clId="{62ED9671-A76D-49CE-B7C0-C53E5FBD74F0}" dt="2022-02-07T00:03:42.324" v="1677" actId="208"/>
          <ac:spMkLst>
            <pc:docMk/>
            <pc:sldMk cId="3216070453" sldId="256"/>
            <ac:spMk id="225" creationId="{57E835DA-B348-46E7-BE0D-480001DD19A6}"/>
          </ac:spMkLst>
        </pc:spChg>
        <pc:spChg chg="add mod">
          <ac:chgData name="Jørgen Osberg" userId="a3b9ee734ee73a54" providerId="LiveId" clId="{62ED9671-A76D-49CE-B7C0-C53E5FBD74F0}" dt="2022-02-06T23:53:16.478" v="1456" actId="1076"/>
          <ac:spMkLst>
            <pc:docMk/>
            <pc:sldMk cId="3216070453" sldId="256"/>
            <ac:spMk id="226" creationId="{9DB5536A-1B79-410C-88C4-8A0CAE9FCBFB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27" creationId="{A850F190-3EBC-4D8C-A06A-62375AB6B541}"/>
          </ac:spMkLst>
        </pc:spChg>
        <pc:spChg chg="add mod">
          <ac:chgData name="Jørgen Osberg" userId="a3b9ee734ee73a54" providerId="LiveId" clId="{62ED9671-A76D-49CE-B7C0-C53E5FBD74F0}" dt="2022-02-07T00:03:08.329" v="1671" actId="208"/>
          <ac:spMkLst>
            <pc:docMk/>
            <pc:sldMk cId="3216070453" sldId="256"/>
            <ac:spMk id="228" creationId="{9927B752-E05F-4FDC-AA68-2636519E4861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29" creationId="{8B0FF434-A4D6-46AE-ACCD-93A40F425A1D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30" creationId="{D333D94E-644C-41F9-9639-8F8FC3CF7EF9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31" creationId="{5A496177-B48F-4F0E-A6F0-3D062624E08A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32" creationId="{93AACA80-8EFB-491B-A200-389F92D67339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33" creationId="{428359AA-409C-4640-B41A-C0697866E464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34" creationId="{31D29F25-9F60-4CA8-A3F2-CAA8A9794499}"/>
          </ac:spMkLst>
        </pc:spChg>
        <pc:spChg chg="add mod">
          <ac:chgData name="Jørgen Osberg" userId="a3b9ee734ee73a54" providerId="LiveId" clId="{62ED9671-A76D-49CE-B7C0-C53E5FBD74F0}" dt="2022-02-06T23:50:59.243" v="1429" actId="1076"/>
          <ac:spMkLst>
            <pc:docMk/>
            <pc:sldMk cId="3216070453" sldId="256"/>
            <ac:spMk id="235" creationId="{03EDAD32-B5FB-401D-802C-AA43958EABDD}"/>
          </ac:spMkLst>
        </pc:spChg>
        <pc:spChg chg="add mod">
          <ac:chgData name="Jørgen Osberg" userId="a3b9ee734ee73a54" providerId="LiveId" clId="{62ED9671-A76D-49CE-B7C0-C53E5FBD74F0}" dt="2022-02-07T00:03:26.455" v="1673" actId="208"/>
          <ac:spMkLst>
            <pc:docMk/>
            <pc:sldMk cId="3216070453" sldId="256"/>
            <ac:spMk id="236" creationId="{7CF0B5F8-2B90-4072-A5AF-C1E641B60EF5}"/>
          </ac:spMkLst>
        </pc:spChg>
        <pc:spChg chg="add mod">
          <ac:chgData name="Jørgen Osberg" userId="a3b9ee734ee73a54" providerId="LiveId" clId="{62ED9671-A76D-49CE-B7C0-C53E5FBD74F0}" dt="2022-02-06T23:51:17.742" v="1433" actId="20577"/>
          <ac:spMkLst>
            <pc:docMk/>
            <pc:sldMk cId="3216070453" sldId="256"/>
            <ac:spMk id="237" creationId="{8C32AFBE-E967-450C-B854-6BCA79107CCC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38" creationId="{6AC8F9B0-C853-476F-AF7D-6032FA682730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39" creationId="{7510513A-A99E-42BA-9DC2-CA071977F08E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0" creationId="{91D64C5D-2C99-4B1E-B984-F9F7CC93E091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1" creationId="{7627E22D-60B4-467E-9A3C-0E7677E0C052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2" creationId="{4680B42E-8F82-4AC6-8F02-0BDCF2ED4CF1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3" creationId="{1CB632D1-CB50-41DB-A007-79E39CCBC80D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4" creationId="{729E2EE1-8C79-4161-A8B0-D451B73C079C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5" creationId="{FDC30DE1-932C-40A8-A7A3-4973DED143B4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6" creationId="{ADD40572-97B6-417D-8F61-FBFE7D018904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7" creationId="{A847EC9E-00E6-4119-AFD8-1D0511895D03}"/>
          </ac:spMkLst>
        </pc:spChg>
        <pc:spChg chg="add mod">
          <ac:chgData name="Jørgen Osberg" userId="a3b9ee734ee73a54" providerId="LiveId" clId="{62ED9671-A76D-49CE-B7C0-C53E5FBD74F0}" dt="2022-02-06T23:46:46.467" v="1381"/>
          <ac:spMkLst>
            <pc:docMk/>
            <pc:sldMk cId="3216070453" sldId="256"/>
            <ac:spMk id="248" creationId="{D10040DB-A680-4CE6-B324-B6388FB1294D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53" creationId="{69BDBC91-7FA8-41D8-AB92-D65E1217CD4E}"/>
          </ac:spMkLst>
        </pc:spChg>
        <pc:spChg chg="add mod">
          <ac:chgData name="Jørgen Osberg" userId="a3b9ee734ee73a54" providerId="LiveId" clId="{62ED9671-A76D-49CE-B7C0-C53E5FBD74F0}" dt="2022-02-07T00:02:55.980" v="1668" actId="208"/>
          <ac:spMkLst>
            <pc:docMk/>
            <pc:sldMk cId="3216070453" sldId="256"/>
            <ac:spMk id="254" creationId="{10404E71-BBFD-4985-BB5E-CB2FC7D6A608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55" creationId="{B7368CB5-018B-4021-9556-926177747021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56" creationId="{CC6AFCCE-6FAC-44B4-90A0-BDE1B21AE7FC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57" creationId="{7E5BF81B-1DAE-4419-A9FB-F3080FD766D2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58" creationId="{321E101C-79B9-4564-B05A-F847B3F8B039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59" creationId="{4B3DF174-D434-4FFD-90E0-8E47C22AA8C0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60" creationId="{9EEFCDC2-32AD-4536-AC4F-EB495C9403ED}"/>
          </ac:spMkLst>
        </pc:spChg>
        <pc:spChg chg="add mod">
          <ac:chgData name="Jørgen Osberg" userId="a3b9ee734ee73a54" providerId="LiveId" clId="{62ED9671-A76D-49CE-B7C0-C53E5FBD74F0}" dt="2022-02-06T23:47:55.581" v="1393" actId="1076"/>
          <ac:spMkLst>
            <pc:docMk/>
            <pc:sldMk cId="3216070453" sldId="256"/>
            <ac:spMk id="261" creationId="{D5E55A66-B3A0-4929-A9D3-B26928C21094}"/>
          </ac:spMkLst>
        </pc:spChg>
        <pc:spChg chg="add mod">
          <ac:chgData name="Jørgen Osberg" userId="a3b9ee734ee73a54" providerId="LiveId" clId="{62ED9671-A76D-49CE-B7C0-C53E5FBD74F0}" dt="2022-02-06T23:51:15.056" v="1431" actId="20577"/>
          <ac:spMkLst>
            <pc:docMk/>
            <pc:sldMk cId="3216070453" sldId="256"/>
            <ac:spMk id="262" creationId="{34EDAE11-0106-4CEA-A014-5E6700085B2B}"/>
          </ac:spMkLst>
        </pc:spChg>
        <pc:spChg chg="add mod">
          <ac:chgData name="Jørgen Osberg" userId="a3b9ee734ee73a54" providerId="LiveId" clId="{62ED9671-A76D-49CE-B7C0-C53E5FBD74F0}" dt="2022-02-06T23:51:41.249" v="1442" actId="1076"/>
          <ac:spMkLst>
            <pc:docMk/>
            <pc:sldMk cId="3216070453" sldId="256"/>
            <ac:spMk id="277" creationId="{8DE3AB14-B153-4C8B-ACFC-7C46FBB6ED41}"/>
          </ac:spMkLst>
        </pc:spChg>
        <pc:spChg chg="add mod ord">
          <ac:chgData name="Jørgen Osberg" userId="a3b9ee734ee73a54" providerId="LiveId" clId="{62ED9671-A76D-49CE-B7C0-C53E5FBD74F0}" dt="2022-02-07T00:03:51.296" v="1678" actId="167"/>
          <ac:spMkLst>
            <pc:docMk/>
            <pc:sldMk cId="3216070453" sldId="256"/>
            <ac:spMk id="278" creationId="{7D318627-D404-41B0-9048-3884294D0D55}"/>
          </ac:spMkLst>
        </pc:spChg>
        <pc:spChg chg="add mod ord">
          <ac:chgData name="Jørgen Osberg" userId="a3b9ee734ee73a54" providerId="LiveId" clId="{62ED9671-A76D-49CE-B7C0-C53E5FBD74F0}" dt="2022-02-07T00:02:49.109" v="1666" actId="167"/>
          <ac:spMkLst>
            <pc:docMk/>
            <pc:sldMk cId="3216070453" sldId="256"/>
            <ac:spMk id="292" creationId="{FB60B686-ED8C-48C7-A236-A7E99EAB214E}"/>
          </ac:spMkLst>
        </pc:spChg>
        <pc:spChg chg="add mod ord">
          <ac:chgData name="Jørgen Osberg" userId="a3b9ee734ee73a54" providerId="LiveId" clId="{62ED9671-A76D-49CE-B7C0-C53E5FBD74F0}" dt="2022-02-07T00:02:59.211" v="1669" actId="208"/>
          <ac:spMkLst>
            <pc:docMk/>
            <pc:sldMk cId="3216070453" sldId="256"/>
            <ac:spMk id="293" creationId="{8F289DE5-1FA4-4905-BB2A-8FD87CA0941A}"/>
          </ac:spMkLst>
        </pc:spChg>
        <pc:spChg chg="add mod ord">
          <ac:chgData name="Jørgen Osberg" userId="a3b9ee734ee73a54" providerId="LiveId" clId="{62ED9671-A76D-49CE-B7C0-C53E5FBD74F0}" dt="2022-02-07T00:03:03.988" v="1670" actId="167"/>
          <ac:spMkLst>
            <pc:docMk/>
            <pc:sldMk cId="3216070453" sldId="256"/>
            <ac:spMk id="294" creationId="{F54E8F71-3E33-4EC7-AE1D-7C00EA4DFE2E}"/>
          </ac:spMkLst>
        </pc:spChg>
        <pc:spChg chg="add mod ord">
          <ac:chgData name="Jørgen Osberg" userId="a3b9ee734ee73a54" providerId="LiveId" clId="{62ED9671-A76D-49CE-B7C0-C53E5FBD74F0}" dt="2022-02-07T00:03:20.967" v="1672" actId="167"/>
          <ac:spMkLst>
            <pc:docMk/>
            <pc:sldMk cId="3216070453" sldId="256"/>
            <ac:spMk id="295" creationId="{046A899F-1E0F-4342-BF21-14029DC0D7E0}"/>
          </ac:spMkLst>
        </pc:spChg>
        <pc:spChg chg="add mod">
          <ac:chgData name="Jørgen Osberg" userId="a3b9ee734ee73a54" providerId="LiveId" clId="{62ED9671-A76D-49CE-B7C0-C53E5FBD74F0}" dt="2022-02-06T23:56:17.091" v="1496" actId="1076"/>
          <ac:spMkLst>
            <pc:docMk/>
            <pc:sldMk cId="3216070453" sldId="256"/>
            <ac:spMk id="296" creationId="{BD3EDB5D-2D16-4B3E-A5AB-C8E49D9D6B40}"/>
          </ac:spMkLst>
        </pc:spChg>
        <pc:spChg chg="add mod ord">
          <ac:chgData name="Jørgen Osberg" userId="a3b9ee734ee73a54" providerId="LiveId" clId="{62ED9671-A76D-49CE-B7C0-C53E5FBD74F0}" dt="2022-02-07T00:03:30.778" v="1674" actId="167"/>
          <ac:spMkLst>
            <pc:docMk/>
            <pc:sldMk cId="3216070453" sldId="256"/>
            <ac:spMk id="297" creationId="{4174D99E-A765-499B-847F-4D08C52A35E8}"/>
          </ac:spMkLst>
        </pc:spChg>
        <pc:spChg chg="add mod ord">
          <ac:chgData name="Jørgen Osberg" userId="a3b9ee734ee73a54" providerId="LiveId" clId="{62ED9671-A76D-49CE-B7C0-C53E5FBD74F0}" dt="2022-02-07T00:03:38.828" v="1676" actId="167"/>
          <ac:spMkLst>
            <pc:docMk/>
            <pc:sldMk cId="3216070453" sldId="256"/>
            <ac:spMk id="298" creationId="{5C5BE756-8992-49EC-A2E2-3A78401B0DBF}"/>
          </ac:spMkLst>
        </pc:spChg>
        <pc:spChg chg="add mod">
          <ac:chgData name="Jørgen Osberg" userId="a3b9ee734ee73a54" providerId="LiveId" clId="{62ED9671-A76D-49CE-B7C0-C53E5FBD74F0}" dt="2022-02-07T00:06:43.362" v="1737" actId="20577"/>
          <ac:spMkLst>
            <pc:docMk/>
            <pc:sldMk cId="3216070453" sldId="256"/>
            <ac:spMk id="304" creationId="{0E9F1510-182A-4EA3-9027-B03ECE0E6869}"/>
          </ac:spMkLst>
        </pc:spChg>
        <pc:cxnChg chg="add mod">
          <ac:chgData name="Jørgen Osberg" userId="a3b9ee734ee73a54" providerId="LiveId" clId="{62ED9671-A76D-49CE-B7C0-C53E5FBD74F0}" dt="2022-02-07T00:01:28.159" v="1656" actId="208"/>
          <ac:cxnSpMkLst>
            <pc:docMk/>
            <pc:sldMk cId="3216070453" sldId="256"/>
            <ac:cxnSpMk id="13" creationId="{96E82562-6167-4957-A00D-05ABC289F63C}"/>
          </ac:cxnSpMkLst>
        </pc:cxnChg>
        <pc:cxnChg chg="add mod">
          <ac:chgData name="Jørgen Osberg" userId="a3b9ee734ee73a54" providerId="LiveId" clId="{62ED9671-A76D-49CE-B7C0-C53E5FBD74F0}" dt="2022-02-07T00:05:16.741" v="1708" actId="208"/>
          <ac:cxnSpMkLst>
            <pc:docMk/>
            <pc:sldMk cId="3216070453" sldId="256"/>
            <ac:cxnSpMk id="125" creationId="{69565540-3632-4965-9B81-023CD63C26A6}"/>
          </ac:cxnSpMkLst>
        </pc:cxnChg>
        <pc:cxnChg chg="add mod">
          <ac:chgData name="Jørgen Osberg" userId="a3b9ee734ee73a54" providerId="LiveId" clId="{62ED9671-A76D-49CE-B7C0-C53E5FBD74F0}" dt="2022-02-07T00:05:29.704" v="1711" actId="208"/>
          <ac:cxnSpMkLst>
            <pc:docMk/>
            <pc:sldMk cId="3216070453" sldId="256"/>
            <ac:cxnSpMk id="134" creationId="{86C4036D-BE91-4246-A1E1-AB8361233722}"/>
          </ac:cxnSpMkLst>
        </pc:cxnChg>
        <pc:cxnChg chg="add mod">
          <ac:chgData name="Jørgen Osberg" userId="a3b9ee734ee73a54" providerId="LiveId" clId="{62ED9671-A76D-49CE-B7C0-C53E5FBD74F0}" dt="2022-02-07T00:05:31.963" v="1712" actId="208"/>
          <ac:cxnSpMkLst>
            <pc:docMk/>
            <pc:sldMk cId="3216070453" sldId="256"/>
            <ac:cxnSpMk id="139" creationId="{9C43108D-E187-4CCB-A000-764D2F055ECC}"/>
          </ac:cxnSpMkLst>
        </pc:cxnChg>
        <pc:cxnChg chg="add mod">
          <ac:chgData name="Jørgen Osberg" userId="a3b9ee734ee73a54" providerId="LiveId" clId="{62ED9671-A76D-49CE-B7C0-C53E5FBD74F0}" dt="2022-02-07T00:04:34.581" v="1682" actId="208"/>
          <ac:cxnSpMkLst>
            <pc:docMk/>
            <pc:sldMk cId="3216070453" sldId="256"/>
            <ac:cxnSpMk id="181" creationId="{CCF08DA8-1B46-4F3F-A2D8-39A20DF39FA9}"/>
          </ac:cxnSpMkLst>
        </pc:cxnChg>
        <pc:cxnChg chg="add mod">
          <ac:chgData name="Jørgen Osberg" userId="a3b9ee734ee73a54" providerId="LiveId" clId="{62ED9671-A76D-49CE-B7C0-C53E5FBD74F0}" dt="2022-02-07T00:04:37.338" v="1683" actId="208"/>
          <ac:cxnSpMkLst>
            <pc:docMk/>
            <pc:sldMk cId="3216070453" sldId="256"/>
            <ac:cxnSpMk id="183" creationId="{16959593-E337-4C09-9E25-55CE3885EC5B}"/>
          </ac:cxnSpMkLst>
        </pc:cxnChg>
        <pc:cxnChg chg="add del mod">
          <ac:chgData name="Jørgen Osberg" userId="a3b9ee734ee73a54" providerId="LiveId" clId="{62ED9671-A76D-49CE-B7C0-C53E5FBD74F0}" dt="2022-02-06T23:49:12.948" v="1408" actId="478"/>
          <ac:cxnSpMkLst>
            <pc:docMk/>
            <pc:sldMk cId="3216070453" sldId="256"/>
            <ac:cxnSpMk id="264" creationId="{EC1A280B-61EB-466E-938E-781D563608BA}"/>
          </ac:cxnSpMkLst>
        </pc:cxnChg>
        <pc:cxnChg chg="add mod">
          <ac:chgData name="Jørgen Osberg" userId="a3b9ee734ee73a54" providerId="LiveId" clId="{62ED9671-A76D-49CE-B7C0-C53E5FBD74F0}" dt="2022-02-06T23:49:39.218" v="1413" actId="14100"/>
          <ac:cxnSpMkLst>
            <pc:docMk/>
            <pc:sldMk cId="3216070453" sldId="256"/>
            <ac:cxnSpMk id="267" creationId="{47531F31-5A11-4F9F-BBDC-9BCD774C4E77}"/>
          </ac:cxnSpMkLst>
        </pc:cxnChg>
        <pc:cxnChg chg="add mod">
          <ac:chgData name="Jørgen Osberg" userId="a3b9ee734ee73a54" providerId="LiveId" clId="{62ED9671-A76D-49CE-B7C0-C53E5FBD74F0}" dt="2022-02-06T23:49:52.736" v="1415" actId="1076"/>
          <ac:cxnSpMkLst>
            <pc:docMk/>
            <pc:sldMk cId="3216070453" sldId="256"/>
            <ac:cxnSpMk id="269" creationId="{B6BDB432-25D4-4E35-AAE0-2831679ED8BC}"/>
          </ac:cxnSpMkLst>
        </pc:cxnChg>
        <pc:cxnChg chg="add mod">
          <ac:chgData name="Jørgen Osberg" userId="a3b9ee734ee73a54" providerId="LiveId" clId="{62ED9671-A76D-49CE-B7C0-C53E5FBD74F0}" dt="2022-02-06T23:49:53.588" v="1416"/>
          <ac:cxnSpMkLst>
            <pc:docMk/>
            <pc:sldMk cId="3216070453" sldId="256"/>
            <ac:cxnSpMk id="270" creationId="{A72B920A-5216-4FD5-B907-49D99B846547}"/>
          </ac:cxnSpMkLst>
        </pc:cxnChg>
        <pc:cxnChg chg="add mod">
          <ac:chgData name="Jørgen Osberg" userId="a3b9ee734ee73a54" providerId="LiveId" clId="{62ED9671-A76D-49CE-B7C0-C53E5FBD74F0}" dt="2022-02-06T23:50:59.243" v="1429" actId="1076"/>
          <ac:cxnSpMkLst>
            <pc:docMk/>
            <pc:sldMk cId="3216070453" sldId="256"/>
            <ac:cxnSpMk id="271" creationId="{7B3F21E5-6C5B-4A2B-98FD-3D857FC279B0}"/>
          </ac:cxnSpMkLst>
        </pc:cxnChg>
        <pc:cxnChg chg="add mod">
          <ac:chgData name="Jørgen Osberg" userId="a3b9ee734ee73a54" providerId="LiveId" clId="{62ED9671-A76D-49CE-B7C0-C53E5FBD74F0}" dt="2022-02-06T23:50:59.243" v="1429" actId="1076"/>
          <ac:cxnSpMkLst>
            <pc:docMk/>
            <pc:sldMk cId="3216070453" sldId="256"/>
            <ac:cxnSpMk id="272" creationId="{0404FB18-4005-4BC9-AE5E-D833F1403741}"/>
          </ac:cxnSpMkLst>
        </pc:cxnChg>
        <pc:cxnChg chg="add mod">
          <ac:chgData name="Jørgen Osberg" userId="a3b9ee734ee73a54" providerId="LiveId" clId="{62ED9671-A76D-49CE-B7C0-C53E5FBD74F0}" dt="2022-02-06T23:50:59.243" v="1429" actId="1076"/>
          <ac:cxnSpMkLst>
            <pc:docMk/>
            <pc:sldMk cId="3216070453" sldId="256"/>
            <ac:cxnSpMk id="273" creationId="{F1433959-8222-4FF5-AED2-DC5ED1E122ED}"/>
          </ac:cxnSpMkLst>
        </pc:cxnChg>
        <pc:cxnChg chg="add mod">
          <ac:chgData name="Jørgen Osberg" userId="a3b9ee734ee73a54" providerId="LiveId" clId="{62ED9671-A76D-49CE-B7C0-C53E5FBD74F0}" dt="2022-02-06T23:53:09.702" v="1455" actId="1076"/>
          <ac:cxnSpMkLst>
            <pc:docMk/>
            <pc:sldMk cId="3216070453" sldId="256"/>
            <ac:cxnSpMk id="274" creationId="{5EF994D6-64AF-40E4-B990-82184B87615D}"/>
          </ac:cxnSpMkLst>
        </pc:cxnChg>
        <pc:cxnChg chg="add mod">
          <ac:chgData name="Jørgen Osberg" userId="a3b9ee734ee73a54" providerId="LiveId" clId="{62ED9671-A76D-49CE-B7C0-C53E5FBD74F0}" dt="2022-02-06T23:53:09.702" v="1455" actId="1076"/>
          <ac:cxnSpMkLst>
            <pc:docMk/>
            <pc:sldMk cId="3216070453" sldId="256"/>
            <ac:cxnSpMk id="275" creationId="{74842F1D-0266-4025-AAC4-BD63E484C1EA}"/>
          </ac:cxnSpMkLst>
        </pc:cxnChg>
        <pc:cxnChg chg="add mod">
          <ac:chgData name="Jørgen Osberg" userId="a3b9ee734ee73a54" providerId="LiveId" clId="{62ED9671-A76D-49CE-B7C0-C53E5FBD74F0}" dt="2022-02-06T23:53:09.702" v="1455" actId="1076"/>
          <ac:cxnSpMkLst>
            <pc:docMk/>
            <pc:sldMk cId="3216070453" sldId="256"/>
            <ac:cxnSpMk id="276" creationId="{8023CF39-DA6F-42B1-B5F1-4948AA26846F}"/>
          </ac:cxnSpMkLst>
        </pc:cxnChg>
        <pc:cxnChg chg="add mod">
          <ac:chgData name="Jørgen Osberg" userId="a3b9ee734ee73a54" providerId="LiveId" clId="{62ED9671-A76D-49CE-B7C0-C53E5FBD74F0}" dt="2022-02-07T00:05:46.289" v="1714" actId="208"/>
          <ac:cxnSpMkLst>
            <pc:docMk/>
            <pc:sldMk cId="3216070453" sldId="256"/>
            <ac:cxnSpMk id="280" creationId="{0670FED6-0356-4DBF-8636-154FCA2D64E5}"/>
          </ac:cxnSpMkLst>
        </pc:cxnChg>
        <pc:cxnChg chg="add mod">
          <ac:chgData name="Jørgen Osberg" userId="a3b9ee734ee73a54" providerId="LiveId" clId="{62ED9671-A76D-49CE-B7C0-C53E5FBD74F0}" dt="2022-02-07T00:05:48.406" v="1715" actId="208"/>
          <ac:cxnSpMkLst>
            <pc:docMk/>
            <pc:sldMk cId="3216070453" sldId="256"/>
            <ac:cxnSpMk id="284" creationId="{F0BE12A5-0DBA-4B14-A519-87555EE08015}"/>
          </ac:cxnSpMkLst>
        </pc:cxnChg>
        <pc:cxnChg chg="add mod">
          <ac:chgData name="Jørgen Osberg" userId="a3b9ee734ee73a54" providerId="LiveId" clId="{62ED9671-A76D-49CE-B7C0-C53E5FBD74F0}" dt="2022-02-07T00:05:50.849" v="1716" actId="208"/>
          <ac:cxnSpMkLst>
            <pc:docMk/>
            <pc:sldMk cId="3216070453" sldId="256"/>
            <ac:cxnSpMk id="299" creationId="{B9CCD361-038D-472D-800E-EDC47AF00033}"/>
          </ac:cxnSpMkLst>
        </pc:cxnChg>
      </pc:sldChg>
    </pc:docChg>
  </pc:docChgLst>
  <pc:docChgLst>
    <pc:chgData name="Jørgen Osberg" userId="a3b9ee734ee73a54" providerId="LiveId" clId="{1413933C-474A-434C-AF62-F9E485F58C09}"/>
    <pc:docChg chg="undo custSel modSld modMainMaster">
      <pc:chgData name="Jørgen Osberg" userId="a3b9ee734ee73a54" providerId="LiveId" clId="{1413933C-474A-434C-AF62-F9E485F58C09}" dt="2022-02-19T12:25:04.154" v="2359" actId="20577"/>
      <pc:docMkLst>
        <pc:docMk/>
      </pc:docMkLst>
      <pc:sldChg chg="addSp delSp modSp mod">
        <pc:chgData name="Jørgen Osberg" userId="a3b9ee734ee73a54" providerId="LiveId" clId="{1413933C-474A-434C-AF62-F9E485F58C09}" dt="2022-02-19T12:25:04.154" v="2359" actId="20577"/>
        <pc:sldMkLst>
          <pc:docMk/>
          <pc:sldMk cId="3216070453" sldId="256"/>
        </pc:sldMkLst>
        <pc:spChg chg="mod topLvl">
          <ac:chgData name="Jørgen Osberg" userId="a3b9ee734ee73a54" providerId="LiveId" clId="{1413933C-474A-434C-AF62-F9E485F58C09}" dt="2022-02-19T12:01:09.479" v="2119" actId="207"/>
          <ac:spMkLst>
            <pc:docMk/>
            <pc:sldMk cId="3216070453" sldId="256"/>
            <ac:spMk id="4" creationId="{8C8CF435-14D2-4B07-ACA1-D77DBC885011}"/>
          </ac:spMkLst>
        </pc:spChg>
        <pc:spChg chg="add mod">
          <ac:chgData name="Jørgen Osberg" userId="a3b9ee734ee73a54" providerId="LiveId" clId="{1413933C-474A-434C-AF62-F9E485F58C09}" dt="2022-02-18T20:03:30.595" v="1499" actId="1076"/>
          <ac:spMkLst>
            <pc:docMk/>
            <pc:sldMk cId="3216070453" sldId="256"/>
            <ac:spMk id="5" creationId="{05B3E70D-06F2-410F-A8DE-43AADABACC5E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7" creationId="{D612CB56-C545-4825-A0CA-A8A73E6CCFC1}"/>
          </ac:spMkLst>
        </pc:spChg>
        <pc:spChg chg="mod">
          <ac:chgData name="Jørgen Osberg" userId="a3b9ee734ee73a54" providerId="LiveId" clId="{1413933C-474A-434C-AF62-F9E485F58C09}" dt="2022-02-18T20:03:30.595" v="1499" actId="1076"/>
          <ac:spMkLst>
            <pc:docMk/>
            <pc:sldMk cId="3216070453" sldId="256"/>
            <ac:spMk id="8" creationId="{A84769AD-F9F6-4CC7-8F3C-16F886A5673D}"/>
          </ac:spMkLst>
        </pc:spChg>
        <pc:spChg chg="mod topLvl">
          <ac:chgData name="Jørgen Osberg" userId="a3b9ee734ee73a54" providerId="LiveId" clId="{1413933C-474A-434C-AF62-F9E485F58C09}" dt="2022-02-18T20:03:30.595" v="1499" actId="1076"/>
          <ac:spMkLst>
            <pc:docMk/>
            <pc:sldMk cId="3216070453" sldId="256"/>
            <ac:spMk id="9" creationId="{2595B8AF-5728-4A24-9BE4-930B50EF9948}"/>
          </ac:spMkLst>
        </pc:spChg>
        <pc:spChg chg="del mod topLvl">
          <ac:chgData name="Jørgen Osberg" userId="a3b9ee734ee73a54" providerId="LiveId" clId="{1413933C-474A-434C-AF62-F9E485F58C09}" dt="2022-02-18T19:13:37.056" v="197" actId="478"/>
          <ac:spMkLst>
            <pc:docMk/>
            <pc:sldMk cId="3216070453" sldId="256"/>
            <ac:spMk id="10" creationId="{4411E46B-535D-4CBE-80D3-B08499F6064F}"/>
          </ac:spMkLst>
        </pc:spChg>
        <pc:spChg chg="del mod topLvl">
          <ac:chgData name="Jørgen Osberg" userId="a3b9ee734ee73a54" providerId="LiveId" clId="{1413933C-474A-434C-AF62-F9E485F58C09}" dt="2022-02-18T19:12:23.152" v="130" actId="478"/>
          <ac:spMkLst>
            <pc:docMk/>
            <pc:sldMk cId="3216070453" sldId="256"/>
            <ac:spMk id="11" creationId="{3A697858-EAEC-4D67-9E33-A903D7345C3A}"/>
          </ac:spMkLst>
        </pc:spChg>
        <pc:spChg chg="add 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12" creationId="{767588FF-EA6D-4FDB-BCB7-E638458A5ED1}"/>
          </ac:spMkLst>
        </pc:spChg>
        <pc:spChg chg="add 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14" creationId="{AF19E9CB-B3E5-4107-86E7-0133340DD02F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17" creationId="{A93C6BC6-E6DA-4422-A80C-AC087E2E7054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20" creationId="{8E741A58-6CAC-4465-8528-C8768F7385F0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23" creationId="{7218DEE1-FB1E-4368-9DB2-66F356A0FA57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24" creationId="{6F92CF5D-ECD4-446D-9B2D-5F6C5D900AF5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26" creationId="{2461838A-C3B1-4BFF-8E7C-4E5B644E2DC7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27" creationId="{34413D95-3A3E-414D-A7E4-3911E4660EEE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28" creationId="{8E2C74D7-7402-45BC-815E-5986ECCCE3CA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30" creationId="{21B163A2-919C-42C3-A583-C13063FC111C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1" creationId="{E246A11D-E91F-476C-BCBA-452A45CA6E0F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2" creationId="{BE0F6CF7-A876-4231-9645-E2E78CAB60E1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3" creationId="{30908A52-2E36-4756-A08E-1D82A9C17092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4" creationId="{1A20D97D-8DE5-44E3-93BF-ADA294CC2264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35" creationId="{6EA4C452-1496-4E62-ABE6-C2393983C304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6" creationId="{A44F92B2-FFB3-4772-A33F-77FDE616A036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7" creationId="{4DFE32F8-214C-4924-A735-B850F9C5A7AE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8" creationId="{163FFFA2-5CFD-4405-972B-085683DEB657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39" creationId="{804E2C8D-B8C2-4104-A8B1-DFD64CC47102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40" creationId="{CD41EAAE-F3E5-4416-B4DC-FED5BB916948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41" creationId="{01610726-8AFA-4B22-A3F0-D2B055A54FAB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42" creationId="{F62B1B13-0A32-4F48-937A-CDB49026F865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43" creationId="{F853BD9D-67D5-49DA-8018-8219B5C45320}"/>
          </ac:spMkLst>
        </pc:spChg>
        <pc:spChg chg="del mod">
          <ac:chgData name="Jørgen Osberg" userId="a3b9ee734ee73a54" providerId="LiveId" clId="{1413933C-474A-434C-AF62-F9E485F58C09}" dt="2022-02-18T19:30:04.261" v="765" actId="478"/>
          <ac:spMkLst>
            <pc:docMk/>
            <pc:sldMk cId="3216070453" sldId="256"/>
            <ac:spMk id="45" creationId="{1CBAE947-B45E-413C-93FB-3A2C6B53B016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47" creationId="{3BA7A1BE-2BE0-42E5-AA68-8F332297B7A6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48" creationId="{A765FCF5-EA0A-419F-B4F3-5187F55E2D0B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0" creationId="{8170634B-BDDD-4100-A6FC-3028760A786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2" creationId="{9DC1B924-99FE-4A39-8C4E-A6FCAD5940D0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3" creationId="{BF22D63E-5129-4905-B68C-1FFD0C6FF732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4" creationId="{9B52E261-B0BE-4EF8-800A-94972082892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5" creationId="{D34BE9F9-E532-4D99-9C62-8B4057940883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6" creationId="{09D7F502-21D3-48C6-8399-F97443BD5AC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7" creationId="{A400B464-5F47-40BE-AB5D-ACAA1D42FA77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8" creationId="{7D83718E-92BD-4059-B196-24F12AF44231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59" creationId="{9A2F4796-6A99-4584-B68C-F40176FF5CED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0" creationId="{095E3AF0-28C3-491E-A99F-03D8E2911EF8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1" creationId="{6EC02ECA-4D55-490F-B74A-1B692721F89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2" creationId="{EE2495E2-F7FC-40A9-82E4-8F182533DDF3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3" creationId="{24A22E16-4491-4B70-8EA0-57B5DF54954D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4" creationId="{FAC370BE-DED8-48DB-AA7A-D117B60DCEBC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5" creationId="{0C694B3C-6CB6-450A-9D84-41CD6ABD5435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6" creationId="{A6BC7894-5CC0-40A9-9372-E5C8776F7055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7" creationId="{F27B324F-6789-4D09-A0D8-FD27BE66F365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8" creationId="{202878BF-19E7-4416-9354-971D0784BC7C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69" creationId="{6CB343CF-DEFB-431D-9076-8D85A5C8EAA2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70" creationId="{7A68313F-D05A-47A9-B9E5-03925BB2EDF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71" creationId="{6B82E6A9-DF44-4B17-B080-E9914DB36B51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23" creationId="{46345A5C-282E-4051-B74D-B6E355928B42}"/>
          </ac:spMkLst>
        </pc:spChg>
        <pc:spChg chg="del">
          <ac:chgData name="Jørgen Osberg" userId="a3b9ee734ee73a54" providerId="LiveId" clId="{1413933C-474A-434C-AF62-F9E485F58C09}" dt="2022-02-18T19:04:44.033" v="19" actId="478"/>
          <ac:spMkLst>
            <pc:docMk/>
            <pc:sldMk cId="3216070453" sldId="256"/>
            <ac:spMk id="124" creationId="{BFA8498A-2E29-4A68-9216-5A4F43B37D7B}"/>
          </ac:spMkLst>
        </pc:spChg>
        <pc:spChg chg="del">
          <ac:chgData name="Jørgen Osberg" userId="a3b9ee734ee73a54" providerId="LiveId" clId="{1413933C-474A-434C-AF62-F9E485F58C09}" dt="2022-02-18T19:04:44.033" v="19" actId="478"/>
          <ac:spMkLst>
            <pc:docMk/>
            <pc:sldMk cId="3216070453" sldId="256"/>
            <ac:spMk id="128" creationId="{B6D37B7F-5AC4-472E-A0BC-6621DE039C3F}"/>
          </ac:spMkLst>
        </pc:spChg>
        <pc:spChg chg="del">
          <ac:chgData name="Jørgen Osberg" userId="a3b9ee734ee73a54" providerId="LiveId" clId="{1413933C-474A-434C-AF62-F9E485F58C09}" dt="2022-02-18T19:04:44.033" v="19" actId="478"/>
          <ac:spMkLst>
            <pc:docMk/>
            <pc:sldMk cId="3216070453" sldId="256"/>
            <ac:spMk id="129" creationId="{07E74B7E-21D4-44DF-BEC7-B13A508F7A2F}"/>
          </ac:spMkLst>
        </pc:spChg>
        <pc:spChg chg="del">
          <ac:chgData name="Jørgen Osberg" userId="a3b9ee734ee73a54" providerId="LiveId" clId="{1413933C-474A-434C-AF62-F9E485F58C09}" dt="2022-02-18T19:04:44.033" v="19" actId="478"/>
          <ac:spMkLst>
            <pc:docMk/>
            <pc:sldMk cId="3216070453" sldId="256"/>
            <ac:spMk id="130" creationId="{63F9ED02-F3CD-40A0-B617-6A18C52A9B4D}"/>
          </ac:spMkLst>
        </pc:spChg>
        <pc:spChg chg="del">
          <ac:chgData name="Jørgen Osberg" userId="a3b9ee734ee73a54" providerId="LiveId" clId="{1413933C-474A-434C-AF62-F9E485F58C09}" dt="2022-02-18T19:04:44.033" v="19" actId="478"/>
          <ac:spMkLst>
            <pc:docMk/>
            <pc:sldMk cId="3216070453" sldId="256"/>
            <ac:spMk id="131" creationId="{F61EE3BE-0728-4EF9-8CDA-7B7A498A4738}"/>
          </ac:spMkLst>
        </pc:spChg>
        <pc:spChg chg="del">
          <ac:chgData name="Jørgen Osberg" userId="a3b9ee734ee73a54" providerId="LiveId" clId="{1413933C-474A-434C-AF62-F9E485F58C09}" dt="2022-02-18T19:04:44.033" v="19" actId="478"/>
          <ac:spMkLst>
            <pc:docMk/>
            <pc:sldMk cId="3216070453" sldId="256"/>
            <ac:spMk id="133" creationId="{1E06CFB0-9CF1-4AE3-BE06-F81A08B4F481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48" creationId="{C682FA86-3475-4CAA-982F-CCDE4D0F7198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49" creationId="{2743508E-A8A1-408F-8071-0057F7118E11}"/>
          </ac:spMkLst>
        </pc:spChg>
        <pc:spChg chg="add 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54" creationId="{FD4265D1-2685-4916-BEB9-5CC741025FB7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55" creationId="{F22D152B-3705-400B-83FC-E690FE12A83C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56" creationId="{3CB7917E-40FC-49C9-BC4D-56F0ACDB28DD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57" creationId="{385129CB-ECFA-48D7-9368-578CA3A7B03C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58" creationId="{877F6CE2-7E11-41ED-8459-C5FE192AA6F3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59" creationId="{0D2DB212-DEE0-44F4-85F0-37C003647DCC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0" creationId="{0EB4770B-946A-43CA-8573-0EDBE2AEC33D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1" creationId="{18D63F10-FC1D-426B-8BA9-11283FBA7D43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2" creationId="{7265CD48-EDE3-49AF-B94E-F40CDFACAAD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3" creationId="{1C65ABB5-7F66-4C54-AEA0-19467403C667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4" creationId="{03CE9F84-F67E-4929-B3F1-A10D5D2F79C6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5" creationId="{60ECD091-71B1-4DA8-B4F3-995C9F55096D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6" creationId="{4F9C4890-D1EF-4129-8FFE-A5CDF55221E7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7" creationId="{7732C525-DE70-4BC4-AEFD-C984B881E3A4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8" creationId="{62D7C7AB-C9CA-49E8-BBCD-C9AA8B296626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69" creationId="{4CC4B1CE-6892-4112-AA5B-BC92016A3A96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0" creationId="{853B2603-7AB2-4CBB-B3A4-840061B946FE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1" creationId="{5B50F3C9-000E-4CB0-8902-DD6BFF898C64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2" creationId="{4E086A6B-F645-4128-92D3-40B3774C81A7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3" creationId="{B1D91066-7D97-491B-97B8-42F7479441E0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4" creationId="{8F501312-DAF3-414A-BD3C-7ACFFC4C44CE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5" creationId="{8EDA22EE-AA17-4EFC-80F0-572B4B0AE2AC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6" creationId="{0203D20B-9788-4A75-93C6-5E2FF0A9B974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77" creationId="{93186C49-CA8A-4040-AE8C-E6DB2186A8AF}"/>
          </ac:spMkLst>
        </pc:spChg>
        <pc:spChg chg="add mod">
          <ac:chgData name="Jørgen Osberg" userId="a3b9ee734ee73a54" providerId="LiveId" clId="{1413933C-474A-434C-AF62-F9E485F58C09}" dt="2022-02-18T19:57:22.747" v="1313" actId="693"/>
          <ac:spMkLst>
            <pc:docMk/>
            <pc:sldMk cId="3216070453" sldId="256"/>
            <ac:spMk id="178" creationId="{0CBEC832-2133-438C-B638-8835CA045F01}"/>
          </ac:spMkLst>
        </pc:spChg>
        <pc:spChg chg="add del mod">
          <ac:chgData name="Jørgen Osberg" userId="a3b9ee734ee73a54" providerId="LiveId" clId="{1413933C-474A-434C-AF62-F9E485F58C09}" dt="2022-02-18T19:13:39.299" v="198" actId="478"/>
          <ac:spMkLst>
            <pc:docMk/>
            <pc:sldMk cId="3216070453" sldId="256"/>
            <ac:spMk id="179" creationId="{BEEEB096-1EC2-4337-8613-56BDB4F91266}"/>
          </ac:spMkLst>
        </pc:spChg>
        <pc:spChg chg="add del mod">
          <ac:chgData name="Jørgen Osberg" userId="a3b9ee734ee73a54" providerId="LiveId" clId="{1413933C-474A-434C-AF62-F9E485F58C09}" dt="2022-02-18T19:13:42.670" v="201" actId="478"/>
          <ac:spMkLst>
            <pc:docMk/>
            <pc:sldMk cId="3216070453" sldId="256"/>
            <ac:spMk id="180" creationId="{B5FBBD44-DDD6-4814-847B-119E8393CA0C}"/>
          </ac:spMkLst>
        </pc:spChg>
        <pc:spChg chg="add del mod">
          <ac:chgData name="Jørgen Osberg" userId="a3b9ee734ee73a54" providerId="LiveId" clId="{1413933C-474A-434C-AF62-F9E485F58C09}" dt="2022-02-18T19:13:40.759" v="199" actId="478"/>
          <ac:spMkLst>
            <pc:docMk/>
            <pc:sldMk cId="3216070453" sldId="256"/>
            <ac:spMk id="182" creationId="{85F2535F-0841-4559-A25D-28AA6336C812}"/>
          </ac:spMkLst>
        </pc:spChg>
        <pc:spChg chg="add del mod">
          <ac:chgData name="Jørgen Osberg" userId="a3b9ee734ee73a54" providerId="LiveId" clId="{1413933C-474A-434C-AF62-F9E485F58C09}" dt="2022-02-18T19:13:41.786" v="200" actId="478"/>
          <ac:spMkLst>
            <pc:docMk/>
            <pc:sldMk cId="3216070453" sldId="256"/>
            <ac:spMk id="184" creationId="{49F3D078-0FBA-4903-9611-40BA3DC63482}"/>
          </ac:spMkLst>
        </pc:spChg>
        <pc:spChg chg="add mod">
          <ac:chgData name="Jørgen Osberg" userId="a3b9ee734ee73a54" providerId="LiveId" clId="{1413933C-474A-434C-AF62-F9E485F58C09}" dt="2022-02-18T20:03:30.595" v="1499" actId="1076"/>
          <ac:spMkLst>
            <pc:docMk/>
            <pc:sldMk cId="3216070453" sldId="256"/>
            <ac:spMk id="185" creationId="{FCC7668E-F169-491A-940B-7996A14D38FB}"/>
          </ac:spMkLst>
        </pc:spChg>
        <pc:spChg chg="del">
          <ac:chgData name="Jørgen Osberg" userId="a3b9ee734ee73a54" providerId="LiveId" clId="{1413933C-474A-434C-AF62-F9E485F58C09}" dt="2022-02-18T19:04:30.104" v="12" actId="478"/>
          <ac:spMkLst>
            <pc:docMk/>
            <pc:sldMk cId="3216070453" sldId="256"/>
            <ac:spMk id="186" creationId="{878EDBA8-803D-43F8-B6AD-B573DBCB8CAA}"/>
          </ac:spMkLst>
        </pc:spChg>
        <pc:spChg chg="del">
          <ac:chgData name="Jørgen Osberg" userId="a3b9ee734ee73a54" providerId="LiveId" clId="{1413933C-474A-434C-AF62-F9E485F58C09}" dt="2022-02-18T19:04:24.878" v="10" actId="478"/>
          <ac:spMkLst>
            <pc:docMk/>
            <pc:sldMk cId="3216070453" sldId="256"/>
            <ac:spMk id="187" creationId="{42E2D471-959E-406E-AFC1-D4CCBE5713EF}"/>
          </ac:spMkLst>
        </pc:spChg>
        <pc:spChg chg="del">
          <ac:chgData name="Jørgen Osberg" userId="a3b9ee734ee73a54" providerId="LiveId" clId="{1413933C-474A-434C-AF62-F9E485F58C09}" dt="2022-02-18T19:04:26.392" v="11" actId="478"/>
          <ac:spMkLst>
            <pc:docMk/>
            <pc:sldMk cId="3216070453" sldId="256"/>
            <ac:spMk id="188" creationId="{357B7F61-22D0-4ADE-B413-E02E2A2B9185}"/>
          </ac:spMkLst>
        </pc:spChg>
        <pc:spChg chg="del">
          <ac:chgData name="Jørgen Osberg" userId="a3b9ee734ee73a54" providerId="LiveId" clId="{1413933C-474A-434C-AF62-F9E485F58C09}" dt="2022-02-18T19:04:24.878" v="10" actId="478"/>
          <ac:spMkLst>
            <pc:docMk/>
            <pc:sldMk cId="3216070453" sldId="256"/>
            <ac:spMk id="189" creationId="{E88E0AB4-260B-4C6E-9883-0A18201A73D0}"/>
          </ac:spMkLst>
        </pc:spChg>
        <pc:spChg chg="del">
          <ac:chgData name="Jørgen Osberg" userId="a3b9ee734ee73a54" providerId="LiveId" clId="{1413933C-474A-434C-AF62-F9E485F58C09}" dt="2022-02-18T19:04:26.392" v="11" actId="478"/>
          <ac:spMkLst>
            <pc:docMk/>
            <pc:sldMk cId="3216070453" sldId="256"/>
            <ac:spMk id="190" creationId="{9BE12C00-EBA5-4AC3-92E8-3F977520146B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91" creationId="{AA1AA52B-B607-44A1-9022-93FD2C57E387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92" creationId="{E5E9D1D3-55C2-4D51-99DF-FA1EE4C48C5B}"/>
          </ac:spMkLst>
        </pc:spChg>
        <pc:spChg chg="add mod">
          <ac:chgData name="Jørgen Osberg" userId="a3b9ee734ee73a54" providerId="LiveId" clId="{1413933C-474A-434C-AF62-F9E485F58C09}" dt="2022-02-18T20:03:30.595" v="1499" actId="1076"/>
          <ac:spMkLst>
            <pc:docMk/>
            <pc:sldMk cId="3216070453" sldId="256"/>
            <ac:spMk id="193" creationId="{AA7C57E9-63CA-42F2-B1E3-9A9E00799748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194" creationId="{91AF9CA1-BD70-45F7-BBE0-E55C0B519D4C}"/>
          </ac:spMkLst>
        </pc:spChg>
        <pc:spChg chg="add mod">
          <ac:chgData name="Jørgen Osberg" userId="a3b9ee734ee73a54" providerId="LiveId" clId="{1413933C-474A-434C-AF62-F9E485F58C09}" dt="2022-02-18T19:53:26.432" v="1274" actId="1076"/>
          <ac:spMkLst>
            <pc:docMk/>
            <pc:sldMk cId="3216070453" sldId="256"/>
            <ac:spMk id="195" creationId="{B13EC23E-7FD4-4480-BA6E-B54ABFB22DCB}"/>
          </ac:spMkLst>
        </pc:spChg>
        <pc:spChg chg="del">
          <ac:chgData name="Jørgen Osberg" userId="a3b9ee734ee73a54" providerId="LiveId" clId="{1413933C-474A-434C-AF62-F9E485F58C09}" dt="2022-02-18T19:04:30.104" v="12" actId="478"/>
          <ac:spMkLst>
            <pc:docMk/>
            <pc:sldMk cId="3216070453" sldId="256"/>
            <ac:spMk id="196" creationId="{1405F487-7633-4A4D-B60F-53C7890ED690}"/>
          </ac:spMkLst>
        </pc:spChg>
        <pc:spChg chg="del">
          <ac:chgData name="Jørgen Osberg" userId="a3b9ee734ee73a54" providerId="LiveId" clId="{1413933C-474A-434C-AF62-F9E485F58C09}" dt="2022-02-18T19:04:30.104" v="12" actId="478"/>
          <ac:spMkLst>
            <pc:docMk/>
            <pc:sldMk cId="3216070453" sldId="256"/>
            <ac:spMk id="198" creationId="{E46DC53E-98DB-4C84-B5D7-E6F9C45BDC50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199" creationId="{14E6D69B-7682-4F05-8C16-D5F87261E8BA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00" creationId="{D8099EDC-704F-4325-BE71-1D02487B8D5F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02" creationId="{100D79F7-C1A2-4D3F-B963-F56C03FB167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03" creationId="{44C57304-F1D0-46D7-82BA-0366EFD0E189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04" creationId="{D821CC12-A329-4886-B961-7B455474AB1C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05" creationId="{1C7C87CB-A229-4CB4-8846-3D97EBE58C9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07" creationId="{3D18EB0A-517B-4980-8B3C-1784D7AF75FB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08" creationId="{9E92A3C8-B515-4080-8D6F-C7486DFC549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09" creationId="{8422693E-3271-4FF1-9969-3A761C213CE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10" creationId="{58E8A382-30BE-44CE-9D41-4AE8DDD83071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11" creationId="{F6900CFA-410B-48DC-B6EC-EFD2CC3CFAFF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12" creationId="{8FAC03F2-E566-4C41-A01C-0CDDAB06178E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14" creationId="{9BE6FD07-D9BB-402B-86E9-68AE11B49620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15" creationId="{4F1C8FA3-A283-4BE3-97AB-F13E64E1DC93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16" creationId="{1905A1FD-D0DB-4CDF-8BDB-AAC6AB557577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17" creationId="{1EB6AEBA-7CD2-45D7-98C3-E373FF8DFFC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18" creationId="{3BEAE67B-7AF5-4383-A43E-E8B6D16DB89C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20" creationId="{498F1DFB-BE7B-451D-A6F8-724FF9A90881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21" creationId="{3B199E5F-F88E-4008-A7AF-E26E2E506F8A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23" creationId="{3FC7CFCA-3CA0-467C-B0F4-8C5F8646A716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24" creationId="{FA64C3A3-3C53-46B3-8D01-BE975DACD54F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25" creationId="{57E835DA-B348-46E7-BE0D-480001DD19A6}"/>
          </ac:spMkLst>
        </pc:spChg>
        <pc:spChg chg="del">
          <ac:chgData name="Jørgen Osberg" userId="a3b9ee734ee73a54" providerId="LiveId" clId="{1413933C-474A-434C-AF62-F9E485F58C09}" dt="2022-02-18T19:04:30.104" v="12" actId="478"/>
          <ac:spMkLst>
            <pc:docMk/>
            <pc:sldMk cId="3216070453" sldId="256"/>
            <ac:spMk id="226" creationId="{9DB5536A-1B79-410C-88C4-8A0CAE9FCBFB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27" creationId="{A850F190-3EBC-4D8C-A06A-62375AB6B541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28" creationId="{9927B752-E05F-4FDC-AA68-2636519E4861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29" creationId="{8B0FF434-A4D6-46AE-ACCD-93A40F425A1D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30" creationId="{D333D94E-644C-41F9-9639-8F8FC3CF7EF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31" creationId="{5A496177-B48F-4F0E-A6F0-3D062624E08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32" creationId="{93AACA80-8EFB-491B-A200-389F92D6733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33" creationId="{428359AA-409C-4640-B41A-C0697866E464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34" creationId="{31D29F25-9F60-4CA8-A3F2-CAA8A9794499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35" creationId="{03EDAD32-B5FB-401D-802C-AA43958EABDD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36" creationId="{7CF0B5F8-2B90-4072-A5AF-C1E641B60EF5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37" creationId="{8C32AFBE-E967-450C-B854-6BCA79107CCC}"/>
          </ac:spMkLst>
        </pc:spChg>
        <pc:spChg chg="del mod topLvl">
          <ac:chgData name="Jørgen Osberg" userId="a3b9ee734ee73a54" providerId="LiveId" clId="{1413933C-474A-434C-AF62-F9E485F58C09}" dt="2022-02-18T19:29:03.916" v="684" actId="478"/>
          <ac:spMkLst>
            <pc:docMk/>
            <pc:sldMk cId="3216070453" sldId="256"/>
            <ac:spMk id="239" creationId="{6240CE70-8FF8-4901-9A52-167B447CD4EC}"/>
          </ac:spMkLst>
        </pc:spChg>
        <pc:spChg chg="mod topLvl">
          <ac:chgData name="Jørgen Osberg" userId="a3b9ee734ee73a54" providerId="LiveId" clId="{1413933C-474A-434C-AF62-F9E485F58C09}" dt="2022-02-18T19:53:26.432" v="1274" actId="1076"/>
          <ac:spMkLst>
            <pc:docMk/>
            <pc:sldMk cId="3216070453" sldId="256"/>
            <ac:spMk id="240" creationId="{178BAEA2-E39C-4F2A-8982-2AEA9DDF9E94}"/>
          </ac:spMkLst>
        </pc:spChg>
        <pc:spChg chg="add mod">
          <ac:chgData name="Jørgen Osberg" userId="a3b9ee734ee73a54" providerId="LiveId" clId="{1413933C-474A-434C-AF62-F9E485F58C09}" dt="2022-02-18T19:56:48.149" v="1310" actId="207"/>
          <ac:spMkLst>
            <pc:docMk/>
            <pc:sldMk cId="3216070453" sldId="256"/>
            <ac:spMk id="241" creationId="{3D13609B-1AFE-4CE8-BAA6-1FF40F2D2300}"/>
          </ac:spMkLst>
        </pc:spChg>
        <pc:spChg chg="add mod">
          <ac:chgData name="Jørgen Osberg" userId="a3b9ee734ee73a54" providerId="LiveId" clId="{1413933C-474A-434C-AF62-F9E485F58C09}" dt="2022-02-18T19:57:31.499" v="1315" actId="693"/>
          <ac:spMkLst>
            <pc:docMk/>
            <pc:sldMk cId="3216070453" sldId="256"/>
            <ac:spMk id="242" creationId="{2AE48F27-5742-4ED9-AE1E-810BC79CBA79}"/>
          </ac:spMkLst>
        </pc:spChg>
        <pc:spChg chg="add mod">
          <ac:chgData name="Jørgen Osberg" userId="a3b9ee734ee73a54" providerId="LiveId" clId="{1413933C-474A-434C-AF62-F9E485F58C09}" dt="2022-02-18T19:53:12.898" v="1273" actId="1076"/>
          <ac:spMkLst>
            <pc:docMk/>
            <pc:sldMk cId="3216070453" sldId="256"/>
            <ac:spMk id="243" creationId="{D912C3FB-9F05-4B0C-AFDC-A51DB607FA07}"/>
          </ac:spMkLst>
        </pc:spChg>
        <pc:spChg chg="mod">
          <ac:chgData name="Jørgen Osberg" userId="a3b9ee734ee73a54" providerId="LiveId" clId="{1413933C-474A-434C-AF62-F9E485F58C09}" dt="2022-02-18T19:34:59.923" v="946"/>
          <ac:spMkLst>
            <pc:docMk/>
            <pc:sldMk cId="3216070453" sldId="256"/>
            <ac:spMk id="245" creationId="{A7590D7C-EDA3-43DD-8169-D576BDB02F65}"/>
          </ac:spMkLst>
        </pc:spChg>
        <pc:spChg chg="mod">
          <ac:chgData name="Jørgen Osberg" userId="a3b9ee734ee73a54" providerId="LiveId" clId="{1413933C-474A-434C-AF62-F9E485F58C09}" dt="2022-02-18T19:34:59.923" v="946"/>
          <ac:spMkLst>
            <pc:docMk/>
            <pc:sldMk cId="3216070453" sldId="256"/>
            <ac:spMk id="246" creationId="{5FB43B18-3B17-4CC1-B666-34C9DBD2B91F}"/>
          </ac:spMkLst>
        </pc:spChg>
        <pc:spChg chg="add del mod">
          <ac:chgData name="Jørgen Osberg" userId="a3b9ee734ee73a54" providerId="LiveId" clId="{1413933C-474A-434C-AF62-F9E485F58C09}" dt="2022-02-18T19:37:14.280" v="1014" actId="478"/>
          <ac:spMkLst>
            <pc:docMk/>
            <pc:sldMk cId="3216070453" sldId="256"/>
            <ac:spMk id="247" creationId="{B549C872-1F40-4FE4-BC01-CE09500FD722}"/>
          </ac:spMkLst>
        </pc:spChg>
        <pc:spChg chg="add mod">
          <ac:chgData name="Jørgen Osberg" userId="a3b9ee734ee73a54" providerId="LiveId" clId="{1413933C-474A-434C-AF62-F9E485F58C09}" dt="2022-02-19T11:49:43.094" v="1738" actId="1076"/>
          <ac:spMkLst>
            <pc:docMk/>
            <pc:sldMk cId="3216070453" sldId="256"/>
            <ac:spMk id="248" creationId="{3F0CA9EA-6C9C-41F2-B092-95CBA190BFB6}"/>
          </ac:spMkLst>
        </pc:spChg>
        <pc:spChg chg="add mod">
          <ac:chgData name="Jørgen Osberg" userId="a3b9ee734ee73a54" providerId="LiveId" clId="{1413933C-474A-434C-AF62-F9E485F58C09}" dt="2022-02-18T19:57:18.996" v="1312" actId="693"/>
          <ac:spMkLst>
            <pc:docMk/>
            <pc:sldMk cId="3216070453" sldId="256"/>
            <ac:spMk id="249" creationId="{6522B797-26AF-43A8-B3F1-7CD06474596B}"/>
          </ac:spMkLst>
        </pc:spChg>
        <pc:spChg chg="add mod">
          <ac:chgData name="Jørgen Osberg" userId="a3b9ee734ee73a54" providerId="LiveId" clId="{1413933C-474A-434C-AF62-F9E485F58C09}" dt="2022-02-18T19:53:53.169" v="1293" actId="20577"/>
          <ac:spMkLst>
            <pc:docMk/>
            <pc:sldMk cId="3216070453" sldId="256"/>
            <ac:spMk id="250" creationId="{B0EB787D-3DDD-47B4-8A86-924D2D1655FF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52" creationId="{6721CE58-C32E-47EF-AE07-C63D248A2580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53" creationId="{69BDBC91-7FA8-41D8-AB92-D65E1217CD4E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54" creationId="{10404E71-BBFD-4985-BB5E-CB2FC7D6A608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55" creationId="{B7368CB5-018B-4021-9556-926177747021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56" creationId="{CC6AFCCE-6FAC-44B4-90A0-BDE1B21AE7FC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57" creationId="{7E5BF81B-1DAE-4419-A9FB-F3080FD766D2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58" creationId="{321E101C-79B9-4564-B05A-F847B3F8B039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59" creationId="{4B3DF174-D434-4FFD-90E0-8E47C22AA8C0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60" creationId="{9EEFCDC2-32AD-4536-AC4F-EB495C9403ED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61" creationId="{D5E55A66-B3A0-4929-A9D3-B26928C21094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62" creationId="{34EDAE11-0106-4CEA-A014-5E6700085B2B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63" creationId="{D7F0095D-630B-4218-AD6C-603B0867782A}"/>
          </ac:spMkLst>
        </pc:spChg>
        <pc:spChg chg="add 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64" creationId="{6430B17B-33DA-4CA0-BB02-E585BBB1BCBC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66" creationId="{4BD3D8B7-851B-4AF4-AD10-E15DF986FE58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68" creationId="{AA14476A-A280-4F0B-8FAD-E69576B3821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77" creationId="{8DE3AB14-B153-4C8B-ACFC-7C46FBB6ED41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78" creationId="{7D318627-D404-41B0-9048-3884294D0D55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79" creationId="{6BDB2AA7-B138-44BE-97D8-F12AE7BC2F1F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82" creationId="{621FC038-9502-4125-9C85-0A00EBB17648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83" creationId="{716C4B15-7B54-4643-8EE6-2B51CEBE7AC4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86" creationId="{5593D5FC-5E0E-4ABE-851A-B99166D0C1A9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k cId="3216070453" sldId="256"/>
            <ac:spMk id="287" creationId="{D407E648-1D81-462A-8CC7-C1D7C04E812F}"/>
          </ac:spMkLst>
        </pc:spChg>
        <pc:spChg chg="add del mod">
          <ac:chgData name="Jørgen Osberg" userId="a3b9ee734ee73a54" providerId="LiveId" clId="{1413933C-474A-434C-AF62-F9E485F58C09}" dt="2022-02-18T19:50:38.546" v="1268" actId="478"/>
          <ac:spMkLst>
            <pc:docMk/>
            <pc:sldMk cId="3216070453" sldId="256"/>
            <ac:spMk id="288" creationId="{D4A2E9E5-975B-4359-8DC6-4FEE3033AED5}"/>
          </ac:spMkLst>
        </pc:spChg>
        <pc:spChg chg="add del mod">
          <ac:chgData name="Jørgen Osberg" userId="a3b9ee734ee73a54" providerId="LiveId" clId="{1413933C-474A-434C-AF62-F9E485F58C09}" dt="2022-02-18T19:50:38.546" v="1268" actId="478"/>
          <ac:spMkLst>
            <pc:docMk/>
            <pc:sldMk cId="3216070453" sldId="256"/>
            <ac:spMk id="289" creationId="{F3144E3E-CCE1-4BF7-B574-C0743470F52F}"/>
          </ac:spMkLst>
        </pc:spChg>
        <pc:spChg chg="add mod">
          <ac:chgData name="Jørgen Osberg" userId="a3b9ee734ee73a54" providerId="LiveId" clId="{1413933C-474A-434C-AF62-F9E485F58C09}" dt="2022-02-19T11:52:23.952" v="1798" actId="207"/>
          <ac:spMkLst>
            <pc:docMk/>
            <pc:sldMk cId="3216070453" sldId="256"/>
            <ac:spMk id="290" creationId="{8C4B6488-ED02-450F-AEDF-17435EA9B572}"/>
          </ac:spMkLst>
        </pc:spChg>
        <pc:spChg chg="add del mod">
          <ac:chgData name="Jørgen Osberg" userId="a3b9ee734ee73a54" providerId="LiveId" clId="{1413933C-474A-434C-AF62-F9E485F58C09}" dt="2022-02-18T19:50:38.546" v="1268" actId="478"/>
          <ac:spMkLst>
            <pc:docMk/>
            <pc:sldMk cId="3216070453" sldId="256"/>
            <ac:spMk id="291" creationId="{12177103-2DE5-4C4B-97ED-82BD1E7223DE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92" creationId="{FB60B686-ED8C-48C7-A236-A7E99EAB214E}"/>
          </ac:spMkLst>
        </pc:spChg>
        <pc:spChg chg="del mod">
          <ac:chgData name="Jørgen Osberg" userId="a3b9ee734ee73a54" providerId="LiveId" clId="{1413933C-474A-434C-AF62-F9E485F58C09}" dt="2022-02-18T19:16:12.071" v="304" actId="478"/>
          <ac:spMkLst>
            <pc:docMk/>
            <pc:sldMk cId="3216070453" sldId="256"/>
            <ac:spMk id="293" creationId="{8F289DE5-1FA4-4905-BB2A-8FD87CA0941A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94" creationId="{F54E8F71-3E33-4EC7-AE1D-7C00EA4DFE2E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95" creationId="{046A899F-1E0F-4342-BF21-14029DC0D7E0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96" creationId="{BD3EDB5D-2D16-4B3E-A5AB-C8E49D9D6B40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97" creationId="{4174D99E-A765-499B-847F-4D08C52A35E8}"/>
          </ac:spMkLst>
        </pc:spChg>
        <pc:spChg chg="del">
          <ac:chgData name="Jørgen Osberg" userId="a3b9ee734ee73a54" providerId="LiveId" clId="{1413933C-474A-434C-AF62-F9E485F58C09}" dt="2022-02-18T19:04:22.777" v="9" actId="478"/>
          <ac:spMkLst>
            <pc:docMk/>
            <pc:sldMk cId="3216070453" sldId="256"/>
            <ac:spMk id="298" creationId="{5C5BE756-8992-49EC-A2E2-3A78401B0DBF}"/>
          </ac:spMkLst>
        </pc:spChg>
        <pc:spChg chg="add del mod">
          <ac:chgData name="Jørgen Osberg" userId="a3b9ee734ee73a54" providerId="LiveId" clId="{1413933C-474A-434C-AF62-F9E485F58C09}" dt="2022-02-18T19:50:38.546" v="1268" actId="478"/>
          <ac:spMkLst>
            <pc:docMk/>
            <pc:sldMk cId="3216070453" sldId="256"/>
            <ac:spMk id="300" creationId="{5550CB94-AEEC-4D4E-9E92-63D9A98A9860}"/>
          </ac:spMkLst>
        </pc:spChg>
        <pc:spChg chg="add del mod">
          <ac:chgData name="Jørgen Osberg" userId="a3b9ee734ee73a54" providerId="LiveId" clId="{1413933C-474A-434C-AF62-F9E485F58C09}" dt="2022-02-18T19:50:38.546" v="1268" actId="478"/>
          <ac:spMkLst>
            <pc:docMk/>
            <pc:sldMk cId="3216070453" sldId="256"/>
            <ac:spMk id="301" creationId="{C2D8E747-8518-47B4-842D-DF1127966EAB}"/>
          </ac:spMkLst>
        </pc:spChg>
        <pc:spChg chg="add mod">
          <ac:chgData name="Jørgen Osberg" userId="a3b9ee734ee73a54" providerId="LiveId" clId="{1413933C-474A-434C-AF62-F9E485F58C09}" dt="2022-02-18T20:03:18.797" v="1498" actId="1076"/>
          <ac:spMkLst>
            <pc:docMk/>
            <pc:sldMk cId="3216070453" sldId="256"/>
            <ac:spMk id="302" creationId="{F3766847-6033-43CD-BF4B-577D587391D1}"/>
          </ac:spMkLst>
        </pc:spChg>
        <pc:spChg chg="del">
          <ac:chgData name="Jørgen Osberg" userId="a3b9ee734ee73a54" providerId="LiveId" clId="{1413933C-474A-434C-AF62-F9E485F58C09}" dt="2022-02-18T19:04:09.657" v="6" actId="478"/>
          <ac:spMkLst>
            <pc:docMk/>
            <pc:sldMk cId="3216070453" sldId="256"/>
            <ac:spMk id="304" creationId="{0E9F1510-182A-4EA3-9027-B03ECE0E6869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05" creationId="{5D1DF98F-B256-4FA6-8596-712C16E79565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06" creationId="{2E78A931-B101-425A-AF96-BCB5BCD4BEB7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08" creationId="{DFFDC5F6-4340-4FC9-87EF-8015203140D4}"/>
          </ac:spMkLst>
        </pc:spChg>
        <pc:spChg chg="mod">
          <ac:chgData name="Jørgen Osberg" userId="a3b9ee734ee73a54" providerId="LiveId" clId="{1413933C-474A-434C-AF62-F9E485F58C09}" dt="2022-02-19T11:42:16.634" v="1510" actId="20577"/>
          <ac:spMkLst>
            <pc:docMk/>
            <pc:sldMk cId="3216070453" sldId="256"/>
            <ac:spMk id="309" creationId="{D7122E69-6C4A-44CF-9D9A-835EB21BC276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11" creationId="{95106485-A0DA-465E-A166-6FDD3BD3B21B}"/>
          </ac:spMkLst>
        </pc:spChg>
        <pc:spChg chg="mod">
          <ac:chgData name="Jørgen Osberg" userId="a3b9ee734ee73a54" providerId="LiveId" clId="{1413933C-474A-434C-AF62-F9E485F58C09}" dt="2022-02-19T11:42:25.669" v="1520" actId="20577"/>
          <ac:spMkLst>
            <pc:docMk/>
            <pc:sldMk cId="3216070453" sldId="256"/>
            <ac:spMk id="312" creationId="{DBDC31D6-9184-4659-8C53-EA65E842E33F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14" creationId="{57C02F19-9013-45E7-A16C-7CAB1D08A9EE}"/>
          </ac:spMkLst>
        </pc:spChg>
        <pc:spChg chg="mod">
          <ac:chgData name="Jørgen Osberg" userId="a3b9ee734ee73a54" providerId="LiveId" clId="{1413933C-474A-434C-AF62-F9E485F58C09}" dt="2022-02-19T11:42:30.835" v="1524" actId="20577"/>
          <ac:spMkLst>
            <pc:docMk/>
            <pc:sldMk cId="3216070453" sldId="256"/>
            <ac:spMk id="315" creationId="{C284EDAC-D9BD-4C1B-8823-9D56AF438591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17" creationId="{75CF4FA9-4306-4C5B-8F64-A874DEFA132A}"/>
          </ac:spMkLst>
        </pc:spChg>
        <pc:spChg chg="mod">
          <ac:chgData name="Jørgen Osberg" userId="a3b9ee734ee73a54" providerId="LiveId" clId="{1413933C-474A-434C-AF62-F9E485F58C09}" dt="2022-02-19T11:42:35.167" v="1526" actId="20577"/>
          <ac:spMkLst>
            <pc:docMk/>
            <pc:sldMk cId="3216070453" sldId="256"/>
            <ac:spMk id="318" creationId="{E619B44E-8CEB-4859-842E-9E22FFEF9638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20" creationId="{312AE7E1-C756-4022-84F5-1364A4644E88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21" creationId="{8CD3DCBC-58FA-43B3-9080-E4CCC2B69841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23" creationId="{A22721FB-D114-44D3-9707-6C4FB0FFAF91}"/>
          </ac:spMkLst>
        </pc:spChg>
        <pc:spChg chg="mod">
          <ac:chgData name="Jørgen Osberg" userId="a3b9ee734ee73a54" providerId="LiveId" clId="{1413933C-474A-434C-AF62-F9E485F58C09}" dt="2022-02-19T11:43:54.328" v="1577" actId="14100"/>
          <ac:spMkLst>
            <pc:docMk/>
            <pc:sldMk cId="3216070453" sldId="256"/>
            <ac:spMk id="324" creationId="{CA38BB59-2E22-4F77-B125-6486EDDEB1BA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26" creationId="{AA5551BA-2116-4A82-9636-858665F2AFF1}"/>
          </ac:spMkLst>
        </pc:spChg>
        <pc:spChg chg="mod">
          <ac:chgData name="Jørgen Osberg" userId="a3b9ee734ee73a54" providerId="LiveId" clId="{1413933C-474A-434C-AF62-F9E485F58C09}" dt="2022-02-19T11:42:57.776" v="1538" actId="20577"/>
          <ac:spMkLst>
            <pc:docMk/>
            <pc:sldMk cId="3216070453" sldId="256"/>
            <ac:spMk id="327" creationId="{5B6BEB8B-04B7-45BD-962E-2510D9D6BB9E}"/>
          </ac:spMkLst>
        </pc:spChg>
        <pc:spChg chg="add mod">
          <ac:chgData name="Jørgen Osberg" userId="a3b9ee734ee73a54" providerId="LiveId" clId="{1413933C-474A-434C-AF62-F9E485F58C09}" dt="2022-02-19T11:48:47.198" v="1712" actId="1076"/>
          <ac:spMkLst>
            <pc:docMk/>
            <pc:sldMk cId="3216070453" sldId="256"/>
            <ac:spMk id="328" creationId="{D06F5B1B-07FC-42C7-B901-EAC69CAC1E87}"/>
          </ac:spMkLst>
        </pc:spChg>
        <pc:spChg chg="add del mod">
          <ac:chgData name="Jørgen Osberg" userId="a3b9ee734ee73a54" providerId="LiveId" clId="{1413933C-474A-434C-AF62-F9E485F58C09}" dt="2022-02-18T20:02:59.750" v="1497" actId="478"/>
          <ac:spMkLst>
            <pc:docMk/>
            <pc:sldMk cId="3216070453" sldId="256"/>
            <ac:spMk id="329" creationId="{9A210DE9-6BC0-496D-9A99-B408C26D04FD}"/>
          </ac:spMkLst>
        </pc:spChg>
        <pc:spChg chg="add del mod">
          <ac:chgData name="Jørgen Osberg" userId="a3b9ee734ee73a54" providerId="LiveId" clId="{1413933C-474A-434C-AF62-F9E485F58C09}" dt="2022-02-18T20:02:59.750" v="1497" actId="478"/>
          <ac:spMkLst>
            <pc:docMk/>
            <pc:sldMk cId="3216070453" sldId="256"/>
            <ac:spMk id="330" creationId="{0BB2F92A-F5A5-4271-AACE-1A07C5218051}"/>
          </ac:spMkLst>
        </pc:spChg>
        <pc:spChg chg="add del mod">
          <ac:chgData name="Jørgen Osberg" userId="a3b9ee734ee73a54" providerId="LiveId" clId="{1413933C-474A-434C-AF62-F9E485F58C09}" dt="2022-02-18T20:02:59.750" v="1497" actId="478"/>
          <ac:spMkLst>
            <pc:docMk/>
            <pc:sldMk cId="3216070453" sldId="256"/>
            <ac:spMk id="331" creationId="{400A51F8-051F-46C2-AFD5-D9B768C9B2C1}"/>
          </ac:spMkLst>
        </pc:spChg>
        <pc:spChg chg="add mod">
          <ac:chgData name="Jørgen Osberg" userId="a3b9ee734ee73a54" providerId="LiveId" clId="{1413933C-474A-434C-AF62-F9E485F58C09}" dt="2022-02-19T11:53:08.836" v="1811" actId="207"/>
          <ac:spMkLst>
            <pc:docMk/>
            <pc:sldMk cId="3216070453" sldId="256"/>
            <ac:spMk id="332" creationId="{14BBED7E-D0C4-4802-B0D5-09A45DEF26A5}"/>
          </ac:spMkLst>
        </pc:spChg>
        <pc:spChg chg="add mod">
          <ac:chgData name="Jørgen Osberg" userId="a3b9ee734ee73a54" providerId="LiveId" clId="{1413933C-474A-434C-AF62-F9E485F58C09}" dt="2022-02-19T11:52:27.752" v="1800" actId="207"/>
          <ac:spMkLst>
            <pc:docMk/>
            <pc:sldMk cId="3216070453" sldId="256"/>
            <ac:spMk id="333" creationId="{A32F77AF-26D8-48F0-9DC5-142CFC050E27}"/>
          </ac:spMkLst>
        </pc:spChg>
        <pc:spChg chg="add mod">
          <ac:chgData name="Jørgen Osberg" userId="a3b9ee734ee73a54" providerId="LiveId" clId="{1413933C-474A-434C-AF62-F9E485F58C09}" dt="2022-02-19T11:41:59.426" v="1500" actId="1076"/>
          <ac:spMkLst>
            <pc:docMk/>
            <pc:sldMk cId="3216070453" sldId="256"/>
            <ac:spMk id="334" creationId="{64A0EA0B-8D11-4C18-9CD0-D5B68B95FE41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36" creationId="{09344ED6-A18B-441D-87D5-FCA6ABDB396C}"/>
          </ac:spMkLst>
        </pc:spChg>
        <pc:spChg chg="mod">
          <ac:chgData name="Jørgen Osberg" userId="a3b9ee734ee73a54" providerId="LiveId" clId="{1413933C-474A-434C-AF62-F9E485F58C09}" dt="2022-02-19T11:47:12.917" v="1697" actId="14100"/>
          <ac:spMkLst>
            <pc:docMk/>
            <pc:sldMk cId="3216070453" sldId="256"/>
            <ac:spMk id="337" creationId="{6B93902E-F868-4C4A-B4DC-790669AF8F16}"/>
          </ac:spMkLst>
        </pc:spChg>
        <pc:spChg chg="mod">
          <ac:chgData name="Jørgen Osberg" userId="a3b9ee734ee73a54" providerId="LiveId" clId="{1413933C-474A-434C-AF62-F9E485F58C09}" dt="2022-02-19T11:46:54.825" v="1668" actId="20577"/>
          <ac:spMkLst>
            <pc:docMk/>
            <pc:sldMk cId="3216070453" sldId="256"/>
            <ac:spMk id="338" creationId="{CAB67F6B-6208-4FC6-B114-B02C2342BE40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40" creationId="{F4F59CF3-BA08-44FB-9E41-96DB4851FD9E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41" creationId="{E216FB40-2951-43E6-8AAC-CBB1FAE2E7AB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42" creationId="{51515315-8A74-4E8C-9CE1-275E087855F6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44" creationId="{EB5B3E2E-4640-4F39-BDD4-F9EDC24FC1A7}"/>
          </ac:spMkLst>
        </pc:spChg>
        <pc:spChg chg="mod">
          <ac:chgData name="Jørgen Osberg" userId="a3b9ee734ee73a54" providerId="LiveId" clId="{1413933C-474A-434C-AF62-F9E485F58C09}" dt="2022-02-19T11:46:40.213" v="1649" actId="20577"/>
          <ac:spMkLst>
            <pc:docMk/>
            <pc:sldMk cId="3216070453" sldId="256"/>
            <ac:spMk id="345" creationId="{6096E379-33FD-49C9-B1DA-FB864B58896B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47" creationId="{0D40FCE9-F4F4-4219-94E7-F5071680F651}"/>
          </ac:spMkLst>
        </pc:spChg>
        <pc:spChg chg="mod">
          <ac:chgData name="Jørgen Osberg" userId="a3b9ee734ee73a54" providerId="LiveId" clId="{1413933C-474A-434C-AF62-F9E485F58C09}" dt="2022-02-18T19:49:13.874" v="1263"/>
          <ac:spMkLst>
            <pc:docMk/>
            <pc:sldMk cId="3216070453" sldId="256"/>
            <ac:spMk id="348" creationId="{BB74AEF4-BBD3-4C30-9F01-6CAFDCD83495}"/>
          </ac:spMkLst>
        </pc:spChg>
        <pc:spChg chg="add del mod">
          <ac:chgData name="Jørgen Osberg" userId="a3b9ee734ee73a54" providerId="LiveId" clId="{1413933C-474A-434C-AF62-F9E485F58C09}" dt="2022-02-18T19:50:41.946" v="1269" actId="478"/>
          <ac:spMkLst>
            <pc:docMk/>
            <pc:sldMk cId="3216070453" sldId="256"/>
            <ac:spMk id="349" creationId="{A478BE59-CD00-43D0-B361-CBC67AB8AFC8}"/>
          </ac:spMkLst>
        </pc:spChg>
        <pc:spChg chg="add del mod">
          <ac:chgData name="Jørgen Osberg" userId="a3b9ee734ee73a54" providerId="LiveId" clId="{1413933C-474A-434C-AF62-F9E485F58C09}" dt="2022-02-18T19:50:41.946" v="1269" actId="478"/>
          <ac:spMkLst>
            <pc:docMk/>
            <pc:sldMk cId="3216070453" sldId="256"/>
            <ac:spMk id="350" creationId="{83128A74-386F-4A43-B7B7-15060ECE7A93}"/>
          </ac:spMkLst>
        </pc:spChg>
        <pc:spChg chg="add mod">
          <ac:chgData name="Jørgen Osberg" userId="a3b9ee734ee73a54" providerId="LiveId" clId="{1413933C-474A-434C-AF62-F9E485F58C09}" dt="2022-02-19T11:57:09.917" v="1936" actId="1076"/>
          <ac:spMkLst>
            <pc:docMk/>
            <pc:sldMk cId="3216070453" sldId="256"/>
            <ac:spMk id="351" creationId="{9215DCCA-9017-4701-A7B2-DF37A463512C}"/>
          </ac:spMkLst>
        </pc:spChg>
        <pc:spChg chg="add del mod">
          <ac:chgData name="Jørgen Osberg" userId="a3b9ee734ee73a54" providerId="LiveId" clId="{1413933C-474A-434C-AF62-F9E485F58C09}" dt="2022-02-18T19:50:41.946" v="1269" actId="478"/>
          <ac:spMkLst>
            <pc:docMk/>
            <pc:sldMk cId="3216070453" sldId="256"/>
            <ac:spMk id="352" creationId="{CFBC1156-6204-44B6-8D50-86A109E43A56}"/>
          </ac:spMkLst>
        </pc:spChg>
        <pc:spChg chg="add del mod">
          <ac:chgData name="Jørgen Osberg" userId="a3b9ee734ee73a54" providerId="LiveId" clId="{1413933C-474A-434C-AF62-F9E485F58C09}" dt="2022-02-18T19:50:41.946" v="1269" actId="478"/>
          <ac:spMkLst>
            <pc:docMk/>
            <pc:sldMk cId="3216070453" sldId="256"/>
            <ac:spMk id="353" creationId="{C359C04B-C5A1-42ED-A37C-CF758CC652CE}"/>
          </ac:spMkLst>
        </pc:spChg>
        <pc:spChg chg="add del mod">
          <ac:chgData name="Jørgen Osberg" userId="a3b9ee734ee73a54" providerId="LiveId" clId="{1413933C-474A-434C-AF62-F9E485F58C09}" dt="2022-02-18T19:50:41.946" v="1269" actId="478"/>
          <ac:spMkLst>
            <pc:docMk/>
            <pc:sldMk cId="3216070453" sldId="256"/>
            <ac:spMk id="354" creationId="{CFC7DD5E-E4CB-4CFF-9863-2C4ED575A39F}"/>
          </ac:spMkLst>
        </pc:spChg>
        <pc:spChg chg="add mod">
          <ac:chgData name="Jørgen Osberg" userId="a3b9ee734ee73a54" providerId="LiveId" clId="{1413933C-474A-434C-AF62-F9E485F58C09}" dt="2022-02-19T12:25:04.154" v="2359" actId="20577"/>
          <ac:spMkLst>
            <pc:docMk/>
            <pc:sldMk cId="3216070453" sldId="256"/>
            <ac:spMk id="355" creationId="{6B9D7CDE-6662-4A73-AABB-367F663F3E9F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57" creationId="{AAB32DD7-9490-47A6-A8CE-95F325018184}"/>
          </ac:spMkLst>
        </pc:spChg>
        <pc:spChg chg="mod">
          <ac:chgData name="Jørgen Osberg" userId="a3b9ee734ee73a54" providerId="LiveId" clId="{1413933C-474A-434C-AF62-F9E485F58C09}" dt="2022-02-19T11:58:51.739" v="2012" actId="20577"/>
          <ac:spMkLst>
            <pc:docMk/>
            <pc:sldMk cId="3216070453" sldId="256"/>
            <ac:spMk id="358" creationId="{4E544453-8F6A-4C32-80A9-6F5D9757EF57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60" creationId="{1D485CBF-CAE0-4C5F-A0D1-C1CE3F82270C}"/>
          </ac:spMkLst>
        </pc:spChg>
        <pc:spChg chg="mod">
          <ac:chgData name="Jørgen Osberg" userId="a3b9ee734ee73a54" providerId="LiveId" clId="{1413933C-474A-434C-AF62-F9E485F58C09}" dt="2022-02-19T11:58:09.919" v="1984" actId="20577"/>
          <ac:spMkLst>
            <pc:docMk/>
            <pc:sldMk cId="3216070453" sldId="256"/>
            <ac:spMk id="361" creationId="{3F12BE5B-F2E0-4C1F-B95C-44768CAA637F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63" creationId="{43503A4E-B55A-429A-BA74-95118F277CCF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64" creationId="{FCFE5086-92B8-4594-96EF-E92B77E442ED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66" creationId="{02D80D60-6F32-4003-9658-881BA4356D52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67" creationId="{307E3951-DB56-428F-ADA9-3B151507E59B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69" creationId="{101AE915-D710-4A97-904B-D2B40210BF5C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70" creationId="{9EF2BA26-A1F5-4DA5-8A62-3DC7BB1E9CA3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72" creationId="{35EC7067-6383-42C5-BCAF-D17982229DEA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73" creationId="{173FCF9C-1F9E-4DB5-BB75-0C3298E4A3D3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75" creationId="{0CFEBE09-FAE7-4B6B-906A-707C6FCA240F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76" creationId="{50D75373-B817-4FF1-B4CE-B0AAD3D1D13E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78" creationId="{B6DCFCA0-196F-42D9-BC4F-F0A5E7608260}"/>
          </ac:spMkLst>
        </pc:spChg>
        <pc:spChg chg="mod">
          <ac:chgData name="Jørgen Osberg" userId="a3b9ee734ee73a54" providerId="LiveId" clId="{1413933C-474A-434C-AF62-F9E485F58C09}" dt="2022-02-19T11:58:28.574" v="1993" actId="20577"/>
          <ac:spMkLst>
            <pc:docMk/>
            <pc:sldMk cId="3216070453" sldId="256"/>
            <ac:spMk id="379" creationId="{2A819F58-D1B6-4004-9A82-4719CDC9166B}"/>
          </ac:spMkLst>
        </pc:spChg>
        <pc:spChg chg="add del mod">
          <ac:chgData name="Jørgen Osberg" userId="a3b9ee734ee73a54" providerId="LiveId" clId="{1413933C-474A-434C-AF62-F9E485F58C09}" dt="2022-02-19T11:59:07.492" v="2014" actId="478"/>
          <ac:spMkLst>
            <pc:docMk/>
            <pc:sldMk cId="3216070453" sldId="256"/>
            <ac:spMk id="380" creationId="{53C236AC-30FC-4422-B937-2A5A1FA5130B}"/>
          </ac:spMkLst>
        </pc:spChg>
        <pc:spChg chg="add del mod">
          <ac:chgData name="Jørgen Osberg" userId="a3b9ee734ee73a54" providerId="LiveId" clId="{1413933C-474A-434C-AF62-F9E485F58C09}" dt="2022-02-19T12:12:39.252" v="2284" actId="1076"/>
          <ac:spMkLst>
            <pc:docMk/>
            <pc:sldMk cId="3216070453" sldId="256"/>
            <ac:spMk id="381" creationId="{6FEA59E2-7D17-4982-965B-76406891A54F}"/>
          </ac:spMkLst>
        </pc:spChg>
        <pc:spChg chg="add del mod">
          <ac:chgData name="Jørgen Osberg" userId="a3b9ee734ee73a54" providerId="LiveId" clId="{1413933C-474A-434C-AF62-F9E485F58C09}" dt="2022-02-19T11:56:18.740" v="1929" actId="478"/>
          <ac:spMkLst>
            <pc:docMk/>
            <pc:sldMk cId="3216070453" sldId="256"/>
            <ac:spMk id="382" creationId="{1D3A2315-1783-43D2-B41E-C81168120EBB}"/>
          </ac:spMkLst>
        </pc:spChg>
        <pc:spChg chg="add del mod">
          <ac:chgData name="Jørgen Osberg" userId="a3b9ee734ee73a54" providerId="LiveId" clId="{1413933C-474A-434C-AF62-F9E485F58C09}" dt="2022-02-19T12:12:39.252" v="2284" actId="1076"/>
          <ac:spMkLst>
            <pc:docMk/>
            <pc:sldMk cId="3216070453" sldId="256"/>
            <ac:spMk id="383" creationId="{CA8FED20-9FA3-4440-A36C-16A2FFC50549}"/>
          </ac:spMkLst>
        </pc:spChg>
        <pc:spChg chg="add mod">
          <ac:chgData name="Jørgen Osberg" userId="a3b9ee734ee73a54" providerId="LiveId" clId="{1413933C-474A-434C-AF62-F9E485F58C09}" dt="2022-02-19T12:03:09.985" v="2177" actId="1076"/>
          <ac:spMkLst>
            <pc:docMk/>
            <pc:sldMk cId="3216070453" sldId="256"/>
            <ac:spMk id="384" creationId="{577B1A7E-70E4-4D1F-B02E-49FBFF4079A9}"/>
          </ac:spMkLst>
        </pc:spChg>
        <pc:spChg chg="add mod">
          <ac:chgData name="Jørgen Osberg" userId="a3b9ee734ee73a54" providerId="LiveId" clId="{1413933C-474A-434C-AF62-F9E485F58C09}" dt="2022-02-19T12:03:09.985" v="2177" actId="1076"/>
          <ac:spMkLst>
            <pc:docMk/>
            <pc:sldMk cId="3216070453" sldId="256"/>
            <ac:spMk id="385" creationId="{82E49A47-5433-444F-AC3D-CD7510792253}"/>
          </ac:spMkLst>
        </pc:spChg>
        <pc:spChg chg="add mod">
          <ac:chgData name="Jørgen Osberg" userId="a3b9ee734ee73a54" providerId="LiveId" clId="{1413933C-474A-434C-AF62-F9E485F58C09}" dt="2022-02-19T12:03:09.985" v="2177" actId="1076"/>
          <ac:spMkLst>
            <pc:docMk/>
            <pc:sldMk cId="3216070453" sldId="256"/>
            <ac:spMk id="386" creationId="{87A8C427-1333-4D4D-90D0-42D808FD92E4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88" creationId="{6B1D106F-73D0-43E6-8A04-9536293110A5}"/>
          </ac:spMkLst>
        </pc:spChg>
        <pc:spChg chg="mod">
          <ac:chgData name="Jørgen Osberg" userId="a3b9ee734ee73a54" providerId="LiveId" clId="{1413933C-474A-434C-AF62-F9E485F58C09}" dt="2022-02-19T11:59:50.189" v="2059" actId="14100"/>
          <ac:spMkLst>
            <pc:docMk/>
            <pc:sldMk cId="3216070453" sldId="256"/>
            <ac:spMk id="389" creationId="{E02B39AC-B4A1-4CA2-973B-4C8D618CCD56}"/>
          </ac:spMkLst>
        </pc:spChg>
        <pc:spChg chg="mod">
          <ac:chgData name="Jørgen Osberg" userId="a3b9ee734ee73a54" providerId="LiveId" clId="{1413933C-474A-434C-AF62-F9E485F58C09}" dt="2022-02-19T11:59:32.729" v="2033" actId="20577"/>
          <ac:spMkLst>
            <pc:docMk/>
            <pc:sldMk cId="3216070453" sldId="256"/>
            <ac:spMk id="390" creationId="{311843E1-42D7-419B-BFC1-1C5D88680375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92" creationId="{DDA52238-92D8-4729-8CE7-873A6706A5CE}"/>
          </ac:spMkLst>
        </pc:spChg>
        <pc:spChg chg="mod">
          <ac:chgData name="Jørgen Osberg" userId="a3b9ee734ee73a54" providerId="LiveId" clId="{1413933C-474A-434C-AF62-F9E485F58C09}" dt="2022-02-19T12:02:25.774" v="2170" actId="113"/>
          <ac:spMkLst>
            <pc:docMk/>
            <pc:sldMk cId="3216070453" sldId="256"/>
            <ac:spMk id="393" creationId="{747ABE48-0472-47AB-A899-E059C0186DC2}"/>
          </ac:spMkLst>
        </pc:spChg>
        <pc:spChg chg="del mod">
          <ac:chgData name="Jørgen Osberg" userId="a3b9ee734ee73a54" providerId="LiveId" clId="{1413933C-474A-434C-AF62-F9E485F58C09}" dt="2022-02-19T12:02:16.278" v="2169" actId="478"/>
          <ac:spMkLst>
            <pc:docMk/>
            <pc:sldMk cId="3216070453" sldId="256"/>
            <ac:spMk id="394" creationId="{F5E41F3B-44B9-467F-90E7-3020065BDC9E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96" creationId="{39F6E19C-BE3E-475F-90EB-2F9A8ED15175}"/>
          </ac:spMkLst>
        </pc:spChg>
        <pc:spChg chg="mod">
          <ac:chgData name="Jørgen Osberg" userId="a3b9ee734ee73a54" providerId="LiveId" clId="{1413933C-474A-434C-AF62-F9E485F58C09}" dt="2022-02-19T12:00:20.582" v="2069" actId="20577"/>
          <ac:spMkLst>
            <pc:docMk/>
            <pc:sldMk cId="3216070453" sldId="256"/>
            <ac:spMk id="397" creationId="{94655E90-ED06-478A-84FE-C0CCF1E8866B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399" creationId="{62267CE2-6BB0-4299-B186-35F2DB9BB9A8}"/>
          </ac:spMkLst>
        </pc:spChg>
        <pc:spChg chg="mod">
          <ac:chgData name="Jørgen Osberg" userId="a3b9ee734ee73a54" providerId="LiveId" clId="{1413933C-474A-434C-AF62-F9E485F58C09}" dt="2022-02-18T19:49:38.543" v="1266"/>
          <ac:spMkLst>
            <pc:docMk/>
            <pc:sldMk cId="3216070453" sldId="256"/>
            <ac:spMk id="400" creationId="{8FC58AF9-6BF3-428E-9591-CD6A530BDCDC}"/>
          </ac:spMkLst>
        </pc:spChg>
        <pc:spChg chg="mod">
          <ac:chgData name="Jørgen Osberg" userId="a3b9ee734ee73a54" providerId="LiveId" clId="{1413933C-474A-434C-AF62-F9E485F58C09}" dt="2022-02-18T19:57:46.628" v="1316"/>
          <ac:spMkLst>
            <pc:docMk/>
            <pc:sldMk cId="3216070453" sldId="256"/>
            <ac:spMk id="402" creationId="{054D0935-60BA-46D3-8E99-CEFEAA3D0894}"/>
          </ac:spMkLst>
        </pc:spChg>
        <pc:spChg chg="mod">
          <ac:chgData name="Jørgen Osberg" userId="a3b9ee734ee73a54" providerId="LiveId" clId="{1413933C-474A-434C-AF62-F9E485F58C09}" dt="2022-02-18T19:57:46.628" v="1316"/>
          <ac:spMkLst>
            <pc:docMk/>
            <pc:sldMk cId="3216070453" sldId="256"/>
            <ac:spMk id="403" creationId="{D4935117-8768-44B1-BB56-C79D92E1D781}"/>
          </ac:spMkLst>
        </pc:spChg>
        <pc:spChg chg="mod">
          <ac:chgData name="Jørgen Osberg" userId="a3b9ee734ee73a54" providerId="LiveId" clId="{1413933C-474A-434C-AF62-F9E485F58C09}" dt="2022-02-18T19:57:46.628" v="1316"/>
          <ac:spMkLst>
            <pc:docMk/>
            <pc:sldMk cId="3216070453" sldId="256"/>
            <ac:spMk id="404" creationId="{FE7CC039-A3A2-4CD1-849E-D8B50DD19363}"/>
          </ac:spMkLst>
        </pc:spChg>
        <pc:spChg chg="mod">
          <ac:chgData name="Jørgen Osberg" userId="a3b9ee734ee73a54" providerId="LiveId" clId="{1413933C-474A-434C-AF62-F9E485F58C09}" dt="2022-02-19T11:47:48.917" v="1703" actId="1076"/>
          <ac:spMkLst>
            <pc:docMk/>
            <pc:sldMk cId="3216070453" sldId="256"/>
            <ac:spMk id="406" creationId="{C11B1C98-5512-447D-8DC1-2A26FB08B124}"/>
          </ac:spMkLst>
        </pc:spChg>
        <pc:spChg chg="mod">
          <ac:chgData name="Jørgen Osberg" userId="a3b9ee734ee73a54" providerId="LiveId" clId="{1413933C-474A-434C-AF62-F9E485F58C09}" dt="2022-02-18T19:58:28.494" v="1373" actId="20577"/>
          <ac:spMkLst>
            <pc:docMk/>
            <pc:sldMk cId="3216070453" sldId="256"/>
            <ac:spMk id="407" creationId="{C5A99835-423E-42FA-95E8-1C00C77513CB}"/>
          </ac:spMkLst>
        </pc:spChg>
        <pc:spChg chg="mod">
          <ac:chgData name="Jørgen Osberg" userId="a3b9ee734ee73a54" providerId="LiveId" clId="{1413933C-474A-434C-AF62-F9E485F58C09}" dt="2022-02-18T19:58:31.938" v="1374"/>
          <ac:spMkLst>
            <pc:docMk/>
            <pc:sldMk cId="3216070453" sldId="256"/>
            <ac:spMk id="409" creationId="{F4EFEB94-AE99-4321-AC7F-32E5F882D815}"/>
          </ac:spMkLst>
        </pc:spChg>
        <pc:spChg chg="mod">
          <ac:chgData name="Jørgen Osberg" userId="a3b9ee734ee73a54" providerId="LiveId" clId="{1413933C-474A-434C-AF62-F9E485F58C09}" dt="2022-02-18T19:59:21.797" v="1412" actId="14100"/>
          <ac:spMkLst>
            <pc:docMk/>
            <pc:sldMk cId="3216070453" sldId="256"/>
            <ac:spMk id="410" creationId="{2810A9BF-C785-4BAD-B4E9-8558BA2B8851}"/>
          </ac:spMkLst>
        </pc:spChg>
        <pc:spChg chg="mod">
          <ac:chgData name="Jørgen Osberg" userId="a3b9ee734ee73a54" providerId="LiveId" clId="{1413933C-474A-434C-AF62-F9E485F58C09}" dt="2022-02-18T20:00:29.548" v="1422"/>
          <ac:spMkLst>
            <pc:docMk/>
            <pc:sldMk cId="3216070453" sldId="256"/>
            <ac:spMk id="412" creationId="{977D02CF-9823-4A6F-9B4C-4AA2A561424E}"/>
          </ac:spMkLst>
        </pc:spChg>
        <pc:spChg chg="mod">
          <ac:chgData name="Jørgen Osberg" userId="a3b9ee734ee73a54" providerId="LiveId" clId="{1413933C-474A-434C-AF62-F9E485F58C09}" dt="2022-02-18T20:00:42.325" v="1439" actId="20577"/>
          <ac:spMkLst>
            <pc:docMk/>
            <pc:sldMk cId="3216070453" sldId="256"/>
            <ac:spMk id="413" creationId="{9F3D0458-B76C-4A97-97A3-70E4AB3B10C7}"/>
          </ac:spMkLst>
        </pc:spChg>
        <pc:spChg chg="mod">
          <ac:chgData name="Jørgen Osberg" userId="a3b9ee734ee73a54" providerId="LiveId" clId="{1413933C-474A-434C-AF62-F9E485F58C09}" dt="2022-02-19T11:47:27.271" v="1698"/>
          <ac:spMkLst>
            <pc:docMk/>
            <pc:sldMk cId="3216070453" sldId="256"/>
            <ac:spMk id="415" creationId="{724FEAC1-756A-44DA-BB47-8DF9EBAB383E}"/>
          </ac:spMkLst>
        </pc:spChg>
        <pc:spChg chg="mod">
          <ac:chgData name="Jørgen Osberg" userId="a3b9ee734ee73a54" providerId="LiveId" clId="{1413933C-474A-434C-AF62-F9E485F58C09}" dt="2022-02-19T11:47:27.271" v="1698"/>
          <ac:spMkLst>
            <pc:docMk/>
            <pc:sldMk cId="3216070453" sldId="256"/>
            <ac:spMk id="416" creationId="{B82C0199-3B21-442D-A39E-AB39D6473618}"/>
          </ac:spMkLst>
        </pc:spChg>
        <pc:spChg chg="mod">
          <ac:chgData name="Jørgen Osberg" userId="a3b9ee734ee73a54" providerId="LiveId" clId="{1413933C-474A-434C-AF62-F9E485F58C09}" dt="2022-02-19T11:47:38.465" v="1700"/>
          <ac:spMkLst>
            <pc:docMk/>
            <pc:sldMk cId="3216070453" sldId="256"/>
            <ac:spMk id="418" creationId="{ACA9B2F1-F85F-40CB-98DA-BC912646B73E}"/>
          </ac:spMkLst>
        </pc:spChg>
        <pc:spChg chg="mod">
          <ac:chgData name="Jørgen Osberg" userId="a3b9ee734ee73a54" providerId="LiveId" clId="{1413933C-474A-434C-AF62-F9E485F58C09}" dt="2022-02-19T11:47:38.465" v="1700"/>
          <ac:spMkLst>
            <pc:docMk/>
            <pc:sldMk cId="3216070453" sldId="256"/>
            <ac:spMk id="419" creationId="{3CF2C06C-6F83-4165-BD48-13BEBD793E70}"/>
          </ac:spMkLst>
        </pc:spChg>
        <pc:spChg chg="mod">
          <ac:chgData name="Jørgen Osberg" userId="a3b9ee734ee73a54" providerId="LiveId" clId="{1413933C-474A-434C-AF62-F9E485F58C09}" dt="2022-02-19T11:48:04.169" v="1708"/>
          <ac:spMkLst>
            <pc:docMk/>
            <pc:sldMk cId="3216070453" sldId="256"/>
            <ac:spMk id="421" creationId="{407C7435-6573-4489-9CDB-BCC22C142BE4}"/>
          </ac:spMkLst>
        </pc:spChg>
        <pc:spChg chg="mod">
          <ac:chgData name="Jørgen Osberg" userId="a3b9ee734ee73a54" providerId="LiveId" clId="{1413933C-474A-434C-AF62-F9E485F58C09}" dt="2022-02-19T11:48:04.169" v="1708"/>
          <ac:spMkLst>
            <pc:docMk/>
            <pc:sldMk cId="3216070453" sldId="256"/>
            <ac:spMk id="422" creationId="{8340277A-A51D-47E7-9774-28A9978ABA39}"/>
          </ac:spMkLst>
        </pc:spChg>
        <pc:spChg chg="mod">
          <ac:chgData name="Jørgen Osberg" userId="a3b9ee734ee73a54" providerId="LiveId" clId="{1413933C-474A-434C-AF62-F9E485F58C09}" dt="2022-02-19T11:48:53.333" v="1714"/>
          <ac:spMkLst>
            <pc:docMk/>
            <pc:sldMk cId="3216070453" sldId="256"/>
            <ac:spMk id="424" creationId="{B336407A-7BA2-4BF1-8CE7-02E450DC3684}"/>
          </ac:spMkLst>
        </pc:spChg>
        <pc:spChg chg="mod">
          <ac:chgData name="Jørgen Osberg" userId="a3b9ee734ee73a54" providerId="LiveId" clId="{1413933C-474A-434C-AF62-F9E485F58C09}" dt="2022-02-19T11:49:05.456" v="1734" actId="20577"/>
          <ac:spMkLst>
            <pc:docMk/>
            <pc:sldMk cId="3216070453" sldId="256"/>
            <ac:spMk id="425" creationId="{3BEF2362-6D53-4347-A422-3103A0ECA93F}"/>
          </ac:spMkLst>
        </pc:spChg>
        <pc:spChg chg="mod">
          <ac:chgData name="Jørgen Osberg" userId="a3b9ee734ee73a54" providerId="LiveId" clId="{1413933C-474A-434C-AF62-F9E485F58C09}" dt="2022-02-19T11:49:41.011" v="1736"/>
          <ac:spMkLst>
            <pc:docMk/>
            <pc:sldMk cId="3216070453" sldId="256"/>
            <ac:spMk id="427" creationId="{B1C6624C-F3D6-40D8-928D-47FBCC432394}"/>
          </ac:spMkLst>
        </pc:spChg>
        <pc:spChg chg="mod">
          <ac:chgData name="Jørgen Osberg" userId="a3b9ee734ee73a54" providerId="LiveId" clId="{1413933C-474A-434C-AF62-F9E485F58C09}" dt="2022-02-19T11:49:41.011" v="1736"/>
          <ac:spMkLst>
            <pc:docMk/>
            <pc:sldMk cId="3216070453" sldId="256"/>
            <ac:spMk id="428" creationId="{732C382F-5845-45BB-907F-76261F662F3F}"/>
          </ac:spMkLst>
        </pc:spChg>
        <pc:spChg chg="mod">
          <ac:chgData name="Jørgen Osberg" userId="a3b9ee734ee73a54" providerId="LiveId" clId="{1413933C-474A-434C-AF62-F9E485F58C09}" dt="2022-02-19T11:50:56.758" v="1750"/>
          <ac:spMkLst>
            <pc:docMk/>
            <pc:sldMk cId="3216070453" sldId="256"/>
            <ac:spMk id="430" creationId="{5BFEDF44-CDCB-4285-8FB2-AE9AFB37F743}"/>
          </ac:spMkLst>
        </pc:spChg>
        <pc:spChg chg="mod">
          <ac:chgData name="Jørgen Osberg" userId="a3b9ee734ee73a54" providerId="LiveId" clId="{1413933C-474A-434C-AF62-F9E485F58C09}" dt="2022-02-19T11:50:56.758" v="1750"/>
          <ac:spMkLst>
            <pc:docMk/>
            <pc:sldMk cId="3216070453" sldId="256"/>
            <ac:spMk id="431" creationId="{7DE67BAC-60F2-405F-8AC1-3E37C17ADDCE}"/>
          </ac:spMkLst>
        </pc:spChg>
        <pc:spChg chg="mod">
          <ac:chgData name="Jørgen Osberg" userId="a3b9ee734ee73a54" providerId="LiveId" clId="{1413933C-474A-434C-AF62-F9E485F58C09}" dt="2022-02-19T11:51:00.410" v="1751"/>
          <ac:spMkLst>
            <pc:docMk/>
            <pc:sldMk cId="3216070453" sldId="256"/>
            <ac:spMk id="433" creationId="{F15DAF59-C935-40CB-8253-52566CC5DD5F}"/>
          </ac:spMkLst>
        </pc:spChg>
        <pc:spChg chg="mod">
          <ac:chgData name="Jørgen Osberg" userId="a3b9ee734ee73a54" providerId="LiveId" clId="{1413933C-474A-434C-AF62-F9E485F58C09}" dt="2022-02-19T11:51:18.703" v="1763" actId="20577"/>
          <ac:spMkLst>
            <pc:docMk/>
            <pc:sldMk cId="3216070453" sldId="256"/>
            <ac:spMk id="434" creationId="{F18764FC-73C8-4337-80B2-C1E098A87698}"/>
          </ac:spMkLst>
        </pc:spChg>
        <pc:spChg chg="mod">
          <ac:chgData name="Jørgen Osberg" userId="a3b9ee734ee73a54" providerId="LiveId" clId="{1413933C-474A-434C-AF62-F9E485F58C09}" dt="2022-02-19T11:51:42.975" v="1765"/>
          <ac:spMkLst>
            <pc:docMk/>
            <pc:sldMk cId="3216070453" sldId="256"/>
            <ac:spMk id="436" creationId="{F004654D-815D-414A-B673-856002D1982C}"/>
          </ac:spMkLst>
        </pc:spChg>
        <pc:spChg chg="mod">
          <ac:chgData name="Jørgen Osberg" userId="a3b9ee734ee73a54" providerId="LiveId" clId="{1413933C-474A-434C-AF62-F9E485F58C09}" dt="2022-02-19T11:51:58.205" v="1792" actId="20577"/>
          <ac:spMkLst>
            <pc:docMk/>
            <pc:sldMk cId="3216070453" sldId="256"/>
            <ac:spMk id="437" creationId="{64E7F60F-13E0-4AB9-8F32-48BB2F415AA3}"/>
          </ac:spMkLst>
        </pc:spChg>
        <pc:spChg chg="mod">
          <ac:chgData name="Jørgen Osberg" userId="a3b9ee734ee73a54" providerId="LiveId" clId="{1413933C-474A-434C-AF62-F9E485F58C09}" dt="2022-02-19T12:00:28.984" v="2070"/>
          <ac:spMkLst>
            <pc:docMk/>
            <pc:sldMk cId="3216070453" sldId="256"/>
            <ac:spMk id="439" creationId="{3180656D-0949-4F39-838E-8D523D6469FC}"/>
          </ac:spMkLst>
        </pc:spChg>
        <pc:spChg chg="mod">
          <ac:chgData name="Jørgen Osberg" userId="a3b9ee734ee73a54" providerId="LiveId" clId="{1413933C-474A-434C-AF62-F9E485F58C09}" dt="2022-02-19T12:01:34.087" v="2130" actId="14100"/>
          <ac:spMkLst>
            <pc:docMk/>
            <pc:sldMk cId="3216070453" sldId="256"/>
            <ac:spMk id="440" creationId="{1DF2CBB9-8F1C-49FA-BFDB-7970F254696D}"/>
          </ac:spMkLst>
        </pc:spChg>
        <pc:spChg chg="mod">
          <ac:chgData name="Jørgen Osberg" userId="a3b9ee734ee73a54" providerId="LiveId" clId="{1413933C-474A-434C-AF62-F9E485F58C09}" dt="2022-02-19T12:00:41.161" v="2086"/>
          <ac:spMkLst>
            <pc:docMk/>
            <pc:sldMk cId="3216070453" sldId="256"/>
            <ac:spMk id="442" creationId="{81418329-8C38-4151-A64F-073C57548458}"/>
          </ac:spMkLst>
        </pc:spChg>
        <pc:spChg chg="mod">
          <ac:chgData name="Jørgen Osberg" userId="a3b9ee734ee73a54" providerId="LiveId" clId="{1413933C-474A-434C-AF62-F9E485F58C09}" dt="2022-02-19T12:01:00.363" v="2118" actId="14100"/>
          <ac:spMkLst>
            <pc:docMk/>
            <pc:sldMk cId="3216070453" sldId="256"/>
            <ac:spMk id="443" creationId="{5F93D722-2E93-4064-860C-2893607ABF8E}"/>
          </ac:spMkLst>
        </pc:spChg>
        <pc:grpChg chg="add del mod">
          <ac:chgData name="Jørgen Osberg" userId="a3b9ee734ee73a54" providerId="LiveId" clId="{1413933C-474A-434C-AF62-F9E485F58C09}" dt="2022-02-18T19:05:30.318" v="23" actId="165"/>
          <ac:grpSpMkLst>
            <pc:docMk/>
            <pc:sldMk cId="3216070453" sldId="256"/>
            <ac:grpSpMk id="2" creationId="{FD0F09C0-BEC6-440B-A0A7-3DC08793F494}"/>
          </ac:grpSpMkLst>
        </pc:grpChg>
        <pc:grpChg chg="add mod or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6" creationId="{D6147688-8E45-4361-AD02-42B72ADB1B24}"/>
          </ac:grpSpMkLst>
        </pc:grpChg>
        <pc:grpChg chg="add mo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15" creationId="{FEC060E4-6E9D-4C15-BEA3-6EA303DCA37D}"/>
          </ac:grpSpMkLst>
        </pc:grpChg>
        <pc:grpChg chg="add mo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197" creationId="{C0C6E32C-0506-4120-83AA-3F5860A86AE1}"/>
          </ac:grpSpMkLst>
        </pc:grpChg>
        <pc:grpChg chg="add mo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201" creationId="{155AE5A7-7915-411D-9185-BA91E4FEDF0D}"/>
          </ac:grpSpMkLst>
        </pc:grpChg>
        <pc:grpChg chg="add mo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206" creationId="{670591B5-BD4F-49C6-A901-F31E91824980}"/>
          </ac:grpSpMkLst>
        </pc:grpChg>
        <pc:grpChg chg="add mo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213" creationId="{CE4EFAF9-FFB1-455C-9A76-0BF4182F2BF8}"/>
          </ac:grpSpMkLst>
        </pc:grpChg>
        <pc:grpChg chg="add mo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219" creationId="{4B7B89B9-111D-4151-BB63-0307AFB4929A}"/>
          </ac:grpSpMkLst>
        </pc:grpChg>
        <pc:grpChg chg="add mod">
          <ac:chgData name="Jørgen Osberg" userId="a3b9ee734ee73a54" providerId="LiveId" clId="{1413933C-474A-434C-AF62-F9E485F58C09}" dt="2022-02-18T19:53:26.432" v="1274" actId="1076"/>
          <ac:grpSpMkLst>
            <pc:docMk/>
            <pc:sldMk cId="3216070453" sldId="256"/>
            <ac:grpSpMk id="222" creationId="{32342CAE-EBB1-4A2D-B064-7E58E634F152}"/>
          </ac:grpSpMkLst>
        </pc:grpChg>
        <pc:grpChg chg="add del mod">
          <ac:chgData name="Jørgen Osberg" userId="a3b9ee734ee73a54" providerId="LiveId" clId="{1413933C-474A-434C-AF62-F9E485F58C09}" dt="2022-02-18T19:29:03.916" v="684" actId="478"/>
          <ac:grpSpMkLst>
            <pc:docMk/>
            <pc:sldMk cId="3216070453" sldId="256"/>
            <ac:grpSpMk id="238" creationId="{EE888178-A680-4D83-AFB5-F83B167E4CC4}"/>
          </ac:grpSpMkLst>
        </pc:grpChg>
        <pc:grpChg chg="add del mod">
          <ac:chgData name="Jørgen Osberg" userId="a3b9ee734ee73a54" providerId="LiveId" clId="{1413933C-474A-434C-AF62-F9E485F58C09}" dt="2022-02-18T19:40:59.443" v="1130" actId="478"/>
          <ac:grpSpMkLst>
            <pc:docMk/>
            <pc:sldMk cId="3216070453" sldId="256"/>
            <ac:grpSpMk id="244" creationId="{1AEFD8DF-202A-4423-BF16-921A42DE4DDB}"/>
          </ac:grpSpMkLst>
        </pc:grpChg>
        <pc:grpChg chg="add mod">
          <ac:chgData name="Jørgen Osberg" userId="a3b9ee734ee73a54" providerId="LiveId" clId="{1413933C-474A-434C-AF62-F9E485F58C09}" dt="2022-02-19T11:48:18.274" v="1710" actId="1076"/>
          <ac:grpSpMkLst>
            <pc:docMk/>
            <pc:sldMk cId="3216070453" sldId="256"/>
            <ac:grpSpMk id="251" creationId="{5A2F65C1-26FA-45E3-84B9-47477A2A46C2}"/>
          </ac:grpSpMkLst>
        </pc:grpChg>
        <pc:grpChg chg="add mod">
          <ac:chgData name="Jørgen Osberg" userId="a3b9ee734ee73a54" providerId="LiveId" clId="{1413933C-474A-434C-AF62-F9E485F58C09}" dt="2022-02-18T20:00:12.858" v="1419" actId="1076"/>
          <ac:grpSpMkLst>
            <pc:docMk/>
            <pc:sldMk cId="3216070453" sldId="256"/>
            <ac:grpSpMk id="265" creationId="{A44918A4-51B8-4ADC-9D2C-87D43123CA48}"/>
          </ac:grpSpMkLst>
        </pc:grpChg>
        <pc:grpChg chg="add mod">
          <ac:chgData name="Jørgen Osberg" userId="a3b9ee734ee73a54" providerId="LiveId" clId="{1413933C-474A-434C-AF62-F9E485F58C09}" dt="2022-02-19T11:50:05.237" v="1740" actId="1076"/>
          <ac:grpSpMkLst>
            <pc:docMk/>
            <pc:sldMk cId="3216070453" sldId="256"/>
            <ac:grpSpMk id="281" creationId="{A2187D3D-EAF8-4CE6-B553-AEE344F41921}"/>
          </ac:grpSpMkLst>
        </pc:grpChg>
        <pc:grpChg chg="add mod">
          <ac:chgData name="Jørgen Osberg" userId="a3b9ee734ee73a54" providerId="LiveId" clId="{1413933C-474A-434C-AF62-F9E485F58C09}" dt="2022-02-18T20:00:35.307" v="1424" actId="1076"/>
          <ac:grpSpMkLst>
            <pc:docMk/>
            <pc:sldMk cId="3216070453" sldId="256"/>
            <ac:grpSpMk id="285" creationId="{F160FED1-01FC-4EAF-B432-53E8D29ABAAC}"/>
          </ac:grpSpMkLst>
        </pc:grpChg>
        <pc:grpChg chg="add mod">
          <ac:chgData name="Jørgen Osberg" userId="a3b9ee734ee73a54" providerId="LiveId" clId="{1413933C-474A-434C-AF62-F9E485F58C09}" dt="2022-02-18T20:03:18.797" v="1498" actId="1076"/>
          <ac:grpSpMkLst>
            <pc:docMk/>
            <pc:sldMk cId="3216070453" sldId="256"/>
            <ac:grpSpMk id="303" creationId="{5C1F03CF-BCB9-49EB-9150-09CD412FD819}"/>
          </ac:grpSpMkLst>
        </pc:grpChg>
        <pc:grpChg chg="add mod">
          <ac:chgData name="Jørgen Osberg" userId="a3b9ee734ee73a54" providerId="LiveId" clId="{1413933C-474A-434C-AF62-F9E485F58C09}" dt="2022-02-18T20:03:18.797" v="1498" actId="1076"/>
          <ac:grpSpMkLst>
            <pc:docMk/>
            <pc:sldMk cId="3216070453" sldId="256"/>
            <ac:grpSpMk id="307" creationId="{926DC470-EC3C-4C3D-ACEC-A6A6902A332B}"/>
          </ac:grpSpMkLst>
        </pc:grpChg>
        <pc:grpChg chg="add mod">
          <ac:chgData name="Jørgen Osberg" userId="a3b9ee734ee73a54" providerId="LiveId" clId="{1413933C-474A-434C-AF62-F9E485F58C09}" dt="2022-02-18T20:03:18.797" v="1498" actId="1076"/>
          <ac:grpSpMkLst>
            <pc:docMk/>
            <pc:sldMk cId="3216070453" sldId="256"/>
            <ac:grpSpMk id="310" creationId="{3554C8C9-3CC1-46A1-8682-A1A95C815A2C}"/>
          </ac:grpSpMkLst>
        </pc:grpChg>
        <pc:grpChg chg="add mod">
          <ac:chgData name="Jørgen Osberg" userId="a3b9ee734ee73a54" providerId="LiveId" clId="{1413933C-474A-434C-AF62-F9E485F58C09}" dt="2022-02-18T20:03:18.797" v="1498" actId="1076"/>
          <ac:grpSpMkLst>
            <pc:docMk/>
            <pc:sldMk cId="3216070453" sldId="256"/>
            <ac:grpSpMk id="313" creationId="{EA9A1873-3E7D-45FC-B8F6-E3AB3515DD10}"/>
          </ac:grpSpMkLst>
        </pc:grpChg>
        <pc:grpChg chg="add del mod">
          <ac:chgData name="Jørgen Osberg" userId="a3b9ee734ee73a54" providerId="LiveId" clId="{1413933C-474A-434C-AF62-F9E485F58C09}" dt="2022-02-19T11:42:39.687" v="1527" actId="478"/>
          <ac:grpSpMkLst>
            <pc:docMk/>
            <pc:sldMk cId="3216070453" sldId="256"/>
            <ac:grpSpMk id="316" creationId="{98FEBCF9-2360-46B3-9065-0F0BF178B92A}"/>
          </ac:grpSpMkLst>
        </pc:grpChg>
        <pc:grpChg chg="add mod">
          <ac:chgData name="Jørgen Osberg" userId="a3b9ee734ee73a54" providerId="LiveId" clId="{1413933C-474A-434C-AF62-F9E485F58C09}" dt="2022-02-19T11:43:19.842" v="1539" actId="1076"/>
          <ac:grpSpMkLst>
            <pc:docMk/>
            <pc:sldMk cId="3216070453" sldId="256"/>
            <ac:grpSpMk id="319" creationId="{BB3018D4-C27C-4167-9E26-8932107ADC1B}"/>
          </ac:grpSpMkLst>
        </pc:grpChg>
        <pc:grpChg chg="add del mod">
          <ac:chgData name="Jørgen Osberg" userId="a3b9ee734ee73a54" providerId="LiveId" clId="{1413933C-474A-434C-AF62-F9E485F58C09}" dt="2022-02-19T11:48:42.079" v="1711" actId="478"/>
          <ac:grpSpMkLst>
            <pc:docMk/>
            <pc:sldMk cId="3216070453" sldId="256"/>
            <ac:grpSpMk id="322" creationId="{152FD7DA-8098-40EF-8E57-3AF74763CC68}"/>
          </ac:grpSpMkLst>
        </pc:grpChg>
        <pc:grpChg chg="add mod">
          <ac:chgData name="Jørgen Osberg" userId="a3b9ee734ee73a54" providerId="LiveId" clId="{1413933C-474A-434C-AF62-F9E485F58C09}" dt="2022-02-18T20:03:18.797" v="1498" actId="1076"/>
          <ac:grpSpMkLst>
            <pc:docMk/>
            <pc:sldMk cId="3216070453" sldId="256"/>
            <ac:grpSpMk id="325" creationId="{E572CD6D-ED74-4526-B61A-23EEA7006407}"/>
          </ac:grpSpMkLst>
        </pc:grpChg>
        <pc:grpChg chg="add mod">
          <ac:chgData name="Jørgen Osberg" userId="a3b9ee734ee73a54" providerId="LiveId" clId="{1413933C-474A-434C-AF62-F9E485F58C09}" dt="2022-02-19T11:41:59.426" v="1500" actId="1076"/>
          <ac:grpSpMkLst>
            <pc:docMk/>
            <pc:sldMk cId="3216070453" sldId="256"/>
            <ac:grpSpMk id="335" creationId="{051C0856-27D0-4168-849A-04CDC5862A84}"/>
          </ac:grpSpMkLst>
        </pc:grpChg>
        <pc:grpChg chg="add del mod">
          <ac:chgData name="Jørgen Osberg" userId="a3b9ee734ee73a54" providerId="LiveId" clId="{1413933C-474A-434C-AF62-F9E485F58C09}" dt="2022-02-18T20:02:59.750" v="1497" actId="478"/>
          <ac:grpSpMkLst>
            <pc:docMk/>
            <pc:sldMk cId="3216070453" sldId="256"/>
            <ac:grpSpMk id="339" creationId="{FACA532A-1005-465E-A42F-4CE0F95B2F96}"/>
          </ac:grpSpMkLst>
        </pc:grpChg>
        <pc:grpChg chg="add mod">
          <ac:chgData name="Jørgen Osberg" userId="a3b9ee734ee73a54" providerId="LiveId" clId="{1413933C-474A-434C-AF62-F9E485F58C09}" dt="2022-02-19T11:51:31.562" v="1764" actId="1076"/>
          <ac:grpSpMkLst>
            <pc:docMk/>
            <pc:sldMk cId="3216070453" sldId="256"/>
            <ac:grpSpMk id="343" creationId="{0B82A1C8-88F3-4A7C-BB1C-36DAB5E6C2B8}"/>
          </ac:grpSpMkLst>
        </pc:grpChg>
        <pc:grpChg chg="add del mod">
          <ac:chgData name="Jørgen Osberg" userId="a3b9ee734ee73a54" providerId="LiveId" clId="{1413933C-474A-434C-AF62-F9E485F58C09}" dt="2022-02-18T20:02:59.750" v="1497" actId="478"/>
          <ac:grpSpMkLst>
            <pc:docMk/>
            <pc:sldMk cId="3216070453" sldId="256"/>
            <ac:grpSpMk id="346" creationId="{2D4E4146-DF74-437E-A4EC-A82042AB86F8}"/>
          </ac:grpSpMkLst>
        </pc:grpChg>
        <pc:grpChg chg="add mod">
          <ac:chgData name="Jørgen Osberg" userId="a3b9ee734ee73a54" providerId="LiveId" clId="{1413933C-474A-434C-AF62-F9E485F58C09}" dt="2022-02-19T11:59:16.441" v="2017" actId="1076"/>
          <ac:grpSpMkLst>
            <pc:docMk/>
            <pc:sldMk cId="3216070453" sldId="256"/>
            <ac:grpSpMk id="356" creationId="{1A6D5B65-EEB3-49E7-82CC-F0CACA6909BA}"/>
          </ac:grpSpMkLst>
        </pc:grpChg>
        <pc:grpChg chg="add mod">
          <ac:chgData name="Jørgen Osberg" userId="a3b9ee734ee73a54" providerId="LiveId" clId="{1413933C-474A-434C-AF62-F9E485F58C09}" dt="2022-02-19T11:59:20.214" v="2018" actId="1076"/>
          <ac:grpSpMkLst>
            <pc:docMk/>
            <pc:sldMk cId="3216070453" sldId="256"/>
            <ac:grpSpMk id="359" creationId="{225B9516-CE2F-47EB-A9E3-374D74BCBEF0}"/>
          </ac:grpSpMkLst>
        </pc:grpChg>
        <pc:grpChg chg="add del mod">
          <ac:chgData name="Jørgen Osberg" userId="a3b9ee734ee73a54" providerId="LiveId" clId="{1413933C-474A-434C-AF62-F9E485F58C09}" dt="2022-02-19T11:58:22.043" v="1988" actId="478"/>
          <ac:grpSpMkLst>
            <pc:docMk/>
            <pc:sldMk cId="3216070453" sldId="256"/>
            <ac:grpSpMk id="362" creationId="{23E52D12-A86E-4A8C-A8A8-B5B722485138}"/>
          </ac:grpSpMkLst>
        </pc:grpChg>
        <pc:grpChg chg="add del mod">
          <ac:chgData name="Jørgen Osberg" userId="a3b9ee734ee73a54" providerId="LiveId" clId="{1413933C-474A-434C-AF62-F9E485F58C09}" dt="2022-02-19T11:58:20.916" v="1987" actId="478"/>
          <ac:grpSpMkLst>
            <pc:docMk/>
            <pc:sldMk cId="3216070453" sldId="256"/>
            <ac:grpSpMk id="365" creationId="{E48B18AD-C46B-4E3E-873A-B5E36AADD626}"/>
          </ac:grpSpMkLst>
        </pc:grpChg>
        <pc:grpChg chg="add del mod">
          <ac:chgData name="Jørgen Osberg" userId="a3b9ee734ee73a54" providerId="LiveId" clId="{1413933C-474A-434C-AF62-F9E485F58C09}" dt="2022-02-19T11:58:19.577" v="1986" actId="478"/>
          <ac:grpSpMkLst>
            <pc:docMk/>
            <pc:sldMk cId="3216070453" sldId="256"/>
            <ac:grpSpMk id="368" creationId="{6DF3CED4-168E-4AC3-9324-AF85E0CBC57E}"/>
          </ac:grpSpMkLst>
        </pc:grpChg>
        <pc:grpChg chg="add del mod">
          <ac:chgData name="Jørgen Osberg" userId="a3b9ee734ee73a54" providerId="LiveId" clId="{1413933C-474A-434C-AF62-F9E485F58C09}" dt="2022-02-19T11:58:18.281" v="1985" actId="478"/>
          <ac:grpSpMkLst>
            <pc:docMk/>
            <pc:sldMk cId="3216070453" sldId="256"/>
            <ac:grpSpMk id="371" creationId="{F729CFE7-0D27-4B00-A29F-5649F01E5130}"/>
          </ac:grpSpMkLst>
        </pc:grpChg>
        <pc:grpChg chg="add del mod">
          <ac:chgData name="Jørgen Osberg" userId="a3b9ee734ee73a54" providerId="LiveId" clId="{1413933C-474A-434C-AF62-F9E485F58C09}" dt="2022-02-19T11:59:05.688" v="2013" actId="478"/>
          <ac:grpSpMkLst>
            <pc:docMk/>
            <pc:sldMk cId="3216070453" sldId="256"/>
            <ac:grpSpMk id="374" creationId="{CFC40EBC-CE20-4D9E-A7A8-56A1B696B3FD}"/>
          </ac:grpSpMkLst>
        </pc:grpChg>
        <pc:grpChg chg="add mod">
          <ac:chgData name="Jørgen Osberg" userId="a3b9ee734ee73a54" providerId="LiveId" clId="{1413933C-474A-434C-AF62-F9E485F58C09}" dt="2022-02-19T11:59:16.441" v="2017" actId="1076"/>
          <ac:grpSpMkLst>
            <pc:docMk/>
            <pc:sldMk cId="3216070453" sldId="256"/>
            <ac:grpSpMk id="377" creationId="{B5663468-3C76-404E-9F44-8BC02D157377}"/>
          </ac:grpSpMkLst>
        </pc:grpChg>
        <pc:grpChg chg="add mod">
          <ac:chgData name="Jørgen Osberg" userId="a3b9ee734ee73a54" providerId="LiveId" clId="{1413933C-474A-434C-AF62-F9E485F58C09}" dt="2022-02-19T12:03:09.985" v="2177" actId="1076"/>
          <ac:grpSpMkLst>
            <pc:docMk/>
            <pc:sldMk cId="3216070453" sldId="256"/>
            <ac:grpSpMk id="387" creationId="{7FFB742D-8BBD-4769-B90E-01827FA868B1}"/>
          </ac:grpSpMkLst>
        </pc:grpChg>
        <pc:grpChg chg="add del mod">
          <ac:chgData name="Jørgen Osberg" userId="a3b9ee734ee73a54" providerId="LiveId" clId="{1413933C-474A-434C-AF62-F9E485F58C09}" dt="2022-02-19T12:12:39.252" v="2284" actId="1076"/>
          <ac:grpSpMkLst>
            <pc:docMk/>
            <pc:sldMk cId="3216070453" sldId="256"/>
            <ac:grpSpMk id="391" creationId="{A5A415F9-C68E-4C8D-B267-F5AB5B98D57C}"/>
          </ac:grpSpMkLst>
        </pc:grpChg>
        <pc:grpChg chg="add mod">
          <ac:chgData name="Jørgen Osberg" userId="a3b9ee734ee73a54" providerId="LiveId" clId="{1413933C-474A-434C-AF62-F9E485F58C09}" dt="2022-02-19T12:03:09.985" v="2177" actId="1076"/>
          <ac:grpSpMkLst>
            <pc:docMk/>
            <pc:sldMk cId="3216070453" sldId="256"/>
            <ac:grpSpMk id="395" creationId="{F997ABA7-30C2-4DAC-BF14-B359AB8F0C38}"/>
          </ac:grpSpMkLst>
        </pc:grpChg>
        <pc:grpChg chg="add del mod">
          <ac:chgData name="Jørgen Osberg" userId="a3b9ee734ee73a54" providerId="LiveId" clId="{1413933C-474A-434C-AF62-F9E485F58C09}" dt="2022-02-19T12:01:43.862" v="2131" actId="478"/>
          <ac:grpSpMkLst>
            <pc:docMk/>
            <pc:sldMk cId="3216070453" sldId="256"/>
            <ac:grpSpMk id="398" creationId="{3D4C99D8-A3A7-457C-B6A4-40534B797F44}"/>
          </ac:grpSpMkLst>
        </pc:grpChg>
        <pc:grpChg chg="add del mod">
          <ac:chgData name="Jørgen Osberg" userId="a3b9ee734ee73a54" providerId="LiveId" clId="{1413933C-474A-434C-AF62-F9E485F58C09}" dt="2022-02-18T19:57:51.050" v="1318" actId="478"/>
          <ac:grpSpMkLst>
            <pc:docMk/>
            <pc:sldMk cId="3216070453" sldId="256"/>
            <ac:grpSpMk id="401" creationId="{EF4718CF-D6F0-44CB-AD16-CA0B2E5D57E8}"/>
          </ac:grpSpMkLst>
        </pc:grpChg>
        <pc:grpChg chg="add mod">
          <ac:chgData name="Jørgen Osberg" userId="a3b9ee734ee73a54" providerId="LiveId" clId="{1413933C-474A-434C-AF62-F9E485F58C09}" dt="2022-02-19T11:48:18.274" v="1710" actId="1076"/>
          <ac:grpSpMkLst>
            <pc:docMk/>
            <pc:sldMk cId="3216070453" sldId="256"/>
            <ac:grpSpMk id="405" creationId="{9DBF0044-F6F2-428A-9982-612A24994AF5}"/>
          </ac:grpSpMkLst>
        </pc:grpChg>
        <pc:grpChg chg="add mod">
          <ac:chgData name="Jørgen Osberg" userId="a3b9ee734ee73a54" providerId="LiveId" clId="{1413933C-474A-434C-AF62-F9E485F58C09}" dt="2022-02-19T11:48:18.274" v="1710" actId="1076"/>
          <ac:grpSpMkLst>
            <pc:docMk/>
            <pc:sldMk cId="3216070453" sldId="256"/>
            <ac:grpSpMk id="408" creationId="{48EE4705-F0A8-491A-B594-23DD441B06BF}"/>
          </ac:grpSpMkLst>
        </pc:grpChg>
        <pc:grpChg chg="add mod">
          <ac:chgData name="Jørgen Osberg" userId="a3b9ee734ee73a54" providerId="LiveId" clId="{1413933C-474A-434C-AF62-F9E485F58C09}" dt="2022-02-18T20:00:32.299" v="1423" actId="1076"/>
          <ac:grpSpMkLst>
            <pc:docMk/>
            <pc:sldMk cId="3216070453" sldId="256"/>
            <ac:grpSpMk id="411" creationId="{0D53C5CC-E54B-4DC3-9874-BBE8488B9826}"/>
          </ac:grpSpMkLst>
        </pc:grpChg>
        <pc:grpChg chg="add mod">
          <ac:chgData name="Jørgen Osberg" userId="a3b9ee734ee73a54" providerId="LiveId" clId="{1413933C-474A-434C-AF62-F9E485F58C09}" dt="2022-02-19T11:50:22.539" v="1741" actId="1076"/>
          <ac:grpSpMkLst>
            <pc:docMk/>
            <pc:sldMk cId="3216070453" sldId="256"/>
            <ac:grpSpMk id="414" creationId="{6C6BCDC5-355B-4D14-9059-F12C1E0063A1}"/>
          </ac:grpSpMkLst>
        </pc:grpChg>
        <pc:grpChg chg="add mod">
          <ac:chgData name="Jørgen Osberg" userId="a3b9ee734ee73a54" providerId="LiveId" clId="{1413933C-474A-434C-AF62-F9E485F58C09}" dt="2022-02-19T11:47:42.049" v="1701" actId="1076"/>
          <ac:grpSpMkLst>
            <pc:docMk/>
            <pc:sldMk cId="3216070453" sldId="256"/>
            <ac:grpSpMk id="417" creationId="{68344EE4-8ECE-4083-918A-F5798C0A9CA1}"/>
          </ac:grpSpMkLst>
        </pc:grpChg>
        <pc:grpChg chg="add mod">
          <ac:chgData name="Jørgen Osberg" userId="a3b9ee734ee73a54" providerId="LiveId" clId="{1413933C-474A-434C-AF62-F9E485F58C09}" dt="2022-02-19T11:48:18.274" v="1710" actId="1076"/>
          <ac:grpSpMkLst>
            <pc:docMk/>
            <pc:sldMk cId="3216070453" sldId="256"/>
            <ac:grpSpMk id="420" creationId="{119FA742-6CD0-47AF-917F-A38990D03575}"/>
          </ac:grpSpMkLst>
        </pc:grpChg>
        <pc:grpChg chg="add mod">
          <ac:chgData name="Jørgen Osberg" userId="a3b9ee734ee73a54" providerId="LiveId" clId="{1413933C-474A-434C-AF62-F9E485F58C09}" dt="2022-02-19T11:50:27.083" v="1742" actId="1076"/>
          <ac:grpSpMkLst>
            <pc:docMk/>
            <pc:sldMk cId="3216070453" sldId="256"/>
            <ac:grpSpMk id="423" creationId="{911A025A-8439-4B43-BB22-FB2C4D72DAE3}"/>
          </ac:grpSpMkLst>
        </pc:grpChg>
        <pc:grpChg chg="add mod">
          <ac:chgData name="Jørgen Osberg" userId="a3b9ee734ee73a54" providerId="LiveId" clId="{1413933C-474A-434C-AF62-F9E485F58C09}" dt="2022-02-19T11:49:53.401" v="1739" actId="1076"/>
          <ac:grpSpMkLst>
            <pc:docMk/>
            <pc:sldMk cId="3216070453" sldId="256"/>
            <ac:grpSpMk id="426" creationId="{B15D47A8-15B3-4480-99E1-0D717BD7AB1D}"/>
          </ac:grpSpMkLst>
        </pc:grpChg>
        <pc:grpChg chg="add mod">
          <ac:chgData name="Jørgen Osberg" userId="a3b9ee734ee73a54" providerId="LiveId" clId="{1413933C-474A-434C-AF62-F9E485F58C09}" dt="2022-02-19T11:50:56.758" v="1750"/>
          <ac:grpSpMkLst>
            <pc:docMk/>
            <pc:sldMk cId="3216070453" sldId="256"/>
            <ac:grpSpMk id="429" creationId="{59B5B7C3-C2B6-4DE4-A4F1-6D85DB1169D6}"/>
          </ac:grpSpMkLst>
        </pc:grpChg>
        <pc:grpChg chg="add mod">
          <ac:chgData name="Jørgen Osberg" userId="a3b9ee734ee73a54" providerId="LiveId" clId="{1413933C-474A-434C-AF62-F9E485F58C09}" dt="2022-02-19T11:51:31.562" v="1764" actId="1076"/>
          <ac:grpSpMkLst>
            <pc:docMk/>
            <pc:sldMk cId="3216070453" sldId="256"/>
            <ac:grpSpMk id="432" creationId="{5636836A-9893-458E-9333-DF3D90E22468}"/>
          </ac:grpSpMkLst>
        </pc:grpChg>
        <pc:grpChg chg="add mod">
          <ac:chgData name="Jørgen Osberg" userId="a3b9ee734ee73a54" providerId="LiveId" clId="{1413933C-474A-434C-AF62-F9E485F58C09}" dt="2022-02-19T11:51:50.515" v="1768" actId="1076"/>
          <ac:grpSpMkLst>
            <pc:docMk/>
            <pc:sldMk cId="3216070453" sldId="256"/>
            <ac:grpSpMk id="435" creationId="{0BFD550F-83EE-429A-A024-9936EF4AFF06}"/>
          </ac:grpSpMkLst>
        </pc:grpChg>
        <pc:grpChg chg="add mod">
          <ac:chgData name="Jørgen Osberg" userId="a3b9ee734ee73a54" providerId="LiveId" clId="{1413933C-474A-434C-AF62-F9E485F58C09}" dt="2022-02-19T12:03:09.985" v="2177" actId="1076"/>
          <ac:grpSpMkLst>
            <pc:docMk/>
            <pc:sldMk cId="3216070453" sldId="256"/>
            <ac:grpSpMk id="438" creationId="{9C33CC8C-081F-41B8-B369-64C4CCF8399E}"/>
          </ac:grpSpMkLst>
        </pc:grpChg>
        <pc:grpChg chg="add mod">
          <ac:chgData name="Jørgen Osberg" userId="a3b9ee734ee73a54" providerId="LiveId" clId="{1413933C-474A-434C-AF62-F9E485F58C09}" dt="2022-02-19T12:03:09.985" v="2177" actId="1076"/>
          <ac:grpSpMkLst>
            <pc:docMk/>
            <pc:sldMk cId="3216070453" sldId="256"/>
            <ac:grpSpMk id="441" creationId="{9945A649-AB47-426F-856F-E141AD4AC475}"/>
          </ac:grpSpMkLst>
        </pc:grpChg>
        <pc:cxnChg chg="del mod">
          <ac:chgData name="Jørgen Osberg" userId="a3b9ee734ee73a54" providerId="LiveId" clId="{1413933C-474A-434C-AF62-F9E485F58C09}" dt="2022-02-18T19:09:46.503" v="85" actId="478"/>
          <ac:cxnSpMkLst>
            <pc:docMk/>
            <pc:sldMk cId="3216070453" sldId="256"/>
            <ac:cxnSpMk id="13" creationId="{96E82562-6167-4957-A00D-05ABC289F63C}"/>
          </ac:cxnSpMkLst>
        </pc:cxnChg>
        <pc:cxnChg chg="add del mod">
          <ac:chgData name="Jørgen Osberg" userId="a3b9ee734ee73a54" providerId="LiveId" clId="{1413933C-474A-434C-AF62-F9E485F58C09}" dt="2022-02-19T12:12:56.242" v="2286" actId="478"/>
          <ac:cxnSpMkLst>
            <pc:docMk/>
            <pc:sldMk cId="3216070453" sldId="256"/>
            <ac:cxnSpMk id="18" creationId="{6F412989-D309-4CB3-B62B-2790EC95CE35}"/>
          </ac:cxnSpMkLst>
        </pc:cxnChg>
        <pc:cxnChg chg="add mod">
          <ac:chgData name="Jørgen Osberg" userId="a3b9ee734ee73a54" providerId="LiveId" clId="{1413933C-474A-434C-AF62-F9E485F58C09}" dt="2022-02-19T12:07:14.094" v="2226" actId="1582"/>
          <ac:cxnSpMkLst>
            <pc:docMk/>
            <pc:sldMk cId="3216070453" sldId="256"/>
            <ac:cxnSpMk id="81" creationId="{9960F515-7685-4ACC-B75F-76CDAEC88085}"/>
          </ac:cxnSpMkLst>
        </pc:cxnChg>
        <pc:cxnChg chg="add mod">
          <ac:chgData name="Jørgen Osberg" userId="a3b9ee734ee73a54" providerId="LiveId" clId="{1413933C-474A-434C-AF62-F9E485F58C09}" dt="2022-02-19T12:07:06.153" v="2224" actId="1582"/>
          <ac:cxnSpMkLst>
            <pc:docMk/>
            <pc:sldMk cId="3216070453" sldId="256"/>
            <ac:cxnSpMk id="84" creationId="{FB936631-367C-4CD0-97AA-2CC414DF983F}"/>
          </ac:cxnSpMkLst>
        </pc:cxnChg>
        <pc:cxnChg chg="add del mod">
          <ac:chgData name="Jørgen Osberg" userId="a3b9ee734ee73a54" providerId="LiveId" clId="{1413933C-474A-434C-AF62-F9E485F58C09}" dt="2022-02-19T12:11:27.945" v="2273" actId="478"/>
          <ac:cxnSpMkLst>
            <pc:docMk/>
            <pc:sldMk cId="3216070453" sldId="256"/>
            <ac:cxnSpMk id="95" creationId="{E3EF71B3-0617-499A-8206-6A162D876B41}"/>
          </ac:cxnSpMkLst>
        </pc:cxnChg>
        <pc:cxnChg chg="add del mod">
          <ac:chgData name="Jørgen Osberg" userId="a3b9ee734ee73a54" providerId="LiveId" clId="{1413933C-474A-434C-AF62-F9E485F58C09}" dt="2022-02-19T12:09:59.449" v="2255" actId="478"/>
          <ac:cxnSpMkLst>
            <pc:docMk/>
            <pc:sldMk cId="3216070453" sldId="256"/>
            <ac:cxnSpMk id="97" creationId="{E5153530-F228-4837-A033-81B25C98DBB2}"/>
          </ac:cxnSpMkLst>
        </pc:cxnChg>
        <pc:cxnChg chg="add mod">
          <ac:chgData name="Jørgen Osberg" userId="a3b9ee734ee73a54" providerId="LiveId" clId="{1413933C-474A-434C-AF62-F9E485F58C09}" dt="2022-02-19T12:12:42.964" v="2285" actId="14100"/>
          <ac:cxnSpMkLst>
            <pc:docMk/>
            <pc:sldMk cId="3216070453" sldId="256"/>
            <ac:cxnSpMk id="108" creationId="{8F9737C3-7CD5-43B3-8AAB-F6B0DB2C2801}"/>
          </ac:cxnSpMkLst>
        </pc:cxnChg>
        <pc:cxnChg chg="add mod">
          <ac:chgData name="Jørgen Osberg" userId="a3b9ee734ee73a54" providerId="LiveId" clId="{1413933C-474A-434C-AF62-F9E485F58C09}" dt="2022-02-19T12:12:39.252" v="2284" actId="1076"/>
          <ac:cxnSpMkLst>
            <pc:docMk/>
            <pc:sldMk cId="3216070453" sldId="256"/>
            <ac:cxnSpMk id="111" creationId="{3871000B-7BB1-4EF8-B5E7-F4837FB90C33}"/>
          </ac:cxnSpMkLst>
        </pc:cxnChg>
        <pc:cxnChg chg="add mod">
          <ac:chgData name="Jørgen Osberg" userId="a3b9ee734ee73a54" providerId="LiveId" clId="{1413933C-474A-434C-AF62-F9E485F58C09}" dt="2022-02-19T12:12:18.983" v="2280" actId="1582"/>
          <ac:cxnSpMkLst>
            <pc:docMk/>
            <pc:sldMk cId="3216070453" sldId="256"/>
            <ac:cxnSpMk id="113" creationId="{63282596-9A23-4ADB-ACC7-B2B1D9D62696}"/>
          </ac:cxnSpMkLst>
        </pc:cxnChg>
        <pc:cxnChg chg="add mod">
          <ac:chgData name="Jørgen Osberg" userId="a3b9ee734ee73a54" providerId="LiveId" clId="{1413933C-474A-434C-AF62-F9E485F58C09}" dt="2022-02-19T12:12:31.597" v="2283" actId="1582"/>
          <ac:cxnSpMkLst>
            <pc:docMk/>
            <pc:sldMk cId="3216070453" sldId="256"/>
            <ac:cxnSpMk id="115" creationId="{35B9701E-BA07-4611-B286-E6E92EE8C5EA}"/>
          </ac:cxnSpMkLst>
        </pc:cxnChg>
        <pc:cxnChg chg="add mod">
          <ac:chgData name="Jørgen Osberg" userId="a3b9ee734ee73a54" providerId="LiveId" clId="{1413933C-474A-434C-AF62-F9E485F58C09}" dt="2022-02-19T12:13:07.796" v="2289" actId="1582"/>
          <ac:cxnSpMkLst>
            <pc:docMk/>
            <pc:sldMk cId="3216070453" sldId="256"/>
            <ac:cxnSpMk id="119" creationId="{C2F9E3DE-1CC3-43C8-A1FF-63E3B3A185EC}"/>
          </ac:cxnSpMkLst>
        </pc:cxnChg>
        <pc:cxnChg chg="add mod">
          <ac:chgData name="Jørgen Osberg" userId="a3b9ee734ee73a54" providerId="LiveId" clId="{1413933C-474A-434C-AF62-F9E485F58C09}" dt="2022-02-19T12:13:20.087" v="2293" actId="1582"/>
          <ac:cxnSpMkLst>
            <pc:docMk/>
            <pc:sldMk cId="3216070453" sldId="256"/>
            <ac:cxnSpMk id="121" creationId="{31FC05A3-445E-4CB3-A337-2C220C2EC0E3}"/>
          </ac:cxnSpMkLst>
        </pc:cxnChg>
        <pc:cxnChg chg="del mod">
          <ac:chgData name="Jørgen Osberg" userId="a3b9ee734ee73a54" providerId="LiveId" clId="{1413933C-474A-434C-AF62-F9E485F58C09}" dt="2022-02-18T19:04:41.426" v="18" actId="478"/>
          <ac:cxnSpMkLst>
            <pc:docMk/>
            <pc:sldMk cId="3216070453" sldId="256"/>
            <ac:cxnSpMk id="125" creationId="{69565540-3632-4965-9B81-023CD63C26A6}"/>
          </ac:cxnSpMkLst>
        </pc:cxnChg>
        <pc:cxnChg chg="del mod">
          <ac:chgData name="Jørgen Osberg" userId="a3b9ee734ee73a54" providerId="LiveId" clId="{1413933C-474A-434C-AF62-F9E485F58C09}" dt="2022-02-18T19:04:35.462" v="17" actId="478"/>
          <ac:cxnSpMkLst>
            <pc:docMk/>
            <pc:sldMk cId="3216070453" sldId="256"/>
            <ac:cxnSpMk id="134" creationId="{86C4036D-BE91-4246-A1E1-AB8361233722}"/>
          </ac:cxnSpMkLst>
        </pc:cxnChg>
        <pc:cxnChg chg="del mod">
          <ac:chgData name="Jørgen Osberg" userId="a3b9ee734ee73a54" providerId="LiveId" clId="{1413933C-474A-434C-AF62-F9E485F58C09}" dt="2022-02-18T19:04:34.666" v="16" actId="478"/>
          <ac:cxnSpMkLst>
            <pc:docMk/>
            <pc:sldMk cId="3216070453" sldId="256"/>
            <ac:cxnSpMk id="139" creationId="{9C43108D-E187-4CCB-A000-764D2F055ECC}"/>
          </ac:cxnSpMkLst>
        </pc:cxnChg>
        <pc:cxnChg chg="del mod">
          <ac:chgData name="Jørgen Osberg" userId="a3b9ee734ee73a54" providerId="LiveId" clId="{1413933C-474A-434C-AF62-F9E485F58C09}" dt="2022-02-18T19:04:31.689" v="13" actId="478"/>
          <ac:cxnSpMkLst>
            <pc:docMk/>
            <pc:sldMk cId="3216070453" sldId="256"/>
            <ac:cxnSpMk id="181" creationId="{CCF08DA8-1B46-4F3F-A2D8-39A20DF39FA9}"/>
          </ac:cxnSpMkLst>
        </pc:cxnChg>
        <pc:cxnChg chg="del">
          <ac:chgData name="Jørgen Osberg" userId="a3b9ee734ee73a54" providerId="LiveId" clId="{1413933C-474A-434C-AF62-F9E485F58C09}" dt="2022-02-18T19:04:22.777" v="9" actId="478"/>
          <ac:cxnSpMkLst>
            <pc:docMk/>
            <pc:sldMk cId="3216070453" sldId="256"/>
            <ac:cxnSpMk id="183" creationId="{16959593-E337-4C09-9E25-55CE3885EC5B}"/>
          </ac:cxnSpMkLst>
        </pc:cxnChg>
        <pc:cxnChg chg="del mod">
          <ac:chgData name="Jørgen Osberg" userId="a3b9ee734ee73a54" providerId="LiveId" clId="{1413933C-474A-434C-AF62-F9E485F58C09}" dt="2022-02-18T19:16:12.071" v="304" actId="478"/>
          <ac:cxnSpMkLst>
            <pc:docMk/>
            <pc:sldMk cId="3216070453" sldId="256"/>
            <ac:cxnSpMk id="267" creationId="{47531F31-5A11-4F9F-BBDC-9BCD774C4E77}"/>
          </ac:cxnSpMkLst>
        </pc:cxnChg>
        <pc:cxnChg chg="del mod">
          <ac:chgData name="Jørgen Osberg" userId="a3b9ee734ee73a54" providerId="LiveId" clId="{1413933C-474A-434C-AF62-F9E485F58C09}" dt="2022-02-18T19:16:12.071" v="304" actId="478"/>
          <ac:cxnSpMkLst>
            <pc:docMk/>
            <pc:sldMk cId="3216070453" sldId="256"/>
            <ac:cxnSpMk id="269" creationId="{B6BDB432-25D4-4E35-AAE0-2831679ED8BC}"/>
          </ac:cxnSpMkLst>
        </pc:cxnChg>
        <pc:cxnChg chg="del mod">
          <ac:chgData name="Jørgen Osberg" userId="a3b9ee734ee73a54" providerId="LiveId" clId="{1413933C-474A-434C-AF62-F9E485F58C09}" dt="2022-02-18T19:16:12.071" v="304" actId="478"/>
          <ac:cxnSpMkLst>
            <pc:docMk/>
            <pc:sldMk cId="3216070453" sldId="256"/>
            <ac:cxnSpMk id="270" creationId="{A72B920A-5216-4FD5-B907-49D99B846547}"/>
          </ac:cxnSpMkLst>
        </pc:cxnChg>
        <pc:cxnChg chg="del">
          <ac:chgData name="Jørgen Osberg" userId="a3b9ee734ee73a54" providerId="LiveId" clId="{1413933C-474A-434C-AF62-F9E485F58C09}" dt="2022-02-18T19:04:22.777" v="9" actId="478"/>
          <ac:cxnSpMkLst>
            <pc:docMk/>
            <pc:sldMk cId="3216070453" sldId="256"/>
            <ac:cxnSpMk id="271" creationId="{7B3F21E5-6C5B-4A2B-98FD-3D857FC279B0}"/>
          </ac:cxnSpMkLst>
        </pc:cxnChg>
        <pc:cxnChg chg="del">
          <ac:chgData name="Jørgen Osberg" userId="a3b9ee734ee73a54" providerId="LiveId" clId="{1413933C-474A-434C-AF62-F9E485F58C09}" dt="2022-02-18T19:04:22.777" v="9" actId="478"/>
          <ac:cxnSpMkLst>
            <pc:docMk/>
            <pc:sldMk cId="3216070453" sldId="256"/>
            <ac:cxnSpMk id="272" creationId="{0404FB18-4005-4BC9-AE5E-D833F1403741}"/>
          </ac:cxnSpMkLst>
        </pc:cxnChg>
        <pc:cxnChg chg="del">
          <ac:chgData name="Jørgen Osberg" userId="a3b9ee734ee73a54" providerId="LiveId" clId="{1413933C-474A-434C-AF62-F9E485F58C09}" dt="2022-02-18T19:04:22.777" v="9" actId="478"/>
          <ac:cxnSpMkLst>
            <pc:docMk/>
            <pc:sldMk cId="3216070453" sldId="256"/>
            <ac:cxnSpMk id="273" creationId="{F1433959-8222-4FF5-AED2-DC5ED1E122ED}"/>
          </ac:cxnSpMkLst>
        </pc:cxnChg>
        <pc:cxnChg chg="del">
          <ac:chgData name="Jørgen Osberg" userId="a3b9ee734ee73a54" providerId="LiveId" clId="{1413933C-474A-434C-AF62-F9E485F58C09}" dt="2022-02-18T19:04:22.777" v="9" actId="478"/>
          <ac:cxnSpMkLst>
            <pc:docMk/>
            <pc:sldMk cId="3216070453" sldId="256"/>
            <ac:cxnSpMk id="274" creationId="{5EF994D6-64AF-40E4-B990-82184B87615D}"/>
          </ac:cxnSpMkLst>
        </pc:cxnChg>
        <pc:cxnChg chg="del">
          <ac:chgData name="Jørgen Osberg" userId="a3b9ee734ee73a54" providerId="LiveId" clId="{1413933C-474A-434C-AF62-F9E485F58C09}" dt="2022-02-18T19:04:22.777" v="9" actId="478"/>
          <ac:cxnSpMkLst>
            <pc:docMk/>
            <pc:sldMk cId="3216070453" sldId="256"/>
            <ac:cxnSpMk id="275" creationId="{74842F1D-0266-4025-AAC4-BD63E484C1EA}"/>
          </ac:cxnSpMkLst>
        </pc:cxnChg>
        <pc:cxnChg chg="del">
          <ac:chgData name="Jørgen Osberg" userId="a3b9ee734ee73a54" providerId="LiveId" clId="{1413933C-474A-434C-AF62-F9E485F58C09}" dt="2022-02-18T19:04:22.777" v="9" actId="478"/>
          <ac:cxnSpMkLst>
            <pc:docMk/>
            <pc:sldMk cId="3216070453" sldId="256"/>
            <ac:cxnSpMk id="276" creationId="{8023CF39-DA6F-42B1-B5F1-4948AA26846F}"/>
          </ac:cxnSpMkLst>
        </pc:cxnChg>
        <pc:cxnChg chg="del mod">
          <ac:chgData name="Jørgen Osberg" userId="a3b9ee734ee73a54" providerId="LiveId" clId="{1413933C-474A-434C-AF62-F9E485F58C09}" dt="2022-02-18T19:04:33.355" v="15" actId="478"/>
          <ac:cxnSpMkLst>
            <pc:docMk/>
            <pc:sldMk cId="3216070453" sldId="256"/>
            <ac:cxnSpMk id="280" creationId="{0670FED6-0356-4DBF-8636-154FCA2D64E5}"/>
          </ac:cxnSpMkLst>
        </pc:cxnChg>
        <pc:cxnChg chg="del mod">
          <ac:chgData name="Jørgen Osberg" userId="a3b9ee734ee73a54" providerId="LiveId" clId="{1413933C-474A-434C-AF62-F9E485F58C09}" dt="2022-02-18T19:04:32.699" v="14" actId="478"/>
          <ac:cxnSpMkLst>
            <pc:docMk/>
            <pc:sldMk cId="3216070453" sldId="256"/>
            <ac:cxnSpMk id="284" creationId="{F0BE12A5-0DBA-4B14-A519-87555EE08015}"/>
          </ac:cxnSpMkLst>
        </pc:cxnChg>
        <pc:cxnChg chg="del mod">
          <ac:chgData name="Jørgen Osberg" userId="a3b9ee734ee73a54" providerId="LiveId" clId="{1413933C-474A-434C-AF62-F9E485F58C09}" dt="2022-02-18T19:04:24.878" v="10" actId="478"/>
          <ac:cxnSpMkLst>
            <pc:docMk/>
            <pc:sldMk cId="3216070453" sldId="256"/>
            <ac:cxnSpMk id="299" creationId="{B9CCD361-038D-472D-800E-EDC47AF00033}"/>
          </ac:cxnSpMkLst>
        </pc:cxnChg>
        <pc:cxnChg chg="add del mod">
          <ac:chgData name="Jørgen Osberg" userId="a3b9ee734ee73a54" providerId="LiveId" clId="{1413933C-474A-434C-AF62-F9E485F58C09}" dt="2022-02-19T12:13:09.334" v="2290" actId="478"/>
          <ac:cxnSpMkLst>
            <pc:docMk/>
            <pc:sldMk cId="3216070453" sldId="256"/>
            <ac:cxnSpMk id="444" creationId="{1D8685D6-1F2D-426D-9AE3-543855BC7D20}"/>
          </ac:cxnSpMkLst>
        </pc:cxnChg>
        <pc:cxnChg chg="add del mod">
          <ac:chgData name="Jørgen Osberg" userId="a3b9ee734ee73a54" providerId="LiveId" clId="{1413933C-474A-434C-AF62-F9E485F58C09}" dt="2022-02-19T12:13:21.724" v="2294" actId="478"/>
          <ac:cxnSpMkLst>
            <pc:docMk/>
            <pc:sldMk cId="3216070453" sldId="256"/>
            <ac:cxnSpMk id="445" creationId="{18675287-28E3-4108-B67F-4ABBE2FB6E10}"/>
          </ac:cxnSpMkLst>
        </pc:cxnChg>
        <pc:cxnChg chg="add mod">
          <ac:chgData name="Jørgen Osberg" userId="a3b9ee734ee73a54" providerId="LiveId" clId="{1413933C-474A-434C-AF62-F9E485F58C09}" dt="2022-02-19T12:07:09.455" v="2225" actId="1582"/>
          <ac:cxnSpMkLst>
            <pc:docMk/>
            <pc:sldMk cId="3216070453" sldId="256"/>
            <ac:cxnSpMk id="446" creationId="{A2087B56-A1B3-479F-9DA7-A92951C183CA}"/>
          </ac:cxnSpMkLst>
        </pc:cxnChg>
        <pc:cxnChg chg="add del mod">
          <ac:chgData name="Jørgen Osberg" userId="a3b9ee734ee73a54" providerId="LiveId" clId="{1413933C-474A-434C-AF62-F9E485F58C09}" dt="2022-02-19T12:06:45.260" v="2220" actId="478"/>
          <ac:cxnSpMkLst>
            <pc:docMk/>
            <pc:sldMk cId="3216070453" sldId="256"/>
            <ac:cxnSpMk id="447" creationId="{268A4BB2-C572-498D-BDAC-7EBA332E9D76}"/>
          </ac:cxnSpMkLst>
        </pc:cxnChg>
        <pc:cxnChg chg="add del mod">
          <ac:chgData name="Jørgen Osberg" userId="a3b9ee734ee73a54" providerId="LiveId" clId="{1413933C-474A-434C-AF62-F9E485F58C09}" dt="2022-02-19T12:06:39.402" v="2219" actId="478"/>
          <ac:cxnSpMkLst>
            <pc:docMk/>
            <pc:sldMk cId="3216070453" sldId="256"/>
            <ac:cxnSpMk id="448" creationId="{E6487CD9-4D53-46B7-9F4A-0AF57AD6DB95}"/>
          </ac:cxnSpMkLst>
        </pc:cxnChg>
        <pc:cxnChg chg="add del mod">
          <ac:chgData name="Jørgen Osberg" userId="a3b9ee734ee73a54" providerId="LiveId" clId="{1413933C-474A-434C-AF62-F9E485F58C09}" dt="2022-02-19T12:07:17.547" v="2227" actId="478"/>
          <ac:cxnSpMkLst>
            <pc:docMk/>
            <pc:sldMk cId="3216070453" sldId="256"/>
            <ac:cxnSpMk id="449" creationId="{CEF05CE6-D274-4EDB-B3B5-043BCE71CECE}"/>
          </ac:cxnSpMkLst>
        </pc:cxnChg>
        <pc:cxnChg chg="add del mod">
          <ac:chgData name="Jørgen Osberg" userId="a3b9ee734ee73a54" providerId="LiveId" clId="{1413933C-474A-434C-AF62-F9E485F58C09}" dt="2022-02-19T12:08:43.379" v="2243" actId="478"/>
          <ac:cxnSpMkLst>
            <pc:docMk/>
            <pc:sldMk cId="3216070453" sldId="256"/>
            <ac:cxnSpMk id="450" creationId="{6BE125A6-7E10-48CF-A30A-AEE63D0BDEDE}"/>
          </ac:cxnSpMkLst>
        </pc:cxnChg>
        <pc:cxnChg chg="add del mod">
          <ac:chgData name="Jørgen Osberg" userId="a3b9ee734ee73a54" providerId="LiveId" clId="{1413933C-474A-434C-AF62-F9E485F58C09}" dt="2022-02-19T12:09:02.874" v="2247" actId="478"/>
          <ac:cxnSpMkLst>
            <pc:docMk/>
            <pc:sldMk cId="3216070453" sldId="256"/>
            <ac:cxnSpMk id="451" creationId="{F2297357-5654-48A2-876D-DBFE0862ED61}"/>
          </ac:cxnSpMkLst>
        </pc:cxnChg>
        <pc:cxnChg chg="add del mod">
          <ac:chgData name="Jørgen Osberg" userId="a3b9ee734ee73a54" providerId="LiveId" clId="{1413933C-474A-434C-AF62-F9E485F58C09}" dt="2022-02-19T12:10:39.304" v="2267" actId="478"/>
          <ac:cxnSpMkLst>
            <pc:docMk/>
            <pc:sldMk cId="3216070453" sldId="256"/>
            <ac:cxnSpMk id="452" creationId="{EB980937-5F06-4F70-A779-D9C5E97E957C}"/>
          </ac:cxnSpMkLst>
        </pc:cxnChg>
        <pc:cxnChg chg="add mod">
          <ac:chgData name="Jørgen Osberg" userId="a3b9ee734ee73a54" providerId="LiveId" clId="{1413933C-474A-434C-AF62-F9E485F58C09}" dt="2022-02-19T12:13:30.678" v="2298" actId="14100"/>
          <ac:cxnSpMkLst>
            <pc:docMk/>
            <pc:sldMk cId="3216070453" sldId="256"/>
            <ac:cxnSpMk id="453" creationId="{A3B55DB1-4A67-46AE-B5DD-CC0A6F4FAA1C}"/>
          </ac:cxnSpMkLst>
        </pc:cxnChg>
        <pc:cxnChg chg="add del mod">
          <ac:chgData name="Jørgen Osberg" userId="a3b9ee734ee73a54" providerId="LiveId" clId="{1413933C-474A-434C-AF62-F9E485F58C09}" dt="2022-02-19T12:17:58.779" v="2300" actId="478"/>
          <ac:cxnSpMkLst>
            <pc:docMk/>
            <pc:sldMk cId="3216070453" sldId="256"/>
            <ac:cxnSpMk id="454" creationId="{5ACDD7D6-E703-4976-B91E-F603FB3BFCA2}"/>
          </ac:cxnSpMkLst>
        </pc:cxnChg>
        <pc:cxnChg chg="add del mod">
          <ac:chgData name="Jørgen Osberg" userId="a3b9ee734ee73a54" providerId="LiveId" clId="{1413933C-474A-434C-AF62-F9E485F58C09}" dt="2022-02-19T12:18:15.056" v="2302" actId="478"/>
          <ac:cxnSpMkLst>
            <pc:docMk/>
            <pc:sldMk cId="3216070453" sldId="256"/>
            <ac:cxnSpMk id="456" creationId="{282755C7-44A9-4BC0-A388-60DA4289124D}"/>
          </ac:cxnSpMkLst>
        </pc:cxnChg>
        <pc:cxnChg chg="add del mod">
          <ac:chgData name="Jørgen Osberg" userId="a3b9ee734ee73a54" providerId="LiveId" clId="{1413933C-474A-434C-AF62-F9E485F58C09}" dt="2022-02-19T12:18:41.703" v="2307" actId="478"/>
          <ac:cxnSpMkLst>
            <pc:docMk/>
            <pc:sldMk cId="3216070453" sldId="256"/>
            <ac:cxnSpMk id="458" creationId="{B8281123-EB99-44C1-AF73-F5D5E4379502}"/>
          </ac:cxnSpMkLst>
        </pc:cxnChg>
        <pc:cxnChg chg="add mod">
          <ac:chgData name="Jørgen Osberg" userId="a3b9ee734ee73a54" providerId="LiveId" clId="{1413933C-474A-434C-AF62-F9E485F58C09}" dt="2022-02-19T12:18:55.513" v="2310" actId="1582"/>
          <ac:cxnSpMkLst>
            <pc:docMk/>
            <pc:sldMk cId="3216070453" sldId="256"/>
            <ac:cxnSpMk id="463" creationId="{08F4A3F1-E371-4FCA-836F-6BE7DA5C3AFA}"/>
          </ac:cxnSpMkLst>
        </pc:cxnChg>
        <pc:cxnChg chg="add mod">
          <ac:chgData name="Jørgen Osberg" userId="a3b9ee734ee73a54" providerId="LiveId" clId="{1413933C-474A-434C-AF62-F9E485F58C09}" dt="2022-02-19T12:19:24.173" v="2318" actId="14100"/>
          <ac:cxnSpMkLst>
            <pc:docMk/>
            <pc:sldMk cId="3216070453" sldId="256"/>
            <ac:cxnSpMk id="465" creationId="{E044019A-30C5-44AE-807F-2C77C2A30FAA}"/>
          </ac:cxnSpMkLst>
        </pc:cxnChg>
        <pc:cxnChg chg="add mod">
          <ac:chgData name="Jørgen Osberg" userId="a3b9ee734ee73a54" providerId="LiveId" clId="{1413933C-474A-434C-AF62-F9E485F58C09}" dt="2022-02-19T12:19:43.973" v="2321" actId="14100"/>
          <ac:cxnSpMkLst>
            <pc:docMk/>
            <pc:sldMk cId="3216070453" sldId="256"/>
            <ac:cxnSpMk id="468" creationId="{56CCE910-8C1A-4849-AA5B-C48FB3A491E2}"/>
          </ac:cxnSpMkLst>
        </pc:cxnChg>
        <pc:cxnChg chg="add mod">
          <ac:chgData name="Jørgen Osberg" userId="a3b9ee734ee73a54" providerId="LiveId" clId="{1413933C-474A-434C-AF62-F9E485F58C09}" dt="2022-02-19T12:20:59.792" v="2328" actId="14100"/>
          <ac:cxnSpMkLst>
            <pc:docMk/>
            <pc:sldMk cId="3216070453" sldId="256"/>
            <ac:cxnSpMk id="470" creationId="{5DA25ABA-09B9-4EEF-BEF3-72BBF96CD152}"/>
          </ac:cxnSpMkLst>
        </pc:cxnChg>
        <pc:cxnChg chg="add mod">
          <ac:chgData name="Jørgen Osberg" userId="a3b9ee734ee73a54" providerId="LiveId" clId="{1413933C-474A-434C-AF62-F9E485F58C09}" dt="2022-02-19T12:21:37.521" v="2336" actId="14100"/>
          <ac:cxnSpMkLst>
            <pc:docMk/>
            <pc:sldMk cId="3216070453" sldId="256"/>
            <ac:cxnSpMk id="474" creationId="{82CC9D2D-05AB-4339-9A2E-D85DD643525F}"/>
          </ac:cxnSpMkLst>
        </pc:cxnChg>
        <pc:cxnChg chg="add mod">
          <ac:chgData name="Jørgen Osberg" userId="a3b9ee734ee73a54" providerId="LiveId" clId="{1413933C-474A-434C-AF62-F9E485F58C09}" dt="2022-02-19T12:21:50.285" v="2339" actId="14100"/>
          <ac:cxnSpMkLst>
            <pc:docMk/>
            <pc:sldMk cId="3216070453" sldId="256"/>
            <ac:cxnSpMk id="480" creationId="{3446D1A1-2DE5-4B65-AC70-0D8F284A82D4}"/>
          </ac:cxnSpMkLst>
        </pc:cxnChg>
        <pc:cxnChg chg="add mod">
          <ac:chgData name="Jørgen Osberg" userId="a3b9ee734ee73a54" providerId="LiveId" clId="{1413933C-474A-434C-AF62-F9E485F58C09}" dt="2022-02-19T12:22:33.173" v="2345" actId="14100"/>
          <ac:cxnSpMkLst>
            <pc:docMk/>
            <pc:sldMk cId="3216070453" sldId="256"/>
            <ac:cxnSpMk id="482" creationId="{5FF20403-DF62-4A23-82F1-20D467AF2B4F}"/>
          </ac:cxnSpMkLst>
        </pc:cxnChg>
      </pc:sldChg>
      <pc:sldMasterChg chg="modSp modSldLayout">
        <pc:chgData name="Jørgen Osberg" userId="a3b9ee734ee73a54" providerId="LiveId" clId="{1413933C-474A-434C-AF62-F9E485F58C09}" dt="2022-02-18T19:48:48.335" v="1262"/>
        <pc:sldMasterMkLst>
          <pc:docMk/>
          <pc:sldMasterMk cId="1726134137" sldId="2147483648"/>
        </pc:sldMasterMkLst>
        <pc:spChg chg="mod">
          <ac:chgData name="Jørgen Osberg" userId="a3b9ee734ee73a54" providerId="LiveId" clId="{1413933C-474A-434C-AF62-F9E485F58C09}" dt="2022-02-18T19:48:48.335" v="1262"/>
          <ac:spMkLst>
            <pc:docMk/>
            <pc:sldMasterMk cId="1726134137" sldId="2147483648"/>
            <ac:spMk id="2" creationId="{6F71E3CC-FE5C-45F6-A105-A50232ADA5B0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asterMk cId="1726134137" sldId="2147483648"/>
            <ac:spMk id="3" creationId="{1069ACA9-FEF8-4AB2-B553-8EEAE00908F1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asterMk cId="1726134137" sldId="2147483648"/>
            <ac:spMk id="4" creationId="{D5E18D87-83E0-4699-910B-739716F43E9F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asterMk cId="1726134137" sldId="2147483648"/>
            <ac:spMk id="5" creationId="{FEACD6F2-19C4-441E-BB48-19157A0B3033}"/>
          </ac:spMkLst>
        </pc:spChg>
        <pc:spChg chg="mod">
          <ac:chgData name="Jørgen Osberg" userId="a3b9ee734ee73a54" providerId="LiveId" clId="{1413933C-474A-434C-AF62-F9E485F58C09}" dt="2022-02-18T19:48:48.335" v="1262"/>
          <ac:spMkLst>
            <pc:docMk/>
            <pc:sldMasterMk cId="1726134137" sldId="2147483648"/>
            <ac:spMk id="6" creationId="{6B5F91B9-AFEB-4B6D-B391-FBDA90B7127C}"/>
          </ac:spMkLst>
        </pc:spChg>
        <pc:sldLayoutChg chg="modSp">
          <pc:chgData name="Jørgen Osberg" userId="a3b9ee734ee73a54" providerId="LiveId" clId="{1413933C-474A-434C-AF62-F9E485F58C09}" dt="2022-02-18T19:48:48.335" v="1262"/>
          <pc:sldLayoutMkLst>
            <pc:docMk/>
            <pc:sldMasterMk cId="1726134137" sldId="2147483648"/>
            <pc:sldLayoutMk cId="1102933251" sldId="2147483649"/>
          </pc:sldLayoutMkLst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1102933251" sldId="2147483649"/>
              <ac:spMk id="2" creationId="{DB7D9F91-6AF5-4F21-BE53-363BE74C6AAF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1102933251" sldId="2147483649"/>
              <ac:spMk id="3" creationId="{6BAA0DCD-44F4-4E25-A207-A7F25E149938}"/>
            </ac:spMkLst>
          </pc:spChg>
        </pc:sldLayoutChg>
        <pc:sldLayoutChg chg="modSp">
          <pc:chgData name="Jørgen Osberg" userId="a3b9ee734ee73a54" providerId="LiveId" clId="{1413933C-474A-434C-AF62-F9E485F58C09}" dt="2022-02-18T19:48:48.335" v="1262"/>
          <pc:sldLayoutMkLst>
            <pc:docMk/>
            <pc:sldMasterMk cId="1726134137" sldId="2147483648"/>
            <pc:sldLayoutMk cId="2441746132" sldId="2147483651"/>
          </pc:sldLayoutMkLst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441746132" sldId="2147483651"/>
              <ac:spMk id="2" creationId="{7429EAA2-9E71-4ACB-AB02-056FEA587710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441746132" sldId="2147483651"/>
              <ac:spMk id="3" creationId="{BA7C5815-615D-428C-9686-EE03681CAA5F}"/>
            </ac:spMkLst>
          </pc:spChg>
        </pc:sldLayoutChg>
        <pc:sldLayoutChg chg="modSp">
          <pc:chgData name="Jørgen Osberg" userId="a3b9ee734ee73a54" providerId="LiveId" clId="{1413933C-474A-434C-AF62-F9E485F58C09}" dt="2022-02-18T19:48:48.335" v="1262"/>
          <pc:sldLayoutMkLst>
            <pc:docMk/>
            <pc:sldMasterMk cId="1726134137" sldId="2147483648"/>
            <pc:sldLayoutMk cId="2748835614" sldId="2147483652"/>
          </pc:sldLayoutMkLst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748835614" sldId="2147483652"/>
              <ac:spMk id="3" creationId="{5AEF8427-C54C-48CC-BDA8-73F7A82A4D8E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748835614" sldId="2147483652"/>
              <ac:spMk id="4" creationId="{815A3A9D-FCB8-4E92-9568-AA43308464CD}"/>
            </ac:spMkLst>
          </pc:spChg>
        </pc:sldLayoutChg>
        <pc:sldLayoutChg chg="modSp">
          <pc:chgData name="Jørgen Osberg" userId="a3b9ee734ee73a54" providerId="LiveId" clId="{1413933C-474A-434C-AF62-F9E485F58C09}" dt="2022-02-18T19:48:48.335" v="1262"/>
          <pc:sldLayoutMkLst>
            <pc:docMk/>
            <pc:sldMasterMk cId="1726134137" sldId="2147483648"/>
            <pc:sldLayoutMk cId="2714220737" sldId="2147483653"/>
          </pc:sldLayoutMkLst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714220737" sldId="2147483653"/>
              <ac:spMk id="2" creationId="{80D3D818-7451-43B1-B60B-D295C9AD6CDE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714220737" sldId="2147483653"/>
              <ac:spMk id="3" creationId="{4425FBCF-FA2F-4AD3-BCED-DAEF271E1AA4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714220737" sldId="2147483653"/>
              <ac:spMk id="4" creationId="{5FDEDEA0-7E4A-404C-8BC0-42E904B23443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714220737" sldId="2147483653"/>
              <ac:spMk id="5" creationId="{B49F1257-EC18-49CC-B6CE-EE2D568BBB62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714220737" sldId="2147483653"/>
              <ac:spMk id="6" creationId="{AD980EAF-1750-45B9-BB85-D4559B8C5677}"/>
            </ac:spMkLst>
          </pc:spChg>
        </pc:sldLayoutChg>
        <pc:sldLayoutChg chg="modSp">
          <pc:chgData name="Jørgen Osberg" userId="a3b9ee734ee73a54" providerId="LiveId" clId="{1413933C-474A-434C-AF62-F9E485F58C09}" dt="2022-02-18T19:48:48.335" v="1262"/>
          <pc:sldLayoutMkLst>
            <pc:docMk/>
            <pc:sldMasterMk cId="1726134137" sldId="2147483648"/>
            <pc:sldLayoutMk cId="2581230666" sldId="2147483656"/>
          </pc:sldLayoutMkLst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581230666" sldId="2147483656"/>
              <ac:spMk id="2" creationId="{6FBC079D-1427-4A56-8894-ED9EFD856358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581230666" sldId="2147483656"/>
              <ac:spMk id="3" creationId="{2AF4E760-59ED-46D0-94B5-45D9512C3D4D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2581230666" sldId="2147483656"/>
              <ac:spMk id="4" creationId="{8334C702-E353-4C7F-BEE2-F4CA849232F4}"/>
            </ac:spMkLst>
          </pc:spChg>
        </pc:sldLayoutChg>
        <pc:sldLayoutChg chg="modSp">
          <pc:chgData name="Jørgen Osberg" userId="a3b9ee734ee73a54" providerId="LiveId" clId="{1413933C-474A-434C-AF62-F9E485F58C09}" dt="2022-02-18T19:48:48.335" v="1262"/>
          <pc:sldLayoutMkLst>
            <pc:docMk/>
            <pc:sldMasterMk cId="1726134137" sldId="2147483648"/>
            <pc:sldLayoutMk cId="370420218" sldId="2147483657"/>
          </pc:sldLayoutMkLst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370420218" sldId="2147483657"/>
              <ac:spMk id="2" creationId="{A181D2FD-3F6A-4884-999D-01F6393C4248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370420218" sldId="2147483657"/>
              <ac:spMk id="3" creationId="{44A319CA-A28E-4104-A382-7C7A3A181928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370420218" sldId="2147483657"/>
              <ac:spMk id="4" creationId="{EAAB8BF6-FEE8-4AA2-843B-67B12A1F920E}"/>
            </ac:spMkLst>
          </pc:spChg>
        </pc:sldLayoutChg>
        <pc:sldLayoutChg chg="modSp">
          <pc:chgData name="Jørgen Osberg" userId="a3b9ee734ee73a54" providerId="LiveId" clId="{1413933C-474A-434C-AF62-F9E485F58C09}" dt="2022-02-18T19:48:48.335" v="1262"/>
          <pc:sldLayoutMkLst>
            <pc:docMk/>
            <pc:sldMasterMk cId="1726134137" sldId="2147483648"/>
            <pc:sldLayoutMk cId="3773126204" sldId="2147483659"/>
          </pc:sldLayoutMkLst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3773126204" sldId="2147483659"/>
              <ac:spMk id="2" creationId="{D6B20A03-66F6-4FBE-9EEE-658705BCFFA9}"/>
            </ac:spMkLst>
          </pc:spChg>
          <pc:spChg chg="mod">
            <ac:chgData name="Jørgen Osberg" userId="a3b9ee734ee73a54" providerId="LiveId" clId="{1413933C-474A-434C-AF62-F9E485F58C09}" dt="2022-02-18T19:48:48.335" v="1262"/>
            <ac:spMkLst>
              <pc:docMk/>
              <pc:sldMasterMk cId="1726134137" sldId="2147483648"/>
              <pc:sldLayoutMk cId="3773126204" sldId="2147483659"/>
              <ac:spMk id="3" creationId="{6371D5EF-9393-4ECC-A274-DFF90A8208E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9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BCA6-C75F-4281-B1C2-4BA7E380279F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A1CB-A595-4787-A569-DFB15EAFE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4769AD-F9F6-4CC7-8F3C-16F886A5673D}"/>
              </a:ext>
            </a:extLst>
          </p:cNvPr>
          <p:cNvSpPr txBox="1"/>
          <p:nvPr/>
        </p:nvSpPr>
        <p:spPr>
          <a:xfrm>
            <a:off x="1125623" y="2960850"/>
            <a:ext cx="15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Hovedprogram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8CF435-14D2-4B07-ACA1-D77DBC885011}"/>
              </a:ext>
            </a:extLst>
          </p:cNvPr>
          <p:cNvSpPr/>
          <p:nvPr/>
        </p:nvSpPr>
        <p:spPr>
          <a:xfrm>
            <a:off x="522557" y="3330182"/>
            <a:ext cx="2809162" cy="2355584"/>
          </a:xfrm>
          <a:prstGeom prst="roundRect">
            <a:avLst>
              <a:gd name="adj" fmla="val 1349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5B8AF-5728-4A24-9BE4-930B50EF9948}"/>
              </a:ext>
            </a:extLst>
          </p:cNvPr>
          <p:cNvSpPr txBox="1"/>
          <p:nvPr/>
        </p:nvSpPr>
        <p:spPr>
          <a:xfrm>
            <a:off x="400618" y="3405888"/>
            <a:ext cx="307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0CBEC832-2133-438C-B638-8835CA045F01}"/>
              </a:ext>
            </a:extLst>
          </p:cNvPr>
          <p:cNvSpPr/>
          <p:nvPr/>
        </p:nvSpPr>
        <p:spPr>
          <a:xfrm>
            <a:off x="2395293" y="455722"/>
            <a:ext cx="2809162" cy="2355584"/>
          </a:xfrm>
          <a:prstGeom prst="roundRect">
            <a:avLst>
              <a:gd name="adj" fmla="val 13129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B3E70D-06F2-410F-A8DE-43AADABACC5E}"/>
              </a:ext>
            </a:extLst>
          </p:cNvPr>
          <p:cNvSpPr/>
          <p:nvPr/>
        </p:nvSpPr>
        <p:spPr>
          <a:xfrm>
            <a:off x="834092" y="3775069"/>
            <a:ext cx="2190158" cy="516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navn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resept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type: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Resept</a:t>
            </a:r>
            <a:r>
              <a:rPr lang="en-US" sz="1000" b="1" dirty="0">
                <a:solidFill>
                  <a:schemeClr val="tx1"/>
                </a:solidFill>
              </a:rPr>
              <a:t> (</a:t>
            </a:r>
            <a:r>
              <a:rPr lang="en-US" sz="1000" b="1" dirty="0" err="1">
                <a:solidFill>
                  <a:schemeClr val="tx1"/>
                </a:solidFill>
              </a:rPr>
              <a:t>milResept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CC7668E-F169-491A-940B-7996A14D38FB}"/>
              </a:ext>
            </a:extLst>
          </p:cNvPr>
          <p:cNvSpPr/>
          <p:nvPr/>
        </p:nvSpPr>
        <p:spPr>
          <a:xfrm>
            <a:off x="834093" y="4402271"/>
            <a:ext cx="2190157" cy="516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navn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legemiddel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type: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Legemiddel</a:t>
            </a:r>
            <a:r>
              <a:rPr lang="en-US" sz="1000" b="1" dirty="0">
                <a:solidFill>
                  <a:schemeClr val="tx1"/>
                </a:solidFill>
              </a:rPr>
              <a:t> (</a:t>
            </a:r>
            <a:r>
              <a:rPr lang="en-US" sz="1000" b="1" dirty="0" err="1">
                <a:solidFill>
                  <a:schemeClr val="tx1"/>
                </a:solidFill>
              </a:rPr>
              <a:t>Narkotisk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A7C57E9-63CA-42F2-B1E3-9A9E00799748}"/>
              </a:ext>
            </a:extLst>
          </p:cNvPr>
          <p:cNvSpPr/>
          <p:nvPr/>
        </p:nvSpPr>
        <p:spPr>
          <a:xfrm>
            <a:off x="834091" y="5029473"/>
            <a:ext cx="2190156" cy="516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navn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lege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type: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Lege</a:t>
            </a:r>
            <a:r>
              <a:rPr lang="en-US" sz="1000" b="1" dirty="0">
                <a:solidFill>
                  <a:schemeClr val="tx1"/>
                </a:solidFill>
              </a:rPr>
              <a:t> (</a:t>
            </a:r>
            <a:r>
              <a:rPr lang="en-US" sz="1000" b="1" dirty="0" err="1">
                <a:solidFill>
                  <a:schemeClr val="tx1"/>
                </a:solidFill>
              </a:rPr>
              <a:t>Spesialist</a:t>
            </a:r>
            <a:r>
              <a:rPr lang="en-US" sz="1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13EC23E-7FD4-4480-BA6E-B54ABFB22DCB}"/>
              </a:ext>
            </a:extLst>
          </p:cNvPr>
          <p:cNvSpPr txBox="1"/>
          <p:nvPr/>
        </p:nvSpPr>
        <p:spPr>
          <a:xfrm>
            <a:off x="2632719" y="90760"/>
            <a:ext cx="233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</a:t>
            </a:r>
            <a:r>
              <a:rPr lang="en-US" dirty="0"/>
              <a:t> </a:t>
            </a:r>
            <a:r>
              <a:rPr lang="en-US" dirty="0" err="1"/>
              <a:t>Resept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147688-8E45-4361-AD02-42B72ADB1B24}"/>
              </a:ext>
            </a:extLst>
          </p:cNvPr>
          <p:cNvGrpSpPr/>
          <p:nvPr/>
        </p:nvGrpSpPr>
        <p:grpSpPr>
          <a:xfrm>
            <a:off x="2481161" y="1475485"/>
            <a:ext cx="2087880" cy="392477"/>
            <a:chOff x="8922313" y="3529218"/>
            <a:chExt cx="2087880" cy="392477"/>
          </a:xfrm>
        </p:grpSpPr>
        <p:sp>
          <p:nvSpPr>
            <p:cNvPr id="30" name="Callout: Line 29">
              <a:extLst>
                <a:ext uri="{FF2B5EF4-FFF2-40B4-BE49-F238E27FC236}">
                  <a16:creationId xmlns:a16="http://schemas.microsoft.com/office/drawing/2014/main" id="{21B163A2-919C-42C3-A583-C13063FC111C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A4C452-1496-4E62-ABE6-C2393983C304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type </a:t>
              </a:r>
              <a:r>
                <a:rPr lang="en-US" sz="1100" dirty="0" err="1"/>
                <a:t>hentVariabler</a:t>
              </a:r>
              <a:r>
                <a:rPr lang="en-US" sz="1100" dirty="0"/>
                <a:t>() x5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C060E4-6E9D-4C15-BEA3-6EA303DCA37D}"/>
              </a:ext>
            </a:extLst>
          </p:cNvPr>
          <p:cNvGrpSpPr/>
          <p:nvPr/>
        </p:nvGrpSpPr>
        <p:grpSpPr>
          <a:xfrm>
            <a:off x="2817803" y="568547"/>
            <a:ext cx="879895" cy="257937"/>
            <a:chOff x="3636033" y="819441"/>
            <a:chExt cx="879895" cy="2579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7588FF-EA6D-4FDB-BCB7-E638458A5ED1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19E9CB-B3E5-4107-86E7-0133340DD02F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legemiddel</a:t>
              </a:r>
              <a:endParaRPr lang="en-US" sz="800" b="1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0C6E32C-0506-4120-83AA-3F5860A86AE1}"/>
              </a:ext>
            </a:extLst>
          </p:cNvPr>
          <p:cNvGrpSpPr/>
          <p:nvPr/>
        </p:nvGrpSpPr>
        <p:grpSpPr>
          <a:xfrm>
            <a:off x="3404886" y="567120"/>
            <a:ext cx="879895" cy="257937"/>
            <a:chOff x="3636033" y="819441"/>
            <a:chExt cx="879895" cy="257937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4E6D69B-7682-4F05-8C16-D5F87261E8BA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8099EDC-704F-4325-BE71-1D02487B8D5F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utsk.lege</a:t>
              </a:r>
              <a:endParaRPr lang="en-US" sz="800" b="1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55AE5A7-7915-411D-9185-BA91E4FEDF0D}"/>
              </a:ext>
            </a:extLst>
          </p:cNvPr>
          <p:cNvGrpSpPr/>
          <p:nvPr/>
        </p:nvGrpSpPr>
        <p:grpSpPr>
          <a:xfrm>
            <a:off x="3994672" y="566196"/>
            <a:ext cx="879895" cy="257937"/>
            <a:chOff x="3636033" y="819441"/>
            <a:chExt cx="879895" cy="257937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00D79F7-C1A2-4D3F-B963-F56C03FB167A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21CC12-A329-4886-B961-7B455474AB1C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pasientID</a:t>
              </a:r>
              <a:endParaRPr lang="en-US" sz="800" b="1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70591B5-BD4F-49C6-A901-F31E91824980}"/>
              </a:ext>
            </a:extLst>
          </p:cNvPr>
          <p:cNvGrpSpPr/>
          <p:nvPr/>
        </p:nvGrpSpPr>
        <p:grpSpPr>
          <a:xfrm>
            <a:off x="3080910" y="884778"/>
            <a:ext cx="879895" cy="257937"/>
            <a:chOff x="3636033" y="819441"/>
            <a:chExt cx="879895" cy="257937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6900CFA-410B-48DC-B6EC-EFD2CC3CFAFF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FAC03F2-E566-4C41-A01C-0CDDAB06178E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reit</a:t>
              </a:r>
              <a:endParaRPr lang="en-US" sz="800" b="1" dirty="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E4EFAF9-FFB1-455C-9A76-0BF4182F2BF8}"/>
              </a:ext>
            </a:extLst>
          </p:cNvPr>
          <p:cNvGrpSpPr/>
          <p:nvPr/>
        </p:nvGrpSpPr>
        <p:grpSpPr>
          <a:xfrm>
            <a:off x="3643942" y="882089"/>
            <a:ext cx="879895" cy="257937"/>
            <a:chOff x="3636033" y="819441"/>
            <a:chExt cx="879895" cy="25793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9BE6FD07-D9BB-402B-86E9-68AE11B49620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F1C8FA3-A283-4BE3-97AB-F13E64E1DC93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objektID</a:t>
              </a:r>
              <a:endParaRPr lang="en-US" sz="800" b="1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B7B89B9-111D-4151-BB63-0307AFB4929A}"/>
              </a:ext>
            </a:extLst>
          </p:cNvPr>
          <p:cNvGrpSpPr/>
          <p:nvPr/>
        </p:nvGrpSpPr>
        <p:grpSpPr>
          <a:xfrm>
            <a:off x="2461580" y="1874133"/>
            <a:ext cx="2087880" cy="392477"/>
            <a:chOff x="8922313" y="3529218"/>
            <a:chExt cx="2087880" cy="392477"/>
          </a:xfrm>
        </p:grpSpPr>
        <p:sp>
          <p:nvSpPr>
            <p:cNvPr id="220" name="Callout: Line 219">
              <a:extLst>
                <a:ext uri="{FF2B5EF4-FFF2-40B4-BE49-F238E27FC236}">
                  <a16:creationId xmlns:a16="http://schemas.microsoft.com/office/drawing/2014/main" id="{498F1DFB-BE7B-451D-A6F8-724FF9A90881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B199E5F-F88E-4008-A7AF-E26E2E506F8A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boolean</a:t>
              </a:r>
              <a:r>
                <a:rPr lang="en-US" sz="1100" dirty="0"/>
                <a:t> bruk()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2342CAE-EBB1-4A2D-B064-7E58E634F152}"/>
              </a:ext>
            </a:extLst>
          </p:cNvPr>
          <p:cNvGrpSpPr/>
          <p:nvPr/>
        </p:nvGrpSpPr>
        <p:grpSpPr>
          <a:xfrm>
            <a:off x="2481161" y="1118480"/>
            <a:ext cx="2087880" cy="392477"/>
            <a:chOff x="8922313" y="3529218"/>
            <a:chExt cx="2087880" cy="392477"/>
          </a:xfrm>
        </p:grpSpPr>
        <p:sp>
          <p:nvSpPr>
            <p:cNvPr id="223" name="Callout: Line 222">
              <a:extLst>
                <a:ext uri="{FF2B5EF4-FFF2-40B4-BE49-F238E27FC236}">
                  <a16:creationId xmlns:a16="http://schemas.microsoft.com/office/drawing/2014/main" id="{3FC7CFCA-3CA0-467C-B0F4-8C5F8646A716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A64C3A3-3C53-46B3-8D01-BE975DACD54F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Resept</a:t>
              </a:r>
              <a:r>
                <a:rPr lang="en-US" sz="1100" dirty="0"/>
                <a:t>(params = vars)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178BAEA2-E39C-4F2A-8982-2AEA9DDF9E94}"/>
              </a:ext>
            </a:extLst>
          </p:cNvPr>
          <p:cNvSpPr txBox="1"/>
          <p:nvPr/>
        </p:nvSpPr>
        <p:spPr>
          <a:xfrm>
            <a:off x="2460452" y="2280034"/>
            <a:ext cx="2087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abstract public String </a:t>
            </a:r>
            <a:r>
              <a:rPr lang="en-US" sz="1100" dirty="0" err="1"/>
              <a:t>farge</a:t>
            </a:r>
            <a:r>
              <a:rPr lang="en-US" sz="1100" dirty="0"/>
              <a:t>();</a:t>
            </a:r>
          </a:p>
          <a:p>
            <a:r>
              <a:rPr lang="en-US" sz="1100" dirty="0"/>
              <a:t>abstract public int </a:t>
            </a:r>
            <a:r>
              <a:rPr lang="en-US" sz="1100" dirty="0" err="1"/>
              <a:t>prisAaBetale</a:t>
            </a:r>
            <a:r>
              <a:rPr lang="en-US" sz="1100" dirty="0"/>
              <a:t>();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3D13609B-1AFE-4CE8-BAA6-1FF40F2D2300}"/>
              </a:ext>
            </a:extLst>
          </p:cNvPr>
          <p:cNvSpPr/>
          <p:nvPr/>
        </p:nvSpPr>
        <p:spPr>
          <a:xfrm>
            <a:off x="9090738" y="683472"/>
            <a:ext cx="2809162" cy="2127837"/>
          </a:xfrm>
          <a:prstGeom prst="roundRect">
            <a:avLst>
              <a:gd name="adj" fmla="val 1349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2AE48F27-5742-4ED9-AE1E-810BC79CBA79}"/>
              </a:ext>
            </a:extLst>
          </p:cNvPr>
          <p:cNvSpPr/>
          <p:nvPr/>
        </p:nvSpPr>
        <p:spPr>
          <a:xfrm>
            <a:off x="9106651" y="451973"/>
            <a:ext cx="2809162" cy="308907"/>
          </a:xfrm>
          <a:prstGeom prst="roundRect">
            <a:avLst>
              <a:gd name="adj" fmla="val 40449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alt </a:t>
            </a:r>
            <a:r>
              <a:rPr lang="en-US" sz="1100" dirty="0" err="1">
                <a:solidFill>
                  <a:schemeClr val="tx1"/>
                </a:solidFill>
              </a:rPr>
              <a:t>fra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HvitResept</a:t>
            </a:r>
            <a:r>
              <a:rPr lang="en-US" sz="1100" dirty="0">
                <a:solidFill>
                  <a:schemeClr val="tx1"/>
                </a:solidFill>
              </a:rPr>
              <a:t>, men </a:t>
            </a:r>
            <a:r>
              <a:rPr lang="en-US" sz="1100" dirty="0" err="1">
                <a:solidFill>
                  <a:schemeClr val="tx1"/>
                </a:solidFill>
              </a:rPr>
              <a:t>reit</a:t>
            </a:r>
            <a:r>
              <a:rPr lang="en-US" sz="1100" dirty="0">
                <a:solidFill>
                  <a:schemeClr val="tx1"/>
                </a:solidFill>
              </a:rPr>
              <a:t> = 3;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12C3FB-9F05-4B0C-AFDC-A51DB607FA07}"/>
              </a:ext>
            </a:extLst>
          </p:cNvPr>
          <p:cNvSpPr txBox="1"/>
          <p:nvPr/>
        </p:nvSpPr>
        <p:spPr>
          <a:xfrm>
            <a:off x="9101875" y="90760"/>
            <a:ext cx="28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MilResept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HvitResept</a:t>
            </a:r>
            <a:endParaRPr lang="en-US" dirty="0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3F0CA9EA-6C9C-41F2-B092-95CBA190BFB6}"/>
              </a:ext>
            </a:extLst>
          </p:cNvPr>
          <p:cNvSpPr/>
          <p:nvPr/>
        </p:nvSpPr>
        <p:spPr>
          <a:xfrm>
            <a:off x="5756634" y="679103"/>
            <a:ext cx="2809162" cy="2127837"/>
          </a:xfrm>
          <a:prstGeom prst="roundRect">
            <a:avLst>
              <a:gd name="adj" fmla="val 13495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6522B797-26AF-43A8-B3F1-7CD06474596B}"/>
              </a:ext>
            </a:extLst>
          </p:cNvPr>
          <p:cNvSpPr/>
          <p:nvPr/>
        </p:nvSpPr>
        <p:spPr>
          <a:xfrm>
            <a:off x="5772547" y="447604"/>
            <a:ext cx="2809162" cy="308907"/>
          </a:xfrm>
          <a:prstGeom prst="roundRect">
            <a:avLst>
              <a:gd name="adj" fmla="val 40449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alt </a:t>
            </a:r>
            <a:r>
              <a:rPr lang="en-US" sz="1100" dirty="0" err="1">
                <a:solidFill>
                  <a:schemeClr val="tx1"/>
                </a:solidFill>
              </a:rPr>
              <a:t>fra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Resept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0EB787D-3DDD-47B4-8A86-924D2D1655FF}"/>
              </a:ext>
            </a:extLst>
          </p:cNvPr>
          <p:cNvSpPr txBox="1"/>
          <p:nvPr/>
        </p:nvSpPr>
        <p:spPr>
          <a:xfrm>
            <a:off x="5767771" y="86391"/>
            <a:ext cx="28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HvitResept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Resept</a:t>
            </a:r>
            <a:endParaRPr lang="en-US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A2F65C1-26FA-45E3-84B9-47477A2A46C2}"/>
              </a:ext>
            </a:extLst>
          </p:cNvPr>
          <p:cNvGrpSpPr/>
          <p:nvPr/>
        </p:nvGrpSpPr>
        <p:grpSpPr>
          <a:xfrm>
            <a:off x="5824007" y="1185601"/>
            <a:ext cx="2155252" cy="442460"/>
            <a:chOff x="8922313" y="3529218"/>
            <a:chExt cx="2155252" cy="442460"/>
          </a:xfrm>
        </p:grpSpPr>
        <p:sp>
          <p:nvSpPr>
            <p:cNvPr id="252" name="Callout: Line 251">
              <a:extLst>
                <a:ext uri="{FF2B5EF4-FFF2-40B4-BE49-F238E27FC236}">
                  <a16:creationId xmlns:a16="http://schemas.microsoft.com/office/drawing/2014/main" id="{6721CE58-C32E-47EF-AE07-C63D248A2580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7F0095D-630B-4218-AD6C-603B0867782A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HvitResept</a:t>
              </a:r>
              <a:r>
                <a:rPr lang="en-US" sz="1100" dirty="0"/>
                <a:t>(params)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430B17B-33DA-4CA0-BB02-E585BBB1BCBC}"/>
                </a:ext>
              </a:extLst>
            </p:cNvPr>
            <p:cNvSpPr txBox="1"/>
            <p:nvPr/>
          </p:nvSpPr>
          <p:spPr>
            <a:xfrm>
              <a:off x="8989685" y="3740846"/>
              <a:ext cx="2087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super(vars </a:t>
              </a:r>
              <a:r>
                <a:rPr lang="en-US" sz="900" dirty="0" err="1"/>
                <a:t>fra</a:t>
              </a:r>
              <a:r>
                <a:rPr lang="en-US" sz="900" dirty="0"/>
                <a:t> </a:t>
              </a:r>
              <a:r>
                <a:rPr lang="en-US" sz="900" dirty="0" err="1"/>
                <a:t>Resept</a:t>
              </a:r>
              <a:r>
                <a:rPr lang="en-US" sz="900" dirty="0"/>
                <a:t>)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A44918A4-51B8-4ADC-9D2C-87D43123CA48}"/>
              </a:ext>
            </a:extLst>
          </p:cNvPr>
          <p:cNvGrpSpPr/>
          <p:nvPr/>
        </p:nvGrpSpPr>
        <p:grpSpPr>
          <a:xfrm>
            <a:off x="9165239" y="1176837"/>
            <a:ext cx="2338741" cy="442460"/>
            <a:chOff x="8922312" y="3529218"/>
            <a:chExt cx="2338741" cy="442460"/>
          </a:xfrm>
        </p:grpSpPr>
        <p:sp>
          <p:nvSpPr>
            <p:cNvPr id="266" name="Callout: Line 265">
              <a:extLst>
                <a:ext uri="{FF2B5EF4-FFF2-40B4-BE49-F238E27FC236}">
                  <a16:creationId xmlns:a16="http://schemas.microsoft.com/office/drawing/2014/main" id="{4BD3D8B7-851B-4AF4-AD10-E15DF986FE58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A14476A-A280-4F0B-8FAD-E69576B3821A}"/>
                </a:ext>
              </a:extLst>
            </p:cNvPr>
            <p:cNvSpPr txBox="1"/>
            <p:nvPr/>
          </p:nvSpPr>
          <p:spPr>
            <a:xfrm>
              <a:off x="8922312" y="3529218"/>
              <a:ext cx="2338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MilResept</a:t>
              </a:r>
              <a:r>
                <a:rPr lang="en-US" sz="1100" dirty="0"/>
                <a:t>(params </a:t>
              </a:r>
              <a:r>
                <a:rPr lang="en-US" sz="1100" dirty="0" err="1"/>
                <a:t>uten</a:t>
              </a:r>
              <a:r>
                <a:rPr lang="en-US" sz="1100" dirty="0"/>
                <a:t> </a:t>
              </a:r>
              <a:r>
                <a:rPr lang="en-US" sz="1100" dirty="0" err="1"/>
                <a:t>reit</a:t>
              </a:r>
              <a:r>
                <a:rPr lang="en-US" sz="1100" dirty="0"/>
                <a:t>)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BDB2AA7-B138-44BE-97D8-F12AE7BC2F1F}"/>
                </a:ext>
              </a:extLst>
            </p:cNvPr>
            <p:cNvSpPr txBox="1"/>
            <p:nvPr/>
          </p:nvSpPr>
          <p:spPr>
            <a:xfrm>
              <a:off x="8989685" y="3740846"/>
              <a:ext cx="2087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super(vars </a:t>
              </a:r>
              <a:r>
                <a:rPr lang="en-US" sz="900" dirty="0" err="1"/>
                <a:t>fra</a:t>
              </a:r>
              <a:r>
                <a:rPr lang="en-US" sz="900" dirty="0"/>
                <a:t> </a:t>
              </a:r>
              <a:r>
                <a:rPr lang="en-US" sz="900" dirty="0" err="1"/>
                <a:t>HvitResept</a:t>
              </a:r>
              <a:r>
                <a:rPr lang="en-US" sz="900" dirty="0"/>
                <a:t>)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2187D3D-EAF8-4CE6-B553-AEE344F41921}"/>
              </a:ext>
            </a:extLst>
          </p:cNvPr>
          <p:cNvGrpSpPr/>
          <p:nvPr/>
        </p:nvGrpSpPr>
        <p:grpSpPr>
          <a:xfrm>
            <a:off x="6732404" y="859428"/>
            <a:ext cx="879895" cy="257937"/>
            <a:chOff x="3636033" y="819441"/>
            <a:chExt cx="879895" cy="257937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21FC038-9502-4125-9C85-0A00EBB17648}"/>
                </a:ext>
              </a:extLst>
            </p:cNvPr>
            <p:cNvSpPr/>
            <p:nvPr/>
          </p:nvSpPr>
          <p:spPr>
            <a:xfrm>
              <a:off x="3758189" y="819441"/>
              <a:ext cx="62575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16C4B15-7B54-4643-8EE6-2B51CEBE7AC4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farge</a:t>
              </a:r>
              <a:r>
                <a:rPr lang="en-US" sz="800" b="1" dirty="0"/>
                <a:t> = “</a:t>
              </a:r>
              <a:r>
                <a:rPr lang="en-US" sz="800" b="1" dirty="0" err="1"/>
                <a:t>hvit</a:t>
              </a:r>
              <a:r>
                <a:rPr lang="en-US" sz="800" b="1" dirty="0"/>
                <a:t>”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160FED1-01FC-4EAF-B432-53E8D29ABAAC}"/>
              </a:ext>
            </a:extLst>
          </p:cNvPr>
          <p:cNvGrpSpPr/>
          <p:nvPr/>
        </p:nvGrpSpPr>
        <p:grpSpPr>
          <a:xfrm>
            <a:off x="9710839" y="884778"/>
            <a:ext cx="879895" cy="257937"/>
            <a:chOff x="3636033" y="819441"/>
            <a:chExt cx="879895" cy="257937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5593D5FC-5E0E-4ABE-851A-B99166D0C1A9}"/>
                </a:ext>
              </a:extLst>
            </p:cNvPr>
            <p:cNvSpPr/>
            <p:nvPr/>
          </p:nvSpPr>
          <p:spPr>
            <a:xfrm>
              <a:off x="3758189" y="819441"/>
              <a:ext cx="62575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407E648-1D81-462A-8CC7-C1D7C04E812F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reit</a:t>
              </a:r>
              <a:r>
                <a:rPr lang="en-US" sz="800" b="1" dirty="0"/>
                <a:t> = 3</a:t>
              </a:r>
            </a:p>
          </p:txBody>
        </p:sp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8C4B6488-ED02-450F-AEDF-17435EA9B572}"/>
              </a:ext>
            </a:extLst>
          </p:cNvPr>
          <p:cNvSpPr/>
          <p:nvPr/>
        </p:nvSpPr>
        <p:spPr>
          <a:xfrm>
            <a:off x="4656515" y="3304129"/>
            <a:ext cx="2809162" cy="2355584"/>
          </a:xfrm>
          <a:prstGeom prst="roundRect">
            <a:avLst>
              <a:gd name="adj" fmla="val 13129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3766847-6033-43CD-BF4B-577D587391D1}"/>
              </a:ext>
            </a:extLst>
          </p:cNvPr>
          <p:cNvSpPr txBox="1"/>
          <p:nvPr/>
        </p:nvSpPr>
        <p:spPr>
          <a:xfrm>
            <a:off x="4893941" y="2939167"/>
            <a:ext cx="233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class</a:t>
            </a:r>
            <a:r>
              <a:rPr lang="en-US" dirty="0"/>
              <a:t> </a:t>
            </a:r>
            <a:r>
              <a:rPr lang="en-US" dirty="0" err="1"/>
              <a:t>Legemiddel</a:t>
            </a:r>
            <a:endParaRPr lang="en-US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C1F03CF-BCB9-49EB-9150-09CD412FD819}"/>
              </a:ext>
            </a:extLst>
          </p:cNvPr>
          <p:cNvGrpSpPr/>
          <p:nvPr/>
        </p:nvGrpSpPr>
        <p:grpSpPr>
          <a:xfrm>
            <a:off x="4742383" y="4323892"/>
            <a:ext cx="2087880" cy="392477"/>
            <a:chOff x="8922313" y="3529218"/>
            <a:chExt cx="2087880" cy="392477"/>
          </a:xfrm>
        </p:grpSpPr>
        <p:sp>
          <p:nvSpPr>
            <p:cNvPr id="305" name="Callout: Line 304">
              <a:extLst>
                <a:ext uri="{FF2B5EF4-FFF2-40B4-BE49-F238E27FC236}">
                  <a16:creationId xmlns:a16="http://schemas.microsoft.com/office/drawing/2014/main" id="{5D1DF98F-B256-4FA6-8596-712C16E79565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E78A931-B101-425A-AF96-BCB5BCD4BEB7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type </a:t>
              </a:r>
              <a:r>
                <a:rPr lang="en-US" sz="1100" dirty="0" err="1"/>
                <a:t>hentVariabler</a:t>
              </a:r>
              <a:r>
                <a:rPr lang="en-US" sz="1100" dirty="0"/>
                <a:t>() x5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26DC470-EC3C-4C3D-ACEC-A6A6902A332B}"/>
              </a:ext>
            </a:extLst>
          </p:cNvPr>
          <p:cNvGrpSpPr/>
          <p:nvPr/>
        </p:nvGrpSpPr>
        <p:grpSpPr>
          <a:xfrm>
            <a:off x="5079025" y="3416954"/>
            <a:ext cx="879895" cy="257937"/>
            <a:chOff x="3636033" y="819441"/>
            <a:chExt cx="879895" cy="257937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DFFDC5F6-4340-4FC9-87EF-8015203140D4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7122E69-6C4A-44CF-9D9A-835EB21BC276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navn</a:t>
              </a:r>
              <a:endParaRPr lang="en-US" sz="800" b="1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554C8C9-3CC1-46A1-8682-A1A95C815A2C}"/>
              </a:ext>
            </a:extLst>
          </p:cNvPr>
          <p:cNvGrpSpPr/>
          <p:nvPr/>
        </p:nvGrpSpPr>
        <p:grpSpPr>
          <a:xfrm>
            <a:off x="5666108" y="3415527"/>
            <a:ext cx="879895" cy="257937"/>
            <a:chOff x="3636033" y="819441"/>
            <a:chExt cx="879895" cy="257937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95106485-A0DA-465E-A166-6FDD3BD3B21B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BDC31D6-9184-4659-8C53-EA65E842E33F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virkestoff</a:t>
              </a:r>
              <a:endParaRPr lang="en-US" sz="800" b="1" dirty="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A9A1873-3E7D-45FC-B8F6-E3AB3515DD10}"/>
              </a:ext>
            </a:extLst>
          </p:cNvPr>
          <p:cNvGrpSpPr/>
          <p:nvPr/>
        </p:nvGrpSpPr>
        <p:grpSpPr>
          <a:xfrm>
            <a:off x="6255894" y="3414603"/>
            <a:ext cx="879895" cy="257937"/>
            <a:chOff x="3636033" y="819441"/>
            <a:chExt cx="879895" cy="257937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57C02F19-9013-45E7-A16C-7CAB1D08A9EE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C284EDAC-D9BD-4C1B-8823-9D56AF438591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pris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B3018D4-C27C-4167-9E26-8932107ADC1B}"/>
              </a:ext>
            </a:extLst>
          </p:cNvPr>
          <p:cNvGrpSpPr/>
          <p:nvPr/>
        </p:nvGrpSpPr>
        <p:grpSpPr>
          <a:xfrm>
            <a:off x="5666108" y="3730496"/>
            <a:ext cx="879895" cy="257937"/>
            <a:chOff x="3636033" y="819441"/>
            <a:chExt cx="879895" cy="257937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12AE7E1-C756-4022-84F5-1364A4644E88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8CD3DCBC-58FA-43B3-9080-E4CCC2B69841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objektID</a:t>
              </a:r>
              <a:endParaRPr lang="en-US" sz="800" b="1" dirty="0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572CD6D-ED74-4526-B61A-23EEA7006407}"/>
              </a:ext>
            </a:extLst>
          </p:cNvPr>
          <p:cNvGrpSpPr/>
          <p:nvPr/>
        </p:nvGrpSpPr>
        <p:grpSpPr>
          <a:xfrm>
            <a:off x="4742383" y="3966887"/>
            <a:ext cx="2087880" cy="392477"/>
            <a:chOff x="8922313" y="3529218"/>
            <a:chExt cx="2087880" cy="392477"/>
          </a:xfrm>
        </p:grpSpPr>
        <p:sp>
          <p:nvSpPr>
            <p:cNvPr id="326" name="Callout: Line 325">
              <a:extLst>
                <a:ext uri="{FF2B5EF4-FFF2-40B4-BE49-F238E27FC236}">
                  <a16:creationId xmlns:a16="http://schemas.microsoft.com/office/drawing/2014/main" id="{AA5551BA-2116-4A82-9636-858665F2AFF1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B6BEB8B-04B7-45BD-962E-2510D9D6BB9E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Legemiddel</a:t>
              </a:r>
              <a:r>
                <a:rPr lang="en-US" sz="1100" dirty="0"/>
                <a:t>(params = vars)</a:t>
              </a:r>
            </a:p>
          </p:txBody>
        </p:sp>
      </p:grpSp>
      <p:sp>
        <p:nvSpPr>
          <p:cNvPr id="328" name="TextBox 327">
            <a:extLst>
              <a:ext uri="{FF2B5EF4-FFF2-40B4-BE49-F238E27FC236}">
                <a16:creationId xmlns:a16="http://schemas.microsoft.com/office/drawing/2014/main" id="{D06F5B1B-07FC-42C7-B901-EAC69CAC1E87}"/>
              </a:ext>
            </a:extLst>
          </p:cNvPr>
          <p:cNvSpPr txBox="1"/>
          <p:nvPr/>
        </p:nvSpPr>
        <p:spPr>
          <a:xfrm>
            <a:off x="4721673" y="4804216"/>
            <a:ext cx="2506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abstract public String </a:t>
            </a:r>
            <a:r>
              <a:rPr lang="en-US" sz="1100" dirty="0" err="1"/>
              <a:t>hentKlassenavn</a:t>
            </a:r>
            <a:r>
              <a:rPr lang="en-US" sz="1100" dirty="0"/>
              <a:t>();</a:t>
            </a: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14BBED7E-D0C4-4802-B0D5-09A45DEF26A5}"/>
              </a:ext>
            </a:extLst>
          </p:cNvPr>
          <p:cNvSpPr/>
          <p:nvPr/>
        </p:nvSpPr>
        <p:spPr>
          <a:xfrm>
            <a:off x="8065029" y="3527510"/>
            <a:ext cx="2809162" cy="2127837"/>
          </a:xfrm>
          <a:prstGeom prst="roundRect">
            <a:avLst>
              <a:gd name="adj" fmla="val 1349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A32F77AF-26D8-48F0-9DC5-142CFC050E27}"/>
              </a:ext>
            </a:extLst>
          </p:cNvPr>
          <p:cNvSpPr/>
          <p:nvPr/>
        </p:nvSpPr>
        <p:spPr>
          <a:xfrm>
            <a:off x="8080942" y="3296011"/>
            <a:ext cx="2809162" cy="308907"/>
          </a:xfrm>
          <a:prstGeom prst="roundRect">
            <a:avLst>
              <a:gd name="adj" fmla="val 40449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alt </a:t>
            </a:r>
            <a:r>
              <a:rPr lang="en-US" sz="1100" dirty="0" err="1">
                <a:solidFill>
                  <a:schemeClr val="tx1"/>
                </a:solidFill>
              </a:rPr>
              <a:t>fra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Legemiddel</a:t>
            </a:r>
            <a:r>
              <a:rPr lang="en-US" sz="1100" dirty="0">
                <a:solidFill>
                  <a:schemeClr val="tx1"/>
                </a:solidFill>
              </a:rPr>
              <a:t> + int </a:t>
            </a:r>
            <a:r>
              <a:rPr lang="en-US" sz="1100" dirty="0" err="1">
                <a:solidFill>
                  <a:schemeClr val="tx1"/>
                </a:solidFill>
              </a:rPr>
              <a:t>narkotisk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4A0EA0B-8D11-4C18-9CD0-D5B68B95FE41}"/>
              </a:ext>
            </a:extLst>
          </p:cNvPr>
          <p:cNvSpPr txBox="1"/>
          <p:nvPr/>
        </p:nvSpPr>
        <p:spPr>
          <a:xfrm>
            <a:off x="8076166" y="2934798"/>
            <a:ext cx="28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Narkotisk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Legemiddel</a:t>
            </a:r>
            <a:endParaRPr lang="en-US" dirty="0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51C0856-27D0-4168-849A-04CDC5862A84}"/>
              </a:ext>
            </a:extLst>
          </p:cNvPr>
          <p:cNvGrpSpPr/>
          <p:nvPr/>
        </p:nvGrpSpPr>
        <p:grpSpPr>
          <a:xfrm>
            <a:off x="8132402" y="3977007"/>
            <a:ext cx="2249848" cy="442460"/>
            <a:chOff x="8922313" y="3529218"/>
            <a:chExt cx="2249848" cy="442460"/>
          </a:xfrm>
        </p:grpSpPr>
        <p:sp>
          <p:nvSpPr>
            <p:cNvPr id="336" name="Callout: Line 335">
              <a:extLst>
                <a:ext uri="{FF2B5EF4-FFF2-40B4-BE49-F238E27FC236}">
                  <a16:creationId xmlns:a16="http://schemas.microsoft.com/office/drawing/2014/main" id="{09344ED6-A18B-441D-87D5-FCA6ABDB396C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B93902E-F868-4C4A-B4DC-790669AF8F16}"/>
                </a:ext>
              </a:extLst>
            </p:cNvPr>
            <p:cNvSpPr txBox="1"/>
            <p:nvPr/>
          </p:nvSpPr>
          <p:spPr>
            <a:xfrm>
              <a:off x="8922313" y="3529218"/>
              <a:ext cx="22498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Narkotisk</a:t>
              </a:r>
              <a:r>
                <a:rPr lang="en-US" sz="1100" dirty="0"/>
                <a:t>(params + int nark.)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CAB67F6B-6208-4FC6-B114-B02C2342BE40}"/>
                </a:ext>
              </a:extLst>
            </p:cNvPr>
            <p:cNvSpPr txBox="1"/>
            <p:nvPr/>
          </p:nvSpPr>
          <p:spPr>
            <a:xfrm>
              <a:off x="8989685" y="3740846"/>
              <a:ext cx="2087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super(vars </a:t>
              </a:r>
              <a:r>
                <a:rPr lang="en-US" sz="900" dirty="0" err="1"/>
                <a:t>fra</a:t>
              </a:r>
              <a:r>
                <a:rPr lang="en-US" sz="900" dirty="0"/>
                <a:t> </a:t>
              </a:r>
              <a:r>
                <a:rPr lang="en-US" sz="900" dirty="0" err="1"/>
                <a:t>Legemiddel</a:t>
              </a:r>
              <a:r>
                <a:rPr lang="en-US" sz="900" dirty="0"/>
                <a:t>)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0B82A1C8-88F3-4A7C-BB1C-36DAB5E6C2B8}"/>
              </a:ext>
            </a:extLst>
          </p:cNvPr>
          <p:cNvGrpSpPr/>
          <p:nvPr/>
        </p:nvGrpSpPr>
        <p:grpSpPr>
          <a:xfrm>
            <a:off x="8646550" y="3672540"/>
            <a:ext cx="879895" cy="257937"/>
            <a:chOff x="3636033" y="819441"/>
            <a:chExt cx="879895" cy="257937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EB5B3E2E-4640-4F39-BDD4-F9EDC24FC1A7}"/>
                </a:ext>
              </a:extLst>
            </p:cNvPr>
            <p:cNvSpPr/>
            <p:nvPr/>
          </p:nvSpPr>
          <p:spPr>
            <a:xfrm>
              <a:off x="3758189" y="819441"/>
              <a:ext cx="62575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096E379-33FD-49C9-B1DA-FB864B58896B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narkotisk</a:t>
              </a:r>
              <a:endParaRPr lang="en-US" sz="800" b="1" dirty="0"/>
            </a:p>
          </p:txBody>
        </p:sp>
      </p:grp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9215DCCA-9017-4701-A7B2-DF37A463512C}"/>
              </a:ext>
            </a:extLst>
          </p:cNvPr>
          <p:cNvSpPr/>
          <p:nvPr/>
        </p:nvSpPr>
        <p:spPr>
          <a:xfrm>
            <a:off x="2432847" y="6346048"/>
            <a:ext cx="2809162" cy="2355584"/>
          </a:xfrm>
          <a:prstGeom prst="roundRect">
            <a:avLst>
              <a:gd name="adj" fmla="val 13129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B9D7CDE-6662-4A73-AABB-367F663F3E9F}"/>
              </a:ext>
            </a:extLst>
          </p:cNvPr>
          <p:cNvSpPr txBox="1"/>
          <p:nvPr/>
        </p:nvSpPr>
        <p:spPr>
          <a:xfrm>
            <a:off x="2670273" y="5981086"/>
            <a:ext cx="233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/>
              <a:t>Lege</a:t>
            </a:r>
            <a:endParaRPr lang="en-US" dirty="0"/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1A6D5B65-EEB3-49E7-82CC-F0CACA6909BA}"/>
              </a:ext>
            </a:extLst>
          </p:cNvPr>
          <p:cNvGrpSpPr/>
          <p:nvPr/>
        </p:nvGrpSpPr>
        <p:grpSpPr>
          <a:xfrm>
            <a:off x="2518715" y="7527057"/>
            <a:ext cx="2087880" cy="392477"/>
            <a:chOff x="8922313" y="3529218"/>
            <a:chExt cx="2087880" cy="392477"/>
          </a:xfrm>
        </p:grpSpPr>
        <p:sp>
          <p:nvSpPr>
            <p:cNvPr id="357" name="Callout: Line 356">
              <a:extLst>
                <a:ext uri="{FF2B5EF4-FFF2-40B4-BE49-F238E27FC236}">
                  <a16:creationId xmlns:a16="http://schemas.microsoft.com/office/drawing/2014/main" id="{AAB32DD7-9490-47A6-A8CE-95F325018184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E544453-8F6A-4C32-80A9-6F5D9757EF57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String </a:t>
              </a:r>
              <a:r>
                <a:rPr lang="en-US" sz="1100" dirty="0" err="1"/>
                <a:t>hentNavn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225B9516-CE2F-47EB-A9E3-374D74BCBEF0}"/>
              </a:ext>
            </a:extLst>
          </p:cNvPr>
          <p:cNvGrpSpPr/>
          <p:nvPr/>
        </p:nvGrpSpPr>
        <p:grpSpPr>
          <a:xfrm>
            <a:off x="3344016" y="6600626"/>
            <a:ext cx="879895" cy="257937"/>
            <a:chOff x="3636033" y="819441"/>
            <a:chExt cx="879895" cy="257937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1D485CBF-CAE0-4C5F-A0D1-C1CE3F82270C}"/>
                </a:ext>
              </a:extLst>
            </p:cNvPr>
            <p:cNvSpPr/>
            <p:nvPr/>
          </p:nvSpPr>
          <p:spPr>
            <a:xfrm>
              <a:off x="3812875" y="819441"/>
              <a:ext cx="52621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3F12BE5B-F2E0-4C1F-B95C-44768CAA637F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navn</a:t>
              </a:r>
              <a:endParaRPr lang="en-US" sz="800" b="1" dirty="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5663468-3C76-404E-9F44-8BC02D157377}"/>
              </a:ext>
            </a:extLst>
          </p:cNvPr>
          <p:cNvGrpSpPr/>
          <p:nvPr/>
        </p:nvGrpSpPr>
        <p:grpSpPr>
          <a:xfrm>
            <a:off x="2518715" y="7113141"/>
            <a:ext cx="2087880" cy="392477"/>
            <a:chOff x="8922313" y="3529218"/>
            <a:chExt cx="2087880" cy="392477"/>
          </a:xfrm>
        </p:grpSpPr>
        <p:sp>
          <p:nvSpPr>
            <p:cNvPr id="378" name="Callout: Line 377">
              <a:extLst>
                <a:ext uri="{FF2B5EF4-FFF2-40B4-BE49-F238E27FC236}">
                  <a16:creationId xmlns:a16="http://schemas.microsoft.com/office/drawing/2014/main" id="{B6DCFCA0-196F-42D9-BC4F-F0A5E7608260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A819F58-D1B6-4004-9A82-4719CDC9166B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Lege</a:t>
              </a:r>
              <a:r>
                <a:rPr lang="en-US" sz="1100" dirty="0"/>
                <a:t>(params = vars)</a:t>
              </a:r>
            </a:p>
          </p:txBody>
        </p:sp>
      </p:grp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6FEA59E2-7D17-4982-965B-76406891A54F}"/>
              </a:ext>
            </a:extLst>
          </p:cNvPr>
          <p:cNvSpPr/>
          <p:nvPr/>
        </p:nvSpPr>
        <p:spPr>
          <a:xfrm>
            <a:off x="5731208" y="7522580"/>
            <a:ext cx="2809162" cy="778675"/>
          </a:xfrm>
          <a:prstGeom prst="roundRect">
            <a:avLst>
              <a:gd name="adj" fmla="val 34290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CA8FED20-9FA3-4440-A36C-16A2FFC50549}"/>
              </a:ext>
            </a:extLst>
          </p:cNvPr>
          <p:cNvSpPr txBox="1"/>
          <p:nvPr/>
        </p:nvSpPr>
        <p:spPr>
          <a:xfrm>
            <a:off x="5663304" y="7106142"/>
            <a:ext cx="28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Godkjenningsfritak</a:t>
            </a:r>
            <a:endParaRPr lang="en-US" dirty="0"/>
          </a:p>
        </p:txBody>
      </p: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577B1A7E-70E4-4D1F-B02E-49FBFF4079A9}"/>
              </a:ext>
            </a:extLst>
          </p:cNvPr>
          <p:cNvSpPr/>
          <p:nvPr/>
        </p:nvSpPr>
        <p:spPr>
          <a:xfrm>
            <a:off x="8977669" y="6569429"/>
            <a:ext cx="2809162" cy="2127837"/>
          </a:xfrm>
          <a:prstGeom prst="roundRect">
            <a:avLst>
              <a:gd name="adj" fmla="val 1349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82E49A47-5433-444F-AC3D-CD7510792253}"/>
              </a:ext>
            </a:extLst>
          </p:cNvPr>
          <p:cNvSpPr/>
          <p:nvPr/>
        </p:nvSpPr>
        <p:spPr>
          <a:xfrm>
            <a:off x="8993582" y="6337930"/>
            <a:ext cx="2809162" cy="308907"/>
          </a:xfrm>
          <a:prstGeom prst="roundRect">
            <a:avLst>
              <a:gd name="adj" fmla="val 40449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alt </a:t>
            </a:r>
            <a:r>
              <a:rPr lang="en-US" sz="1100" dirty="0" err="1">
                <a:solidFill>
                  <a:schemeClr val="tx1"/>
                </a:solidFill>
              </a:rPr>
              <a:t>fra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Lege</a:t>
            </a:r>
            <a:r>
              <a:rPr lang="en-US" sz="1100" dirty="0">
                <a:solidFill>
                  <a:schemeClr val="tx1"/>
                </a:solidFill>
              </a:rPr>
              <a:t> + alt </a:t>
            </a:r>
            <a:r>
              <a:rPr lang="en-US" sz="1100" dirty="0" err="1">
                <a:solidFill>
                  <a:schemeClr val="tx1"/>
                </a:solidFill>
              </a:rPr>
              <a:t>fra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Godkjenningsfritak</a:t>
            </a:r>
            <a:r>
              <a:rPr lang="en-US" sz="11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7A8C427-1333-4D4D-90D0-42D808FD92E4}"/>
              </a:ext>
            </a:extLst>
          </p:cNvPr>
          <p:cNvSpPr txBox="1"/>
          <p:nvPr/>
        </p:nvSpPr>
        <p:spPr>
          <a:xfrm>
            <a:off x="8774379" y="5690988"/>
            <a:ext cx="322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Spesialist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Lege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implements</a:t>
            </a:r>
            <a:r>
              <a:rPr lang="en-US" dirty="0"/>
              <a:t> </a:t>
            </a:r>
            <a:r>
              <a:rPr lang="en-US" dirty="0" err="1"/>
              <a:t>Godkjenningsfritak</a:t>
            </a:r>
            <a:endParaRPr lang="en-US" dirty="0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FFB742D-8BBD-4769-B90E-01827FA868B1}"/>
              </a:ext>
            </a:extLst>
          </p:cNvPr>
          <p:cNvGrpSpPr/>
          <p:nvPr/>
        </p:nvGrpSpPr>
        <p:grpSpPr>
          <a:xfrm>
            <a:off x="9045041" y="7018926"/>
            <a:ext cx="2753684" cy="442460"/>
            <a:chOff x="8922312" y="3529218"/>
            <a:chExt cx="2753684" cy="442460"/>
          </a:xfrm>
        </p:grpSpPr>
        <p:sp>
          <p:nvSpPr>
            <p:cNvPr id="388" name="Callout: Line 387">
              <a:extLst>
                <a:ext uri="{FF2B5EF4-FFF2-40B4-BE49-F238E27FC236}">
                  <a16:creationId xmlns:a16="http://schemas.microsoft.com/office/drawing/2014/main" id="{6B1D106F-73D0-43E6-8A04-9536293110A5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02B39AC-B4A1-4CA2-973B-4C8D618CCD56}"/>
                </a:ext>
              </a:extLst>
            </p:cNvPr>
            <p:cNvSpPr txBox="1"/>
            <p:nvPr/>
          </p:nvSpPr>
          <p:spPr>
            <a:xfrm>
              <a:off x="8922312" y="3529218"/>
              <a:ext cx="27536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</a:t>
              </a:r>
              <a:r>
                <a:rPr lang="en-US" sz="1100" dirty="0" err="1"/>
                <a:t>Spesialist</a:t>
              </a:r>
              <a:r>
                <a:rPr lang="en-US" sz="1100" dirty="0"/>
                <a:t>(param + String </a:t>
              </a:r>
              <a:r>
                <a:rPr lang="en-US" sz="1100" dirty="0" err="1"/>
                <a:t>kontrollID</a:t>
              </a:r>
              <a:r>
                <a:rPr lang="en-US" sz="1100" dirty="0"/>
                <a:t>)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311843E1-42D7-419B-BFC1-1C5D88680375}"/>
                </a:ext>
              </a:extLst>
            </p:cNvPr>
            <p:cNvSpPr txBox="1"/>
            <p:nvPr/>
          </p:nvSpPr>
          <p:spPr>
            <a:xfrm>
              <a:off x="8989685" y="3740846"/>
              <a:ext cx="20878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super(var </a:t>
              </a:r>
              <a:r>
                <a:rPr lang="en-US" sz="900" dirty="0" err="1"/>
                <a:t>fra</a:t>
              </a:r>
              <a:r>
                <a:rPr lang="en-US" sz="900" dirty="0"/>
                <a:t> </a:t>
              </a:r>
              <a:r>
                <a:rPr lang="en-US" sz="900" dirty="0" err="1"/>
                <a:t>Lege</a:t>
              </a:r>
              <a:r>
                <a:rPr lang="en-US" sz="900" dirty="0"/>
                <a:t>)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A5A415F9-C68E-4C8D-B267-F5AB5B98D57C}"/>
              </a:ext>
            </a:extLst>
          </p:cNvPr>
          <p:cNvGrpSpPr/>
          <p:nvPr/>
        </p:nvGrpSpPr>
        <p:grpSpPr>
          <a:xfrm>
            <a:off x="5805709" y="7680608"/>
            <a:ext cx="2338741" cy="392477"/>
            <a:chOff x="8922312" y="3529218"/>
            <a:chExt cx="2338741" cy="392477"/>
          </a:xfrm>
        </p:grpSpPr>
        <p:sp>
          <p:nvSpPr>
            <p:cNvPr id="392" name="Callout: Line 391">
              <a:extLst>
                <a:ext uri="{FF2B5EF4-FFF2-40B4-BE49-F238E27FC236}">
                  <a16:creationId xmlns:a16="http://schemas.microsoft.com/office/drawing/2014/main" id="{DDA52238-92D8-4729-8CE7-873A6706A5CE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47ABE48-0472-47AB-A899-E059C0186DC2}"/>
                </a:ext>
              </a:extLst>
            </p:cNvPr>
            <p:cNvSpPr txBox="1"/>
            <p:nvPr/>
          </p:nvSpPr>
          <p:spPr>
            <a:xfrm>
              <a:off x="8922312" y="3529218"/>
              <a:ext cx="23387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public String </a:t>
              </a:r>
              <a:r>
                <a:rPr lang="en-US" sz="1100" b="1" dirty="0" err="1"/>
                <a:t>hentKontrollID</a:t>
              </a:r>
              <a:r>
                <a:rPr lang="en-US" sz="1100" b="1" dirty="0"/>
                <a:t>();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997ABA7-30C2-4DAC-BF14-B359AB8F0C38}"/>
              </a:ext>
            </a:extLst>
          </p:cNvPr>
          <p:cNvGrpSpPr/>
          <p:nvPr/>
        </p:nvGrpSpPr>
        <p:grpSpPr>
          <a:xfrm>
            <a:off x="9942304" y="6714459"/>
            <a:ext cx="879895" cy="257937"/>
            <a:chOff x="3636033" y="819441"/>
            <a:chExt cx="879895" cy="257937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39F6E19C-BE3E-475F-90EB-2F9A8ED15175}"/>
                </a:ext>
              </a:extLst>
            </p:cNvPr>
            <p:cNvSpPr/>
            <p:nvPr/>
          </p:nvSpPr>
          <p:spPr>
            <a:xfrm>
              <a:off x="3758189" y="819441"/>
              <a:ext cx="62575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4655E90-ED06-478A-84FE-C0CCF1E8866B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kontrollID</a:t>
              </a:r>
              <a:endParaRPr lang="en-US" sz="800" b="1" dirty="0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9DBF0044-F6F2-428A-9982-612A24994AF5}"/>
              </a:ext>
            </a:extLst>
          </p:cNvPr>
          <p:cNvGrpSpPr/>
          <p:nvPr/>
        </p:nvGrpSpPr>
        <p:grpSpPr>
          <a:xfrm>
            <a:off x="5824007" y="1541991"/>
            <a:ext cx="2087880" cy="392477"/>
            <a:chOff x="8922313" y="3529218"/>
            <a:chExt cx="2087880" cy="392477"/>
          </a:xfrm>
        </p:grpSpPr>
        <p:sp>
          <p:nvSpPr>
            <p:cNvPr id="406" name="Callout: Line 405">
              <a:extLst>
                <a:ext uri="{FF2B5EF4-FFF2-40B4-BE49-F238E27FC236}">
                  <a16:creationId xmlns:a16="http://schemas.microsoft.com/office/drawing/2014/main" id="{C11B1C98-5512-447D-8DC1-2A26FB08B124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5A99835-423E-42FA-95E8-1C00C77513CB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String </a:t>
              </a:r>
              <a:r>
                <a:rPr lang="en-US" sz="1100" dirty="0" err="1"/>
                <a:t>farge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48EE4705-F0A8-491A-B594-23DD441B06BF}"/>
              </a:ext>
            </a:extLst>
          </p:cNvPr>
          <p:cNvGrpSpPr/>
          <p:nvPr/>
        </p:nvGrpSpPr>
        <p:grpSpPr>
          <a:xfrm>
            <a:off x="5824007" y="1901463"/>
            <a:ext cx="2210892" cy="392477"/>
            <a:chOff x="8922313" y="3529218"/>
            <a:chExt cx="2210892" cy="392477"/>
          </a:xfrm>
        </p:grpSpPr>
        <p:sp>
          <p:nvSpPr>
            <p:cNvPr id="409" name="Callout: Line 408">
              <a:extLst>
                <a:ext uri="{FF2B5EF4-FFF2-40B4-BE49-F238E27FC236}">
                  <a16:creationId xmlns:a16="http://schemas.microsoft.com/office/drawing/2014/main" id="{F4EFEB94-AE99-4321-AC7F-32E5F882D815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2810A9BF-C785-4BAD-B4E9-8558BA2B8851}"/>
                </a:ext>
              </a:extLst>
            </p:cNvPr>
            <p:cNvSpPr txBox="1"/>
            <p:nvPr/>
          </p:nvSpPr>
          <p:spPr>
            <a:xfrm>
              <a:off x="8922313" y="3529218"/>
              <a:ext cx="2210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int </a:t>
              </a:r>
              <a:r>
                <a:rPr lang="en-US" sz="1100" dirty="0" err="1"/>
                <a:t>prisAaBetale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0D53C5CC-E54B-4DC3-9874-BBE8488B9826}"/>
              </a:ext>
            </a:extLst>
          </p:cNvPr>
          <p:cNvGrpSpPr/>
          <p:nvPr/>
        </p:nvGrpSpPr>
        <p:grpSpPr>
          <a:xfrm>
            <a:off x="10451734" y="877171"/>
            <a:ext cx="879895" cy="257937"/>
            <a:chOff x="3636033" y="819441"/>
            <a:chExt cx="879895" cy="257937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977D02CF-9823-4A6F-9B4C-4AA2A561424E}"/>
                </a:ext>
              </a:extLst>
            </p:cNvPr>
            <p:cNvSpPr/>
            <p:nvPr/>
          </p:nvSpPr>
          <p:spPr>
            <a:xfrm>
              <a:off x="3758189" y="819441"/>
              <a:ext cx="62575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9F3D0458-B76C-4A97-97A3-70E4AB3B10C7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rabatt</a:t>
              </a:r>
              <a:r>
                <a:rPr lang="en-US" sz="800" b="1" dirty="0"/>
                <a:t> = 100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C6BCDC5-355B-4D14-9059-F12C1E0063A1}"/>
              </a:ext>
            </a:extLst>
          </p:cNvPr>
          <p:cNvGrpSpPr/>
          <p:nvPr/>
        </p:nvGrpSpPr>
        <p:grpSpPr>
          <a:xfrm>
            <a:off x="8144295" y="4338220"/>
            <a:ext cx="2118093" cy="392477"/>
            <a:chOff x="8922312" y="3529218"/>
            <a:chExt cx="2118093" cy="392477"/>
          </a:xfrm>
        </p:grpSpPr>
        <p:sp>
          <p:nvSpPr>
            <p:cNvPr id="415" name="Callout: Line 414">
              <a:extLst>
                <a:ext uri="{FF2B5EF4-FFF2-40B4-BE49-F238E27FC236}">
                  <a16:creationId xmlns:a16="http://schemas.microsoft.com/office/drawing/2014/main" id="{724FEAC1-756A-44DA-BB47-8DF9EBAB383E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B82C0199-3B21-442D-A39E-AB39D6473618}"/>
                </a:ext>
              </a:extLst>
            </p:cNvPr>
            <p:cNvSpPr txBox="1"/>
            <p:nvPr/>
          </p:nvSpPr>
          <p:spPr>
            <a:xfrm>
              <a:off x="8922312" y="3529218"/>
              <a:ext cx="2118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String </a:t>
              </a:r>
              <a:r>
                <a:rPr lang="en-US" sz="1100" dirty="0" err="1"/>
                <a:t>toString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68344EE4-8ECE-4083-918A-F5798C0A9CA1}"/>
              </a:ext>
            </a:extLst>
          </p:cNvPr>
          <p:cNvGrpSpPr/>
          <p:nvPr/>
        </p:nvGrpSpPr>
        <p:grpSpPr>
          <a:xfrm>
            <a:off x="9151820" y="1553050"/>
            <a:ext cx="2118093" cy="392477"/>
            <a:chOff x="8922312" y="3529218"/>
            <a:chExt cx="2118093" cy="392477"/>
          </a:xfrm>
        </p:grpSpPr>
        <p:sp>
          <p:nvSpPr>
            <p:cNvPr id="418" name="Callout: Line 417">
              <a:extLst>
                <a:ext uri="{FF2B5EF4-FFF2-40B4-BE49-F238E27FC236}">
                  <a16:creationId xmlns:a16="http://schemas.microsoft.com/office/drawing/2014/main" id="{ACA9B2F1-F85F-40CB-98DA-BC912646B73E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CF2C06C-6F83-4165-BD48-13BEBD793E70}"/>
                </a:ext>
              </a:extLst>
            </p:cNvPr>
            <p:cNvSpPr txBox="1"/>
            <p:nvPr/>
          </p:nvSpPr>
          <p:spPr>
            <a:xfrm>
              <a:off x="8922312" y="3529218"/>
              <a:ext cx="2118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String </a:t>
              </a:r>
              <a:r>
                <a:rPr lang="en-US" sz="1100" dirty="0" err="1"/>
                <a:t>toString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119FA742-6CD0-47AF-917F-A38990D03575}"/>
              </a:ext>
            </a:extLst>
          </p:cNvPr>
          <p:cNvGrpSpPr/>
          <p:nvPr/>
        </p:nvGrpSpPr>
        <p:grpSpPr>
          <a:xfrm>
            <a:off x="5835900" y="2266396"/>
            <a:ext cx="2118093" cy="392477"/>
            <a:chOff x="8922312" y="3529218"/>
            <a:chExt cx="2118093" cy="392477"/>
          </a:xfrm>
        </p:grpSpPr>
        <p:sp>
          <p:nvSpPr>
            <p:cNvPr id="421" name="Callout: Line 420">
              <a:extLst>
                <a:ext uri="{FF2B5EF4-FFF2-40B4-BE49-F238E27FC236}">
                  <a16:creationId xmlns:a16="http://schemas.microsoft.com/office/drawing/2014/main" id="{407C7435-6573-4489-9CDB-BCC22C142BE4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8340277A-A51D-47E7-9774-28A9978ABA39}"/>
                </a:ext>
              </a:extLst>
            </p:cNvPr>
            <p:cNvSpPr txBox="1"/>
            <p:nvPr/>
          </p:nvSpPr>
          <p:spPr>
            <a:xfrm>
              <a:off x="8922312" y="3529218"/>
              <a:ext cx="2118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String </a:t>
              </a:r>
              <a:r>
                <a:rPr lang="en-US" sz="1100" dirty="0" err="1"/>
                <a:t>toString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911A025A-8439-4B43-BB22-FB2C4D72DAE3}"/>
              </a:ext>
            </a:extLst>
          </p:cNvPr>
          <p:cNvGrpSpPr/>
          <p:nvPr/>
        </p:nvGrpSpPr>
        <p:grpSpPr>
          <a:xfrm>
            <a:off x="8144295" y="4714821"/>
            <a:ext cx="2087880" cy="392477"/>
            <a:chOff x="8922313" y="3529218"/>
            <a:chExt cx="2087880" cy="392477"/>
          </a:xfrm>
        </p:grpSpPr>
        <p:sp>
          <p:nvSpPr>
            <p:cNvPr id="424" name="Callout: Line 423">
              <a:extLst>
                <a:ext uri="{FF2B5EF4-FFF2-40B4-BE49-F238E27FC236}">
                  <a16:creationId xmlns:a16="http://schemas.microsoft.com/office/drawing/2014/main" id="{B336407A-7BA2-4BF1-8CE7-02E450DC3684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3BEF2362-6D53-4347-A422-3103A0ECA93F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int </a:t>
              </a:r>
              <a:r>
                <a:rPr lang="en-US" sz="1100" dirty="0" err="1"/>
                <a:t>hentNarkotisk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B15D47A8-15B3-4480-99E1-0D717BD7AB1D}"/>
              </a:ext>
            </a:extLst>
          </p:cNvPr>
          <p:cNvGrpSpPr/>
          <p:nvPr/>
        </p:nvGrpSpPr>
        <p:grpSpPr>
          <a:xfrm>
            <a:off x="9157277" y="1948424"/>
            <a:ext cx="2210892" cy="392477"/>
            <a:chOff x="8922313" y="3529218"/>
            <a:chExt cx="2210892" cy="392477"/>
          </a:xfrm>
        </p:grpSpPr>
        <p:sp>
          <p:nvSpPr>
            <p:cNvPr id="427" name="Callout: Line 426">
              <a:extLst>
                <a:ext uri="{FF2B5EF4-FFF2-40B4-BE49-F238E27FC236}">
                  <a16:creationId xmlns:a16="http://schemas.microsoft.com/office/drawing/2014/main" id="{B1C6624C-F3D6-40D8-928D-47FBCC432394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32C382F-5845-45BB-907F-76261F662F3F}"/>
                </a:ext>
              </a:extLst>
            </p:cNvPr>
            <p:cNvSpPr txBox="1"/>
            <p:nvPr/>
          </p:nvSpPr>
          <p:spPr>
            <a:xfrm>
              <a:off x="8922313" y="3529218"/>
              <a:ext cx="2210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int </a:t>
              </a:r>
              <a:r>
                <a:rPr lang="en-US" sz="1100" dirty="0" err="1"/>
                <a:t>prisAaBetale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5636836A-9893-458E-9333-DF3D90E22468}"/>
              </a:ext>
            </a:extLst>
          </p:cNvPr>
          <p:cNvGrpSpPr/>
          <p:nvPr/>
        </p:nvGrpSpPr>
        <p:grpSpPr>
          <a:xfrm>
            <a:off x="9346506" y="3673000"/>
            <a:ext cx="879895" cy="257937"/>
            <a:chOff x="3636033" y="819441"/>
            <a:chExt cx="879895" cy="257937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15DAF59-C935-40CB-8253-52566CC5DD5F}"/>
                </a:ext>
              </a:extLst>
            </p:cNvPr>
            <p:cNvSpPr/>
            <p:nvPr/>
          </p:nvSpPr>
          <p:spPr>
            <a:xfrm>
              <a:off x="3758189" y="819441"/>
              <a:ext cx="625752" cy="257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18764FC-73C8-4337-80B2-C1E098A87698}"/>
                </a:ext>
              </a:extLst>
            </p:cNvPr>
            <p:cNvSpPr txBox="1"/>
            <p:nvPr/>
          </p:nvSpPr>
          <p:spPr>
            <a:xfrm>
              <a:off x="3636033" y="835770"/>
              <a:ext cx="879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/>
                <a:t>klassenavn</a:t>
              </a:r>
              <a:endParaRPr lang="en-US" sz="800" b="1" dirty="0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0BFD550F-83EE-429A-A024-9936EF4AFF06}"/>
              </a:ext>
            </a:extLst>
          </p:cNvPr>
          <p:cNvGrpSpPr/>
          <p:nvPr/>
        </p:nvGrpSpPr>
        <p:grpSpPr>
          <a:xfrm>
            <a:off x="8156188" y="5096080"/>
            <a:ext cx="2087880" cy="392477"/>
            <a:chOff x="8922313" y="3529218"/>
            <a:chExt cx="2087880" cy="392477"/>
          </a:xfrm>
        </p:grpSpPr>
        <p:sp>
          <p:nvSpPr>
            <p:cNvPr id="436" name="Callout: Line 435">
              <a:extLst>
                <a:ext uri="{FF2B5EF4-FFF2-40B4-BE49-F238E27FC236}">
                  <a16:creationId xmlns:a16="http://schemas.microsoft.com/office/drawing/2014/main" id="{F004654D-815D-414A-B673-856002D1982C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64E7F60F-13E0-4AB9-8F32-48BB2F415AA3}"/>
                </a:ext>
              </a:extLst>
            </p:cNvPr>
            <p:cNvSpPr txBox="1"/>
            <p:nvPr/>
          </p:nvSpPr>
          <p:spPr>
            <a:xfrm>
              <a:off x="8922313" y="3529218"/>
              <a:ext cx="2087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public String </a:t>
              </a:r>
              <a:r>
                <a:rPr lang="en-US" sz="1100" dirty="0" err="1"/>
                <a:t>hentKlassenavn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9C33CC8C-081F-41B8-B369-64C4CCF8399E}"/>
              </a:ext>
            </a:extLst>
          </p:cNvPr>
          <p:cNvGrpSpPr/>
          <p:nvPr/>
        </p:nvGrpSpPr>
        <p:grpSpPr>
          <a:xfrm>
            <a:off x="9041730" y="7432886"/>
            <a:ext cx="2586152" cy="392477"/>
            <a:chOff x="8922313" y="3529218"/>
            <a:chExt cx="2586152" cy="392477"/>
          </a:xfrm>
        </p:grpSpPr>
        <p:sp>
          <p:nvSpPr>
            <p:cNvPr id="439" name="Callout: Line 438">
              <a:extLst>
                <a:ext uri="{FF2B5EF4-FFF2-40B4-BE49-F238E27FC236}">
                  <a16:creationId xmlns:a16="http://schemas.microsoft.com/office/drawing/2014/main" id="{3180656D-0949-4F39-838E-8D523D6469FC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1DF2CBB9-8F1C-49FA-BFDB-7970F254696D}"/>
                </a:ext>
              </a:extLst>
            </p:cNvPr>
            <p:cNvSpPr txBox="1"/>
            <p:nvPr/>
          </p:nvSpPr>
          <p:spPr>
            <a:xfrm>
              <a:off x="8922313" y="3529218"/>
              <a:ext cx="2586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String </a:t>
              </a:r>
              <a:r>
                <a:rPr lang="en-US" sz="1100" dirty="0" err="1"/>
                <a:t>hentKontrollID</a:t>
              </a:r>
              <a:r>
                <a:rPr lang="en-US" sz="1100" dirty="0"/>
                <a:t>()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9945A649-AB47-426F-856F-E141AD4AC475}"/>
              </a:ext>
            </a:extLst>
          </p:cNvPr>
          <p:cNvGrpSpPr/>
          <p:nvPr/>
        </p:nvGrpSpPr>
        <p:grpSpPr>
          <a:xfrm>
            <a:off x="9049804" y="7804975"/>
            <a:ext cx="2184861" cy="392477"/>
            <a:chOff x="8922312" y="3529218"/>
            <a:chExt cx="2184861" cy="392477"/>
          </a:xfrm>
        </p:grpSpPr>
        <p:sp>
          <p:nvSpPr>
            <p:cNvPr id="442" name="Callout: Line 441">
              <a:extLst>
                <a:ext uri="{FF2B5EF4-FFF2-40B4-BE49-F238E27FC236}">
                  <a16:creationId xmlns:a16="http://schemas.microsoft.com/office/drawing/2014/main" id="{81418329-8C38-4151-A64F-073C57548458}"/>
                </a:ext>
              </a:extLst>
            </p:cNvPr>
            <p:cNvSpPr/>
            <p:nvPr/>
          </p:nvSpPr>
          <p:spPr>
            <a:xfrm>
              <a:off x="8934206" y="3790828"/>
              <a:ext cx="1864638" cy="130867"/>
            </a:xfrm>
            <a:prstGeom prst="borderCallout1">
              <a:avLst>
                <a:gd name="adj1" fmla="val -152"/>
                <a:gd name="adj2" fmla="val 249"/>
                <a:gd name="adj3" fmla="val -914"/>
                <a:gd name="adj4" fmla="val -1013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5F93D722-2E93-4064-860C-2893607ABF8E}"/>
                </a:ext>
              </a:extLst>
            </p:cNvPr>
            <p:cNvSpPr txBox="1"/>
            <p:nvPr/>
          </p:nvSpPr>
          <p:spPr>
            <a:xfrm>
              <a:off x="8922312" y="3529218"/>
              <a:ext cx="21848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@Override public String </a:t>
              </a:r>
              <a:r>
                <a:rPr lang="en-US" sz="1100" dirty="0" err="1"/>
                <a:t>toString</a:t>
              </a:r>
              <a:r>
                <a:rPr lang="en-US" sz="1100" dirty="0"/>
                <a:t>()</a:t>
              </a:r>
            </a:p>
          </p:txBody>
        </p:sp>
      </p:grp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2087B56-A1B3-479F-9DA7-A92951C183CA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3024250" y="4507974"/>
            <a:ext cx="1616236" cy="152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960F515-7685-4ACC-B75F-76CDAEC88085}"/>
              </a:ext>
            </a:extLst>
          </p:cNvPr>
          <p:cNvCxnSpPr>
            <a:cxnSpLocks/>
            <a:stCxn id="193" idx="2"/>
            <a:endCxn id="351" idx="1"/>
          </p:cNvCxnSpPr>
          <p:nvPr/>
        </p:nvCxnSpPr>
        <p:spPr>
          <a:xfrm rot="16200000" flipH="1">
            <a:off x="1192088" y="6283081"/>
            <a:ext cx="1977840" cy="50367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B936631-367C-4CD0-97AA-2CC414DF983F}"/>
              </a:ext>
            </a:extLst>
          </p:cNvPr>
          <p:cNvCxnSpPr>
            <a:stCxn id="290" idx="3"/>
            <a:endCxn id="333" idx="1"/>
          </p:cNvCxnSpPr>
          <p:nvPr/>
        </p:nvCxnSpPr>
        <p:spPr>
          <a:xfrm flipV="1">
            <a:off x="7465677" y="3450465"/>
            <a:ext cx="615265" cy="1031456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8F9737C3-7CD5-43B3-8AAB-F6B0DB2C2801}"/>
              </a:ext>
            </a:extLst>
          </p:cNvPr>
          <p:cNvCxnSpPr>
            <a:cxnSpLocks/>
            <a:stCxn id="385" idx="1"/>
          </p:cNvCxnSpPr>
          <p:nvPr/>
        </p:nvCxnSpPr>
        <p:spPr>
          <a:xfrm rot="10800000" flipV="1">
            <a:off x="8470398" y="6492384"/>
            <a:ext cx="523184" cy="1117992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3871000B-7BB1-4EF8-B5E7-F4837FB90C33}"/>
              </a:ext>
            </a:extLst>
          </p:cNvPr>
          <p:cNvCxnSpPr>
            <a:stCxn id="381" idx="3"/>
            <a:endCxn id="385" idx="1"/>
          </p:cNvCxnSpPr>
          <p:nvPr/>
        </p:nvCxnSpPr>
        <p:spPr>
          <a:xfrm flipV="1">
            <a:off x="8540370" y="6492384"/>
            <a:ext cx="453212" cy="1419534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3282596-9A23-4ADB-ACC7-B2B1D9D62696}"/>
              </a:ext>
            </a:extLst>
          </p:cNvPr>
          <p:cNvCxnSpPr>
            <a:stCxn id="351" idx="3"/>
          </p:cNvCxnSpPr>
          <p:nvPr/>
        </p:nvCxnSpPr>
        <p:spPr>
          <a:xfrm flipV="1">
            <a:off x="5242009" y="6492383"/>
            <a:ext cx="213240" cy="1031457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5B9701E-BA07-4611-B286-E6E92EE8C5EA}"/>
              </a:ext>
            </a:extLst>
          </p:cNvPr>
          <p:cNvCxnSpPr>
            <a:endCxn id="385" idx="1"/>
          </p:cNvCxnSpPr>
          <p:nvPr/>
        </p:nvCxnSpPr>
        <p:spPr>
          <a:xfrm>
            <a:off x="5451939" y="6492383"/>
            <a:ext cx="3541643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2F9E3DE-1CC3-43C8-A1FF-63E3B3A185EC}"/>
              </a:ext>
            </a:extLst>
          </p:cNvPr>
          <p:cNvCxnSpPr>
            <a:stCxn id="5" idx="3"/>
            <a:endCxn id="178" idx="2"/>
          </p:cNvCxnSpPr>
          <p:nvPr/>
        </p:nvCxnSpPr>
        <p:spPr>
          <a:xfrm flipV="1">
            <a:off x="3024250" y="2811306"/>
            <a:ext cx="775624" cy="1222027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1FC05A3-445E-4CB3-A337-2C220C2EC0E3}"/>
              </a:ext>
            </a:extLst>
          </p:cNvPr>
          <p:cNvCxnSpPr>
            <a:stCxn id="178" idx="3"/>
            <a:endCxn id="249" idx="1"/>
          </p:cNvCxnSpPr>
          <p:nvPr/>
        </p:nvCxnSpPr>
        <p:spPr>
          <a:xfrm flipV="1">
            <a:off x="5204455" y="602058"/>
            <a:ext cx="568092" cy="1031456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or: Elbow 452">
            <a:extLst>
              <a:ext uri="{FF2B5EF4-FFF2-40B4-BE49-F238E27FC236}">
                <a16:creationId xmlns:a16="http://schemas.microsoft.com/office/drawing/2014/main" id="{A3B55DB1-4A67-46AE-B5DD-CC0A6F4FAA1C}"/>
              </a:ext>
            </a:extLst>
          </p:cNvPr>
          <p:cNvCxnSpPr>
            <a:cxnSpLocks/>
            <a:stCxn id="248" idx="3"/>
            <a:endCxn id="242" idx="1"/>
          </p:cNvCxnSpPr>
          <p:nvPr/>
        </p:nvCxnSpPr>
        <p:spPr>
          <a:xfrm flipV="1">
            <a:off x="8565796" y="606427"/>
            <a:ext cx="540855" cy="113659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08F4A3F1-E371-4FCA-836F-6BE7DA5C3AFA}"/>
              </a:ext>
            </a:extLst>
          </p:cNvPr>
          <p:cNvCxnSpPr/>
          <p:nvPr/>
        </p:nvCxnSpPr>
        <p:spPr>
          <a:xfrm flipH="1">
            <a:off x="2009775" y="697515"/>
            <a:ext cx="10144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E044019A-30C5-44AE-807F-2C77C2A30FAA}"/>
              </a:ext>
            </a:extLst>
          </p:cNvPr>
          <p:cNvCxnSpPr>
            <a:cxnSpLocks/>
          </p:cNvCxnSpPr>
          <p:nvPr/>
        </p:nvCxnSpPr>
        <p:spPr>
          <a:xfrm>
            <a:off x="2009775" y="697515"/>
            <a:ext cx="0" cy="22372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56CCE910-8C1A-4849-AA5B-C48FB3A491E2}"/>
              </a:ext>
            </a:extLst>
          </p:cNvPr>
          <p:cNvCxnSpPr>
            <a:cxnSpLocks/>
            <a:stCxn id="334" idx="0"/>
          </p:cNvCxnSpPr>
          <p:nvPr/>
        </p:nvCxnSpPr>
        <p:spPr>
          <a:xfrm flipH="1">
            <a:off x="2009775" y="2934798"/>
            <a:ext cx="74709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DA25ABA-09B9-4EEF-BEF3-72BBF96CD152}"/>
              </a:ext>
            </a:extLst>
          </p:cNvPr>
          <p:cNvCxnSpPr>
            <a:cxnSpLocks/>
            <a:stCxn id="334" idx="0"/>
          </p:cNvCxnSpPr>
          <p:nvPr/>
        </p:nvCxnSpPr>
        <p:spPr>
          <a:xfrm>
            <a:off x="9480747" y="2934798"/>
            <a:ext cx="14941" cy="184666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82CC9D2D-05AB-4339-9A2E-D85DD643525F}"/>
              </a:ext>
            </a:extLst>
          </p:cNvPr>
          <p:cNvCxnSpPr>
            <a:cxnSpLocks/>
          </p:cNvCxnSpPr>
          <p:nvPr/>
        </p:nvCxnSpPr>
        <p:spPr>
          <a:xfrm flipH="1">
            <a:off x="304800" y="566196"/>
            <a:ext cx="354003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446D1A1-2DE5-4B65-AC70-0D8F284A82D4}"/>
              </a:ext>
            </a:extLst>
          </p:cNvPr>
          <p:cNvCxnSpPr>
            <a:cxnSpLocks/>
          </p:cNvCxnSpPr>
          <p:nvPr/>
        </p:nvCxnSpPr>
        <p:spPr>
          <a:xfrm>
            <a:off x="304800" y="569657"/>
            <a:ext cx="0" cy="5411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FF20403-DF62-4A23-82F1-20D467AF2B4F}"/>
              </a:ext>
            </a:extLst>
          </p:cNvPr>
          <p:cNvCxnSpPr>
            <a:cxnSpLocks/>
          </p:cNvCxnSpPr>
          <p:nvPr/>
        </p:nvCxnSpPr>
        <p:spPr>
          <a:xfrm flipH="1" flipV="1">
            <a:off x="304800" y="5981086"/>
            <a:ext cx="8672869" cy="33862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7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282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Jørgen Osberg</dc:creator>
  <cp:lastModifiedBy>Jørgen Osberg</cp:lastModifiedBy>
  <cp:revision>1</cp:revision>
  <dcterms:created xsi:type="dcterms:W3CDTF">2022-02-06T22:46:54Z</dcterms:created>
  <dcterms:modified xsi:type="dcterms:W3CDTF">2022-02-19T12:25:05Z</dcterms:modified>
</cp:coreProperties>
</file>