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BD6BC-BBA9-47B2-90C6-4389B83D0740}" v="12" dt="2022-02-18T15:30:21.571"/>
    <p1510:client id="{71A6D0A8-2612-4BD4-8844-6A33FBD8E662}" v="3" dt="2022-02-18T15:45:02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ørgen Osberg" userId="a3b9ee734ee73a54" providerId="LiveId" clId="{40CBD6BC-BBA9-47B2-90C6-4389B83D0740}"/>
    <pc:docChg chg="undo custSel modSld">
      <pc:chgData name="Jørgen Osberg" userId="a3b9ee734ee73a54" providerId="LiveId" clId="{40CBD6BC-BBA9-47B2-90C6-4389B83D0740}" dt="2022-02-18T15:33:33.762" v="460" actId="115"/>
      <pc:docMkLst>
        <pc:docMk/>
      </pc:docMkLst>
      <pc:sldChg chg="addSp delSp modSp mod">
        <pc:chgData name="Jørgen Osberg" userId="a3b9ee734ee73a54" providerId="LiveId" clId="{40CBD6BC-BBA9-47B2-90C6-4389B83D0740}" dt="2022-02-18T15:33:33.762" v="460" actId="115"/>
        <pc:sldMkLst>
          <pc:docMk/>
          <pc:sldMk cId="678765525" sldId="256"/>
        </pc:sldMkLst>
        <pc:spChg chg="mod">
          <ac:chgData name="Jørgen Osberg" userId="a3b9ee734ee73a54" providerId="LiveId" clId="{40CBD6BC-BBA9-47B2-90C6-4389B83D0740}" dt="2022-02-18T15:28:28.535" v="150" actId="207"/>
          <ac:spMkLst>
            <pc:docMk/>
            <pc:sldMk cId="678765525" sldId="256"/>
            <ac:spMk id="9" creationId="{6E3D6D41-3B33-4834-80F9-A6BC1B7A65E2}"/>
          </ac:spMkLst>
        </pc:spChg>
        <pc:spChg chg="mod">
          <ac:chgData name="Jørgen Osberg" userId="a3b9ee734ee73a54" providerId="LiveId" clId="{40CBD6BC-BBA9-47B2-90C6-4389B83D0740}" dt="2022-02-18T15:26:35.565" v="42"/>
          <ac:spMkLst>
            <pc:docMk/>
            <pc:sldMk cId="678765525" sldId="256"/>
            <ac:spMk id="10" creationId="{1B0083F7-3B6B-4CEA-9B76-2CE8861D608F}"/>
          </ac:spMkLst>
        </pc:spChg>
        <pc:spChg chg="mod">
          <ac:chgData name="Jørgen Osberg" userId="a3b9ee734ee73a54" providerId="LiveId" clId="{40CBD6BC-BBA9-47B2-90C6-4389B83D0740}" dt="2022-02-18T15:28:31.237" v="151" actId="207"/>
          <ac:spMkLst>
            <pc:docMk/>
            <pc:sldMk cId="678765525" sldId="256"/>
            <ac:spMk id="12" creationId="{DD6AF6F0-0979-48DA-8CB7-2F69B45A7D41}"/>
          </ac:spMkLst>
        </pc:spChg>
        <pc:spChg chg="mod">
          <ac:chgData name="Jørgen Osberg" userId="a3b9ee734ee73a54" providerId="LiveId" clId="{40CBD6BC-BBA9-47B2-90C6-4389B83D0740}" dt="2022-02-18T15:26:37.888" v="43"/>
          <ac:spMkLst>
            <pc:docMk/>
            <pc:sldMk cId="678765525" sldId="256"/>
            <ac:spMk id="13" creationId="{8C81DBD3-9DF7-43F6-8642-EAE192DF9AD8}"/>
          </ac:spMkLst>
        </pc:spChg>
        <pc:spChg chg="mod">
          <ac:chgData name="Jørgen Osberg" userId="a3b9ee734ee73a54" providerId="LiveId" clId="{40CBD6BC-BBA9-47B2-90C6-4389B83D0740}" dt="2022-02-18T15:28:33.791" v="152" actId="207"/>
          <ac:spMkLst>
            <pc:docMk/>
            <pc:sldMk cId="678765525" sldId="256"/>
            <ac:spMk id="15" creationId="{8F50C4CF-B8A2-49EE-9B6F-4DFE9F024B33}"/>
          </ac:spMkLst>
        </pc:spChg>
        <pc:spChg chg="mod">
          <ac:chgData name="Jørgen Osberg" userId="a3b9ee734ee73a54" providerId="LiveId" clId="{40CBD6BC-BBA9-47B2-90C6-4389B83D0740}" dt="2022-02-18T15:27:04.988" v="101"/>
          <ac:spMkLst>
            <pc:docMk/>
            <pc:sldMk cId="678765525" sldId="256"/>
            <ac:spMk id="16" creationId="{4F89EE06-69C5-4612-B3B9-04020B99EAA7}"/>
          </ac:spMkLst>
        </pc:spChg>
        <pc:spChg chg="del mod">
          <ac:chgData name="Jørgen Osberg" userId="a3b9ee734ee73a54" providerId="LiveId" clId="{40CBD6BC-BBA9-47B2-90C6-4389B83D0740}" dt="2022-02-18T15:26:18.049" v="18" actId="478"/>
          <ac:spMkLst>
            <pc:docMk/>
            <pc:sldMk cId="678765525" sldId="256"/>
            <ac:spMk id="17" creationId="{D77B40A4-0911-4265-ACE7-6AA0BF6D19FE}"/>
          </ac:spMkLst>
        </pc:spChg>
        <pc:spChg chg="add mod">
          <ac:chgData name="Jørgen Osberg" userId="a3b9ee734ee73a54" providerId="LiveId" clId="{40CBD6BC-BBA9-47B2-90C6-4389B83D0740}" dt="2022-02-18T15:27:01.879" v="100" actId="20577"/>
          <ac:spMkLst>
            <pc:docMk/>
            <pc:sldMk cId="678765525" sldId="256"/>
            <ac:spMk id="18" creationId="{14839C12-B2C3-45B6-BBB8-5C9F2C98680B}"/>
          </ac:spMkLst>
        </pc:spChg>
        <pc:spChg chg="add mod">
          <ac:chgData name="Jørgen Osberg" userId="a3b9ee734ee73a54" providerId="LiveId" clId="{40CBD6BC-BBA9-47B2-90C6-4389B83D0740}" dt="2022-02-18T15:26:35.565" v="42"/>
          <ac:spMkLst>
            <pc:docMk/>
            <pc:sldMk cId="678765525" sldId="256"/>
            <ac:spMk id="19" creationId="{556AC6F2-28CA-4A75-92C5-CB27A636F74F}"/>
          </ac:spMkLst>
        </pc:spChg>
        <pc:spChg chg="add mod">
          <ac:chgData name="Jørgen Osberg" userId="a3b9ee734ee73a54" providerId="LiveId" clId="{40CBD6BC-BBA9-47B2-90C6-4389B83D0740}" dt="2022-02-18T15:26:57.202" v="98" actId="20577"/>
          <ac:spMkLst>
            <pc:docMk/>
            <pc:sldMk cId="678765525" sldId="256"/>
            <ac:spMk id="20" creationId="{F394A668-8E6A-4FC2-B884-AD2DEB7E2678}"/>
          </ac:spMkLst>
        </pc:spChg>
        <pc:spChg chg="add mod">
          <ac:chgData name="Jørgen Osberg" userId="a3b9ee734ee73a54" providerId="LiveId" clId="{40CBD6BC-BBA9-47B2-90C6-4389B83D0740}" dt="2022-02-18T15:27:26.044" v="142" actId="1076"/>
          <ac:spMkLst>
            <pc:docMk/>
            <pc:sldMk cId="678765525" sldId="256"/>
            <ac:spMk id="21" creationId="{3CB11069-B8D8-443B-B69B-543336F4F13D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4" creationId="{737D8E4A-04A1-4B86-955E-03B11FCAE27D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5" creationId="{9D6719AA-969D-40BB-B852-5775871EEAFC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6" creationId="{2F1973DB-80FA-4353-91F4-9B6937C669E8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7" creationId="{94D13E88-0AEA-4FFF-A302-EA2F807C38B5}"/>
          </ac:spMkLst>
        </pc:spChg>
        <pc:spChg chg="add mod">
          <ac:chgData name="Jørgen Osberg" userId="a3b9ee734ee73a54" providerId="LiveId" clId="{40CBD6BC-BBA9-47B2-90C6-4389B83D0740}" dt="2022-02-18T15:33:33.762" v="460" actId="115"/>
          <ac:spMkLst>
            <pc:docMk/>
            <pc:sldMk cId="678765525" sldId="256"/>
            <ac:spMk id="34" creationId="{553BDCC5-39F7-4340-BC2D-A0C8755F650F}"/>
          </ac:spMkLst>
        </pc:s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6" creationId="{21F8FD9D-B6A9-41C0-842A-8FECD1B49DCD}"/>
          </ac:grpSpMkLst>
        </pc:gr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8" creationId="{F9343E92-9147-4504-93B0-717EABC350C2}"/>
          </ac:grpSpMkLst>
        </pc:gr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11" creationId="{79B85B71-33CC-4016-957D-CA6BDBBDBDEA}"/>
          </ac:grpSpMkLst>
        </pc:gr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14" creationId="{86DA1D65-1452-4953-9DF1-7BAFA5B97340}"/>
          </ac:grpSpMkLst>
        </pc:grpChg>
        <pc:cxnChg chg="add mod">
          <ac:chgData name="Jørgen Osberg" userId="a3b9ee734ee73a54" providerId="LiveId" clId="{40CBD6BC-BBA9-47B2-90C6-4389B83D0740}" dt="2022-02-18T15:33:17.855" v="459" actId="14100"/>
          <ac:cxnSpMkLst>
            <pc:docMk/>
            <pc:sldMk cId="678765525" sldId="256"/>
            <ac:cxnSpMk id="23" creationId="{433BBBC1-EFB6-4E3B-A95B-87576629A3D4}"/>
          </ac:cxnSpMkLst>
        </pc:cxnChg>
        <pc:cxnChg chg="add mod">
          <ac:chgData name="Jørgen Osberg" userId="a3b9ee734ee73a54" providerId="LiveId" clId="{40CBD6BC-BBA9-47B2-90C6-4389B83D0740}" dt="2022-02-18T15:33:17.855" v="459" actId="14100"/>
          <ac:cxnSpMkLst>
            <pc:docMk/>
            <pc:sldMk cId="678765525" sldId="256"/>
            <ac:cxnSpMk id="28" creationId="{9A5941DE-6B9E-41B3-842A-F442B808C130}"/>
          </ac:cxnSpMkLst>
        </pc:cxnChg>
        <pc:cxnChg chg="add mod">
          <ac:chgData name="Jørgen Osberg" userId="a3b9ee734ee73a54" providerId="LiveId" clId="{40CBD6BC-BBA9-47B2-90C6-4389B83D0740}" dt="2022-02-18T15:33:17.855" v="459" actId="14100"/>
          <ac:cxnSpMkLst>
            <pc:docMk/>
            <pc:sldMk cId="678765525" sldId="256"/>
            <ac:cxnSpMk id="31" creationId="{53714F11-2392-41F4-8ABE-F4906F12B9BB}"/>
          </ac:cxnSpMkLst>
        </pc:cxnChg>
      </pc:sldChg>
    </pc:docChg>
  </pc:docChgLst>
  <pc:docChgLst>
    <pc:chgData name="Jørgen Osberg" userId="a3b9ee734ee73a54" providerId="LiveId" clId="{71A6D0A8-2612-4BD4-8844-6A33FBD8E662}"/>
    <pc:docChg chg="undo custSel modSld">
      <pc:chgData name="Jørgen Osberg" userId="a3b9ee734ee73a54" providerId="LiveId" clId="{71A6D0A8-2612-4BD4-8844-6A33FBD8E662}" dt="2022-02-18T16:17:51.177" v="385" actId="207"/>
      <pc:docMkLst>
        <pc:docMk/>
      </pc:docMkLst>
      <pc:sldChg chg="addSp delSp modSp mod">
        <pc:chgData name="Jørgen Osberg" userId="a3b9ee734ee73a54" providerId="LiveId" clId="{71A6D0A8-2612-4BD4-8844-6A33FBD8E662}" dt="2022-02-18T16:17:51.177" v="385" actId="207"/>
        <pc:sldMkLst>
          <pc:docMk/>
          <pc:sldMk cId="678765525" sldId="256"/>
        </pc:sldMkLst>
        <pc:spChg chg="mod">
          <ac:chgData name="Jørgen Osberg" userId="a3b9ee734ee73a54" providerId="LiveId" clId="{71A6D0A8-2612-4BD4-8844-6A33FBD8E662}" dt="2022-02-18T15:37:59.198" v="98" actId="20577"/>
          <ac:spMkLst>
            <pc:docMk/>
            <pc:sldMk cId="678765525" sldId="256"/>
            <ac:spMk id="4" creationId="{A3C29D56-27FB-42F4-A09A-3392BE0D51E8}"/>
          </ac:spMkLst>
        </pc:spChg>
        <pc:spChg chg="mod">
          <ac:chgData name="Jørgen Osberg" userId="a3b9ee734ee73a54" providerId="LiveId" clId="{71A6D0A8-2612-4BD4-8844-6A33FBD8E662}" dt="2022-02-18T15:37:56.738" v="92" actId="20577"/>
          <ac:spMkLst>
            <pc:docMk/>
            <pc:sldMk cId="678765525" sldId="256"/>
            <ac:spMk id="5" creationId="{168D589B-543C-44AC-9057-779D5DDB7B9E}"/>
          </ac:spMkLst>
        </pc:spChg>
        <pc:spChg chg="mod">
          <ac:chgData name="Jørgen Osberg" userId="a3b9ee734ee73a54" providerId="LiveId" clId="{71A6D0A8-2612-4BD4-8844-6A33FBD8E662}" dt="2022-02-18T15:38:55.550" v="118" actId="20577"/>
          <ac:spMkLst>
            <pc:docMk/>
            <pc:sldMk cId="678765525" sldId="256"/>
            <ac:spMk id="9" creationId="{6E3D6D41-3B33-4834-80F9-A6BC1B7A65E2}"/>
          </ac:spMkLst>
        </pc:spChg>
        <pc:spChg chg="mod">
          <ac:chgData name="Jørgen Osberg" userId="a3b9ee734ee73a54" providerId="LiveId" clId="{71A6D0A8-2612-4BD4-8844-6A33FBD8E662}" dt="2022-02-18T16:17:39.503" v="379" actId="207"/>
          <ac:spMkLst>
            <pc:docMk/>
            <pc:sldMk cId="678765525" sldId="256"/>
            <ac:spMk id="10" creationId="{1B0083F7-3B6B-4CEA-9B76-2CE8861D608F}"/>
          </ac:spMkLst>
        </pc:spChg>
        <pc:spChg chg="mod">
          <ac:chgData name="Jørgen Osberg" userId="a3b9ee734ee73a54" providerId="LiveId" clId="{71A6D0A8-2612-4BD4-8844-6A33FBD8E662}" dt="2022-02-18T15:38:59.833" v="128" actId="20577"/>
          <ac:spMkLst>
            <pc:docMk/>
            <pc:sldMk cId="678765525" sldId="256"/>
            <ac:spMk id="12" creationId="{DD6AF6F0-0979-48DA-8CB7-2F69B45A7D41}"/>
          </ac:spMkLst>
        </pc:spChg>
        <pc:spChg chg="mod">
          <ac:chgData name="Jørgen Osberg" userId="a3b9ee734ee73a54" providerId="LiveId" clId="{71A6D0A8-2612-4BD4-8844-6A33FBD8E662}" dt="2022-02-18T16:17:42.586" v="381" actId="113"/>
          <ac:spMkLst>
            <pc:docMk/>
            <pc:sldMk cId="678765525" sldId="256"/>
            <ac:spMk id="13" creationId="{8C81DBD3-9DF7-43F6-8642-EAE192DF9AD8}"/>
          </ac:spMkLst>
        </pc:spChg>
        <pc:spChg chg="mod">
          <ac:chgData name="Jørgen Osberg" userId="a3b9ee734ee73a54" providerId="LiveId" clId="{71A6D0A8-2612-4BD4-8844-6A33FBD8E662}" dt="2022-02-18T15:40:02.510" v="144" actId="20577"/>
          <ac:spMkLst>
            <pc:docMk/>
            <pc:sldMk cId="678765525" sldId="256"/>
            <ac:spMk id="15" creationId="{8F50C4CF-B8A2-49EE-9B6F-4DFE9F024B33}"/>
          </ac:spMkLst>
        </pc:spChg>
        <pc:spChg chg="mod">
          <ac:chgData name="Jørgen Osberg" userId="a3b9ee734ee73a54" providerId="LiveId" clId="{71A6D0A8-2612-4BD4-8844-6A33FBD8E662}" dt="2022-02-18T16:17:48.221" v="383" actId="207"/>
          <ac:spMkLst>
            <pc:docMk/>
            <pc:sldMk cId="678765525" sldId="256"/>
            <ac:spMk id="16" creationId="{4F89EE06-69C5-4612-B3B9-04020B99EAA7}"/>
          </ac:spMkLst>
        </pc:spChg>
        <pc:spChg chg="mod">
          <ac:chgData name="Jørgen Osberg" userId="a3b9ee734ee73a54" providerId="LiveId" clId="{71A6D0A8-2612-4BD4-8844-6A33FBD8E662}" dt="2022-02-18T15:46:02.060" v="353" actId="20577"/>
          <ac:spMkLst>
            <pc:docMk/>
            <pc:sldMk cId="678765525" sldId="256"/>
            <ac:spMk id="18" creationId="{14839C12-B2C3-45B6-BBB8-5C9F2C98680B}"/>
          </ac:spMkLst>
        </pc:spChg>
        <pc:spChg chg="mod">
          <ac:chgData name="Jørgen Osberg" userId="a3b9ee734ee73a54" providerId="LiveId" clId="{71A6D0A8-2612-4BD4-8844-6A33FBD8E662}" dt="2022-02-18T15:45:56.404" v="337" actId="20577"/>
          <ac:spMkLst>
            <pc:docMk/>
            <pc:sldMk cId="678765525" sldId="256"/>
            <ac:spMk id="20" creationId="{F394A668-8E6A-4FC2-B884-AD2DEB7E2678}"/>
          </ac:spMkLst>
        </pc:spChg>
        <pc:spChg chg="mod">
          <ac:chgData name="Jørgen Osberg" userId="a3b9ee734ee73a54" providerId="LiveId" clId="{71A6D0A8-2612-4BD4-8844-6A33FBD8E662}" dt="2022-02-18T15:42:51.082" v="267" actId="1076"/>
          <ac:spMkLst>
            <pc:docMk/>
            <pc:sldMk cId="678765525" sldId="256"/>
            <ac:spMk id="21" creationId="{3CB11069-B8D8-443B-B69B-543336F4F13D}"/>
          </ac:spMkLst>
        </pc:spChg>
        <pc:spChg chg="mod">
          <ac:chgData name="Jørgen Osberg" userId="a3b9ee734ee73a54" providerId="LiveId" clId="{71A6D0A8-2612-4BD4-8844-6A33FBD8E662}" dt="2022-02-18T15:38:08.435" v="99" actId="1076"/>
          <ac:spMkLst>
            <pc:docMk/>
            <pc:sldMk cId="678765525" sldId="256"/>
            <ac:spMk id="24" creationId="{737D8E4A-04A1-4B86-955E-03B11FCAE27D}"/>
          </ac:spMkLst>
        </pc:spChg>
        <pc:spChg chg="mod">
          <ac:chgData name="Jørgen Osberg" userId="a3b9ee734ee73a54" providerId="LiveId" clId="{71A6D0A8-2612-4BD4-8844-6A33FBD8E662}" dt="2022-02-18T15:48:40.052" v="365" actId="20577"/>
          <ac:spMkLst>
            <pc:docMk/>
            <pc:sldMk cId="678765525" sldId="256"/>
            <ac:spMk id="25" creationId="{9D6719AA-969D-40BB-B852-5775871EEAFC}"/>
          </ac:spMkLst>
        </pc:spChg>
        <pc:spChg chg="mod">
          <ac:chgData name="Jørgen Osberg" userId="a3b9ee734ee73a54" providerId="LiveId" clId="{71A6D0A8-2612-4BD4-8844-6A33FBD8E662}" dt="2022-02-18T15:39:07.215" v="129" actId="1076"/>
          <ac:spMkLst>
            <pc:docMk/>
            <pc:sldMk cId="678765525" sldId="256"/>
            <ac:spMk id="26" creationId="{2F1973DB-80FA-4353-91F4-9B6937C669E8}"/>
          </ac:spMkLst>
        </pc:spChg>
        <pc:spChg chg="mod">
          <ac:chgData name="Jørgen Osberg" userId="a3b9ee734ee73a54" providerId="LiveId" clId="{71A6D0A8-2612-4BD4-8844-6A33FBD8E662}" dt="2022-02-18T15:39:30.612" v="131" actId="1076"/>
          <ac:spMkLst>
            <pc:docMk/>
            <pc:sldMk cId="678765525" sldId="256"/>
            <ac:spMk id="27" creationId="{94D13E88-0AEA-4FFF-A302-EA2F807C38B5}"/>
          </ac:spMkLst>
        </pc:spChg>
        <pc:spChg chg="mod">
          <ac:chgData name="Jørgen Osberg" userId="a3b9ee734ee73a54" providerId="LiveId" clId="{71A6D0A8-2612-4BD4-8844-6A33FBD8E662}" dt="2022-02-18T15:40:06.528" v="151" actId="20577"/>
          <ac:spMkLst>
            <pc:docMk/>
            <pc:sldMk cId="678765525" sldId="256"/>
            <ac:spMk id="30" creationId="{4B1F417F-FDFB-4E5A-A71A-430D4CA9885F}"/>
          </ac:spMkLst>
        </pc:spChg>
        <pc:spChg chg="mod">
          <ac:chgData name="Jørgen Osberg" userId="a3b9ee734ee73a54" providerId="LiveId" clId="{71A6D0A8-2612-4BD4-8844-6A33FBD8E662}" dt="2022-02-18T16:17:51.177" v="385" actId="207"/>
          <ac:spMkLst>
            <pc:docMk/>
            <pc:sldMk cId="678765525" sldId="256"/>
            <ac:spMk id="32" creationId="{92728475-D017-4C5C-92B9-C5D0F82F9EF0}"/>
          </ac:spMkLst>
        </pc:spChg>
        <pc:spChg chg="mod">
          <ac:chgData name="Jørgen Osberg" userId="a3b9ee734ee73a54" providerId="LiveId" clId="{71A6D0A8-2612-4BD4-8844-6A33FBD8E662}" dt="2022-02-18T15:43:02.432" v="268" actId="1076"/>
          <ac:spMkLst>
            <pc:docMk/>
            <pc:sldMk cId="678765525" sldId="256"/>
            <ac:spMk id="33" creationId="{A731906C-2EB8-497C-B8E9-B3D0B1CEDCDB}"/>
          </ac:spMkLst>
        </pc:spChg>
        <pc:spChg chg="mod">
          <ac:chgData name="Jørgen Osberg" userId="a3b9ee734ee73a54" providerId="LiveId" clId="{71A6D0A8-2612-4BD4-8844-6A33FBD8E662}" dt="2022-02-18T15:41:40.043" v="204" actId="207"/>
          <ac:spMkLst>
            <pc:docMk/>
            <pc:sldMk cId="678765525" sldId="256"/>
            <ac:spMk id="34" creationId="{553BDCC5-39F7-4340-BC2D-A0C8755F650F}"/>
          </ac:spMkLst>
        </pc:spChg>
        <pc:spChg chg="add mod">
          <ac:chgData name="Jørgen Osberg" userId="a3b9ee734ee73a54" providerId="LiveId" clId="{71A6D0A8-2612-4BD4-8844-6A33FBD8E662}" dt="2022-02-18T15:48:46.387" v="377" actId="20577"/>
          <ac:spMkLst>
            <pc:docMk/>
            <pc:sldMk cId="678765525" sldId="256"/>
            <ac:spMk id="35" creationId="{272B95E4-9187-4C70-9EF8-7FA28D3C7F38}"/>
          </ac:spMkLst>
        </pc:spChg>
        <pc:grpChg chg="mod">
          <ac:chgData name="Jørgen Osberg" userId="a3b9ee734ee73a54" providerId="LiveId" clId="{71A6D0A8-2612-4BD4-8844-6A33FBD8E662}" dt="2022-02-18T15:38:08.435" v="99" actId="1076"/>
          <ac:grpSpMkLst>
            <pc:docMk/>
            <pc:sldMk cId="678765525" sldId="256"/>
            <ac:grpSpMk id="6" creationId="{21F8FD9D-B6A9-41C0-842A-8FECD1B49DCD}"/>
          </ac:grpSpMkLst>
        </pc:grpChg>
        <pc:grpChg chg="mod">
          <ac:chgData name="Jørgen Osberg" userId="a3b9ee734ee73a54" providerId="LiveId" clId="{71A6D0A8-2612-4BD4-8844-6A33FBD8E662}" dt="2022-02-18T15:39:30.612" v="131" actId="1076"/>
          <ac:grpSpMkLst>
            <pc:docMk/>
            <pc:sldMk cId="678765525" sldId="256"/>
            <ac:grpSpMk id="8" creationId="{F9343E92-9147-4504-93B0-717EABC350C2}"/>
          </ac:grpSpMkLst>
        </pc:grpChg>
        <pc:grpChg chg="mod">
          <ac:chgData name="Jørgen Osberg" userId="a3b9ee734ee73a54" providerId="LiveId" clId="{71A6D0A8-2612-4BD4-8844-6A33FBD8E662}" dt="2022-02-18T15:39:07.215" v="129" actId="1076"/>
          <ac:grpSpMkLst>
            <pc:docMk/>
            <pc:sldMk cId="678765525" sldId="256"/>
            <ac:grpSpMk id="11" creationId="{79B85B71-33CC-4016-957D-CA6BDBBDBDEA}"/>
          </ac:grpSpMkLst>
        </pc:grpChg>
        <pc:grpChg chg="mod">
          <ac:chgData name="Jørgen Osberg" userId="a3b9ee734ee73a54" providerId="LiveId" clId="{71A6D0A8-2612-4BD4-8844-6A33FBD8E662}" dt="2022-02-18T15:39:57.001" v="135" actId="1076"/>
          <ac:grpSpMkLst>
            <pc:docMk/>
            <pc:sldMk cId="678765525" sldId="256"/>
            <ac:grpSpMk id="14" creationId="{86DA1D65-1452-4953-9DF1-7BAFA5B97340}"/>
          </ac:grpSpMkLst>
        </pc:grpChg>
        <pc:grpChg chg="add mod">
          <ac:chgData name="Jørgen Osberg" userId="a3b9ee734ee73a54" providerId="LiveId" clId="{71A6D0A8-2612-4BD4-8844-6A33FBD8E662}" dt="2022-02-18T15:39:47.220" v="134" actId="1076"/>
          <ac:grpSpMkLst>
            <pc:docMk/>
            <pc:sldMk cId="678765525" sldId="256"/>
            <ac:grpSpMk id="29" creationId="{3167E0C0-17B4-4039-BDA0-753B96772FA9}"/>
          </ac:grpSpMkLst>
        </pc:grpChg>
        <pc:cxnChg chg="mod">
          <ac:chgData name="Jørgen Osberg" userId="a3b9ee734ee73a54" providerId="LiveId" clId="{71A6D0A8-2612-4BD4-8844-6A33FBD8E662}" dt="2022-02-18T15:39:30.612" v="131" actId="1076"/>
          <ac:cxnSpMkLst>
            <pc:docMk/>
            <pc:sldMk cId="678765525" sldId="256"/>
            <ac:cxnSpMk id="23" creationId="{433BBBC1-EFB6-4E3B-A95B-87576629A3D4}"/>
          </ac:cxnSpMkLst>
        </pc:cxnChg>
        <pc:cxnChg chg="mod">
          <ac:chgData name="Jørgen Osberg" userId="a3b9ee734ee73a54" providerId="LiveId" clId="{71A6D0A8-2612-4BD4-8844-6A33FBD8E662}" dt="2022-02-18T15:39:07.215" v="129" actId="1076"/>
          <ac:cxnSpMkLst>
            <pc:docMk/>
            <pc:sldMk cId="678765525" sldId="256"/>
            <ac:cxnSpMk id="28" creationId="{9A5941DE-6B9E-41B3-842A-F442B808C130}"/>
          </ac:cxnSpMkLst>
        </pc:cxnChg>
        <pc:cxnChg chg="del mod">
          <ac:chgData name="Jørgen Osberg" userId="a3b9ee734ee73a54" providerId="LiveId" clId="{71A6D0A8-2612-4BD4-8844-6A33FBD8E662}" dt="2022-02-18T15:38:27.547" v="103" actId="478"/>
          <ac:cxnSpMkLst>
            <pc:docMk/>
            <pc:sldMk cId="678765525" sldId="256"/>
            <ac:cxnSpMk id="31" creationId="{53714F11-2392-41F4-8ABE-F4906F12B9BB}"/>
          </ac:cxnSpMkLst>
        </pc:cxnChg>
        <pc:cxnChg chg="add mod">
          <ac:chgData name="Jørgen Osberg" userId="a3b9ee734ee73a54" providerId="LiveId" clId="{71A6D0A8-2612-4BD4-8844-6A33FBD8E662}" dt="2022-02-18T15:45:13.423" v="310" actId="208"/>
          <ac:cxnSpMkLst>
            <pc:docMk/>
            <pc:sldMk cId="678765525" sldId="256"/>
            <ac:cxnSpMk id="36" creationId="{D50A97DD-A0E5-4918-8ED7-2FC81FF5BE5D}"/>
          </ac:cxnSpMkLst>
        </pc:cxnChg>
        <pc:cxnChg chg="add mod">
          <ac:chgData name="Jørgen Osberg" userId="a3b9ee734ee73a54" providerId="LiveId" clId="{71A6D0A8-2612-4BD4-8844-6A33FBD8E662}" dt="2022-02-18T15:45:16.091" v="311" actId="208"/>
          <ac:cxnSpMkLst>
            <pc:docMk/>
            <pc:sldMk cId="678765525" sldId="256"/>
            <ac:cxnSpMk id="37" creationId="{3DD677C4-8819-4904-A6DA-70BB120F542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D390-54F7-4B3C-A4B2-1B9B0979E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548B8-6202-4E85-9808-9CC03DCFF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812B-2B50-4256-BD41-03776A00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390B-B756-42E6-A058-4CF1A079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1BEE-9E79-4448-9451-538546DA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C782-417C-49D4-ABB3-B752BA44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684AE-9830-4181-ABBB-C7D932F3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51C9-3C09-4A6F-BCA7-2DD03DFA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E1FD-C32E-43F5-970F-EDE93906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209D-C5B0-48EE-8D4F-352E00BD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95875-1621-4607-9DCE-A672BB920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76E89-3F1D-4F38-A0AA-6337C41D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DF6D-7B58-4AA5-93F9-3DDDA20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77FC-DFCF-4396-AA08-A6D02393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98F4-9521-4516-A61E-B06FFC0B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CA5-9186-47FF-92BD-4246B418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229B-C89A-4393-BEE3-0648FB24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FE09-819D-488E-B880-C8694969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CF57-227D-423A-96E2-866F4222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1145-12ED-48A5-9AE2-0EDB75A7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5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7D52-619F-468B-AAF6-540C4CD4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CC42-9F90-4271-B9AD-54E4D6C0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DFFB-4EF4-4C9B-9792-FB6626A4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7CA0-186C-4131-A514-2F1B1DCF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8ECE-99D2-48BD-A25A-E19C3E85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5B7E-476D-457B-916E-6C950247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17D7-068D-4337-93BB-2524B464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575A-B1C0-4609-AA5C-5E854D493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DEE2-67DE-40D7-8A6D-C9D72F96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55EF7-B959-4F14-B51F-2FC274B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B9F89-4A2E-4FE5-BB1D-1F349403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2963-9A12-4F60-A8C3-22B469BD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0149-998B-44A4-AFEF-80A6FC72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4A073-B780-423F-9D52-7BD36ACF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DBA46-A344-47FE-AE74-E8AF5851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AA4C8-6659-4AA5-95FF-7ADED2FA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79FC-5EAA-45E1-8F5D-5968CB79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9E5D-A66C-48D8-BF4C-11124D4D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88D6-CCE4-4B26-A7AC-2A38EF37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2890-6764-4D7B-B345-6A5001F9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F8B92-E370-49BC-B72F-1934621B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2E868-62BF-45FF-A27D-251695A2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FF224-5747-4191-BF8F-11751D2A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96D30-24A1-428D-B90E-E47326EC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65BB9-E4E9-497A-9D02-F007795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123C5-7F58-43A9-9A06-48D6BDB8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7074-243F-4C72-B65C-911E996A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B7D0-99AA-45E3-BB8D-EE7ADB9F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61A2-0CE5-4B85-8D20-9C8171D8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2B81-045D-46B9-AFC7-75049CCA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2C95-69C1-4FA3-ACAB-B9BF7DF7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1EE0-6063-4990-B082-A38F0996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820B-CC4F-4250-B46D-AA3D3082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FFB1E-A65D-43C1-87E1-264123A9A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71BF-A3CE-4305-8EB3-24A98784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4B15-C2F8-4130-A348-1115F167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46571-61A9-4862-B203-C73C66C9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72814-BBF0-423B-9FCF-05728CE9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0CD4B-7607-4CED-956B-389FE243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FBFD-99AF-4B2C-A569-1D7DDC10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15E9-F7F9-4AE9-A995-4F1EEC5B7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4B17-4F29-4DED-A809-7D96FF464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D005-18FD-4308-84B6-DB45A8420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F8FD9D-B6A9-41C0-842A-8FECD1B49DCD}"/>
              </a:ext>
            </a:extLst>
          </p:cNvPr>
          <p:cNvGrpSpPr/>
          <p:nvPr/>
        </p:nvGrpSpPr>
        <p:grpSpPr>
          <a:xfrm>
            <a:off x="4716780" y="512534"/>
            <a:ext cx="2758440" cy="1234440"/>
            <a:chOff x="4465320" y="701040"/>
            <a:chExt cx="2758440" cy="12344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3C29D56-27FB-42F4-A09A-3392BE0D51E8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Resept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8D589B-543C-44AC-9057-779D5DDB7B9E}"/>
                </a:ext>
              </a:extLst>
            </p:cNvPr>
            <p:cNvSpPr txBox="1"/>
            <p:nvPr/>
          </p:nvSpPr>
          <p:spPr>
            <a:xfrm>
              <a:off x="4735830" y="796528"/>
              <a:ext cx="2217420" cy="285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 class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Resept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343E92-9147-4504-93B0-717EABC350C2}"/>
              </a:ext>
            </a:extLst>
          </p:cNvPr>
          <p:cNvGrpSpPr/>
          <p:nvPr/>
        </p:nvGrpSpPr>
        <p:grpSpPr>
          <a:xfrm>
            <a:off x="2271361" y="2811022"/>
            <a:ext cx="2758440" cy="1234440"/>
            <a:chOff x="4465320" y="701040"/>
            <a:chExt cx="2758440" cy="12344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E3D6D41-3B33-4834-80F9-A6BC1B7A65E2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HvitResept</a:t>
              </a:r>
              <a:endPara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0083F7-3B6B-4CEA-9B76-2CE8861D608F}"/>
                </a:ext>
              </a:extLst>
            </p:cNvPr>
            <p:cNvSpPr txBox="1"/>
            <p:nvPr/>
          </p:nvSpPr>
          <p:spPr>
            <a:xfrm>
              <a:off x="4465320" y="735346"/>
              <a:ext cx="2758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HvitResept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extends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Resept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839C12-B2C3-45B6-BBB8-5C9F2C98680B}"/>
                </a:ext>
              </a:extLst>
            </p:cNvPr>
            <p:cNvSpPr txBox="1"/>
            <p:nvPr/>
          </p:nvSpPr>
          <p:spPr>
            <a:xfrm>
              <a:off x="4465320" y="1611570"/>
              <a:ext cx="2758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fields =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Resept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85B71-33CC-4016-957D-CA6BDBBDBDEA}"/>
              </a:ext>
            </a:extLst>
          </p:cNvPr>
          <p:cNvGrpSpPr/>
          <p:nvPr/>
        </p:nvGrpSpPr>
        <p:grpSpPr>
          <a:xfrm>
            <a:off x="7162199" y="2788221"/>
            <a:ext cx="2758440" cy="1234440"/>
            <a:chOff x="4465320" y="701040"/>
            <a:chExt cx="2758440" cy="12344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6AF6F0-0979-48DA-8CB7-2F69B45A7D41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BlaaResept</a:t>
              </a:r>
              <a:endPara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81DBD3-9DF7-43F6-8642-EAE192DF9AD8}"/>
                </a:ext>
              </a:extLst>
            </p:cNvPr>
            <p:cNvSpPr txBox="1"/>
            <p:nvPr/>
          </p:nvSpPr>
          <p:spPr>
            <a:xfrm>
              <a:off x="4465320" y="723841"/>
              <a:ext cx="27584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BlaaResept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extends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Resept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94A668-8E6A-4FC2-B884-AD2DEB7E2678}"/>
                </a:ext>
              </a:extLst>
            </p:cNvPr>
            <p:cNvSpPr txBox="1"/>
            <p:nvPr/>
          </p:nvSpPr>
          <p:spPr>
            <a:xfrm>
              <a:off x="4465320" y="1611869"/>
              <a:ext cx="2758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fields =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Resept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int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rabatt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(75%)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A1D65-1452-4953-9DF1-7BAFA5B97340}"/>
              </a:ext>
            </a:extLst>
          </p:cNvPr>
          <p:cNvGrpSpPr/>
          <p:nvPr/>
        </p:nvGrpSpPr>
        <p:grpSpPr>
          <a:xfrm>
            <a:off x="742950" y="4771584"/>
            <a:ext cx="2758440" cy="1234440"/>
            <a:chOff x="4465320" y="701040"/>
            <a:chExt cx="2758440" cy="123444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F50C4CF-B8A2-49EE-9B6F-4DFE9F024B33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MilResept</a:t>
              </a:r>
              <a:endPara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89EE06-69C5-4612-B3B9-04020B99EAA7}"/>
                </a:ext>
              </a:extLst>
            </p:cNvPr>
            <p:cNvSpPr txBox="1"/>
            <p:nvPr/>
          </p:nvSpPr>
          <p:spPr>
            <a:xfrm>
              <a:off x="4465320" y="731535"/>
              <a:ext cx="2758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MilResept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extends </a:t>
              </a:r>
              <a:r>
                <a:rPr lang="en-US" sz="10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HvitResept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B11069-B8D8-443B-B69B-543336F4F13D}"/>
                </a:ext>
              </a:extLst>
            </p:cNvPr>
            <p:cNvSpPr txBox="1"/>
            <p:nvPr/>
          </p:nvSpPr>
          <p:spPr>
            <a:xfrm>
              <a:off x="4465320" y="1469309"/>
              <a:ext cx="2758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fields =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HvitResept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rabatt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(100%) +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3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3BBBC1-EFB6-4E3B-A95B-87576629A3D4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650581" y="1746974"/>
            <a:ext cx="2445419" cy="106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7D8E4A-04A1-4B86-955E-03B11FCAE27D}"/>
              </a:ext>
            </a:extLst>
          </p:cNvPr>
          <p:cNvSpPr txBox="1"/>
          <p:nvPr/>
        </p:nvSpPr>
        <p:spPr>
          <a:xfrm>
            <a:off x="5543550" y="144780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719AA-969D-40BB-B852-5775871EEAFC}"/>
              </a:ext>
            </a:extLst>
          </p:cNvPr>
          <p:cNvSpPr txBox="1"/>
          <p:nvPr/>
        </p:nvSpPr>
        <p:spPr>
          <a:xfrm>
            <a:off x="1569720" y="6098535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child of child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973DB-80FA-4353-91F4-9B6937C669E8}"/>
              </a:ext>
            </a:extLst>
          </p:cNvPr>
          <p:cNvSpPr txBox="1"/>
          <p:nvPr/>
        </p:nvSpPr>
        <p:spPr>
          <a:xfrm>
            <a:off x="7988969" y="4114101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13E88-0AEA-4FFF-A302-EA2F807C38B5}"/>
              </a:ext>
            </a:extLst>
          </p:cNvPr>
          <p:cNvSpPr txBox="1"/>
          <p:nvPr/>
        </p:nvSpPr>
        <p:spPr>
          <a:xfrm>
            <a:off x="3098131" y="4135831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5941DE-6B9E-41B3-842A-F442B808C13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096000" y="1746974"/>
            <a:ext cx="2445419" cy="1041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3BDCC5-39F7-4340-BC2D-A0C8755F650F}"/>
              </a:ext>
            </a:extLst>
          </p:cNvPr>
          <p:cNvSpPr txBox="1"/>
          <p:nvPr/>
        </p:nvSpPr>
        <p:spPr>
          <a:xfrm>
            <a:off x="152400" y="144780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Enkel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illustrasjon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av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klassehierarkiet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mellom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parent-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Resept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og children-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HvitResept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BlaaResept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MilResept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en-US" sz="1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Oblig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2, IN1010,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våren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Jørgen Andresen Osberg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jorgenao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67E0C0-17B4-4039-BDA0-753B96772FA9}"/>
              </a:ext>
            </a:extLst>
          </p:cNvPr>
          <p:cNvGrpSpPr/>
          <p:nvPr/>
        </p:nvGrpSpPr>
        <p:grpSpPr>
          <a:xfrm>
            <a:off x="3865946" y="4771584"/>
            <a:ext cx="2758440" cy="1234440"/>
            <a:chOff x="4465320" y="701040"/>
            <a:chExt cx="2758440" cy="123444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1F417F-FDFB-4E5A-A71A-430D4CA9885F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PResept</a:t>
              </a:r>
              <a:endPara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728475-D017-4C5C-92B9-C5D0F82F9EF0}"/>
                </a:ext>
              </a:extLst>
            </p:cNvPr>
            <p:cNvSpPr txBox="1"/>
            <p:nvPr/>
          </p:nvSpPr>
          <p:spPr>
            <a:xfrm>
              <a:off x="4465320" y="731535"/>
              <a:ext cx="2758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PResept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extends </a:t>
              </a:r>
              <a:r>
                <a:rPr lang="en-US" sz="10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HvitResept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31906C-2EB8-497C-B8E9-B3D0B1CEDCDB}"/>
                </a:ext>
              </a:extLst>
            </p:cNvPr>
            <p:cNvSpPr txBox="1"/>
            <p:nvPr/>
          </p:nvSpPr>
          <p:spPr>
            <a:xfrm>
              <a:off x="4465320" y="1611546"/>
              <a:ext cx="2758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fields =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HvitResept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int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rabatt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(108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kr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72B95E4-9187-4C70-9EF8-7FA28D3C7F38}"/>
              </a:ext>
            </a:extLst>
          </p:cNvPr>
          <p:cNvSpPr txBox="1"/>
          <p:nvPr/>
        </p:nvSpPr>
        <p:spPr>
          <a:xfrm>
            <a:off x="4692716" y="6098535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child of child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0A97DD-A0E5-4918-8ED7-2FC81FF5BE5D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2122170" y="4045462"/>
            <a:ext cx="1528411" cy="7261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D677C4-8819-4904-A6DA-70BB120F542C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3650581" y="4045462"/>
            <a:ext cx="1594585" cy="7261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6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Jørgen Osberg</dc:creator>
  <cp:lastModifiedBy>Jørgen Osberg</cp:lastModifiedBy>
  <cp:revision>1</cp:revision>
  <dcterms:created xsi:type="dcterms:W3CDTF">2022-02-18T15:19:00Z</dcterms:created>
  <dcterms:modified xsi:type="dcterms:W3CDTF">2022-02-18T16:17:51Z</dcterms:modified>
</cp:coreProperties>
</file>