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adem" userId="def1786b8e1dd7b0" providerId="LiveId" clId="{0ADE6F64-F966-4203-8E0A-CCDB1A0C5514}"/>
    <pc:docChg chg="addSld delSld modSld">
      <pc:chgData name="vijay adem" userId="def1786b8e1dd7b0" providerId="LiveId" clId="{0ADE6F64-F966-4203-8E0A-CCDB1A0C5514}" dt="2023-05-12T03:50:42.454" v="115" actId="20577"/>
      <pc:docMkLst>
        <pc:docMk/>
      </pc:docMkLst>
      <pc:sldChg chg="del">
        <pc:chgData name="vijay adem" userId="def1786b8e1dd7b0" providerId="LiveId" clId="{0ADE6F64-F966-4203-8E0A-CCDB1A0C5514}" dt="2023-05-12T03:42:21.891" v="0" actId="2696"/>
        <pc:sldMkLst>
          <pc:docMk/>
          <pc:sldMk cId="970975576" sldId="267"/>
        </pc:sldMkLst>
      </pc:sldChg>
      <pc:sldChg chg="addSp delSp modSp new mod">
        <pc:chgData name="vijay adem" userId="def1786b8e1dd7b0" providerId="LiveId" clId="{0ADE6F64-F966-4203-8E0A-CCDB1A0C5514}" dt="2023-05-12T03:50:42.454" v="115" actId="20577"/>
        <pc:sldMkLst>
          <pc:docMk/>
          <pc:sldMk cId="1049363474" sldId="269"/>
        </pc:sldMkLst>
        <pc:spChg chg="add mod">
          <ac:chgData name="vijay adem" userId="def1786b8e1dd7b0" providerId="LiveId" clId="{0ADE6F64-F966-4203-8E0A-CCDB1A0C5514}" dt="2023-05-12T03:46:07.243" v="16" actId="113"/>
          <ac:spMkLst>
            <pc:docMk/>
            <pc:sldMk cId="1049363474" sldId="269"/>
            <ac:spMk id="2" creationId="{94618C97-5FAE-823F-9B16-2141AC4CA80C}"/>
          </ac:spMkLst>
        </pc:spChg>
        <pc:spChg chg="add del mod">
          <ac:chgData name="vijay adem" userId="def1786b8e1dd7b0" providerId="LiveId" clId="{0ADE6F64-F966-4203-8E0A-CCDB1A0C5514}" dt="2023-05-12T03:46:17.983" v="19"/>
          <ac:spMkLst>
            <pc:docMk/>
            <pc:sldMk cId="1049363474" sldId="269"/>
            <ac:spMk id="3" creationId="{E0CE6623-4017-B95C-E477-98BB16945F01}"/>
          </ac:spMkLst>
        </pc:spChg>
        <pc:spChg chg="add mod">
          <ac:chgData name="vijay adem" userId="def1786b8e1dd7b0" providerId="LiveId" clId="{0ADE6F64-F966-4203-8E0A-CCDB1A0C5514}" dt="2023-05-12T03:50:42.454" v="115" actId="20577"/>
          <ac:spMkLst>
            <pc:docMk/>
            <pc:sldMk cId="1049363474" sldId="269"/>
            <ac:spMk id="4" creationId="{0BE09FFE-C3E0-E1E2-4AF5-006D62D2528B}"/>
          </ac:spMkLst>
        </pc:spChg>
      </pc:sldChg>
    </pc:docChg>
  </pc:docChgLst>
  <pc:docChgLst>
    <pc:chgData name="vijay adem" userId="def1786b8e1dd7b0" providerId="LiveId" clId="{B9EFC3D2-D54F-467F-A6E8-86A5035FBFD9}"/>
    <pc:docChg chg="addSld modSld modMainMaster">
      <pc:chgData name="vijay adem" userId="def1786b8e1dd7b0" providerId="LiveId" clId="{B9EFC3D2-D54F-467F-A6E8-86A5035FBFD9}" dt="2023-05-11T17:21:45.515" v="81"/>
      <pc:docMkLst>
        <pc:docMk/>
      </pc:docMkLst>
      <pc:sldChg chg="modTransition">
        <pc:chgData name="vijay adem" userId="def1786b8e1dd7b0" providerId="LiveId" clId="{B9EFC3D2-D54F-467F-A6E8-86A5035FBFD9}" dt="2023-05-11T17:21:45.515" v="81"/>
        <pc:sldMkLst>
          <pc:docMk/>
          <pc:sldMk cId="1652111496" sldId="256"/>
        </pc:sldMkLst>
      </pc:sldChg>
      <pc:sldChg chg="modTransition">
        <pc:chgData name="vijay adem" userId="def1786b8e1dd7b0" providerId="LiveId" clId="{B9EFC3D2-D54F-467F-A6E8-86A5035FBFD9}" dt="2023-05-11T17:21:45.515" v="81"/>
        <pc:sldMkLst>
          <pc:docMk/>
          <pc:sldMk cId="2268666768" sldId="258"/>
        </pc:sldMkLst>
      </pc:sldChg>
      <pc:sldChg chg="modTransition">
        <pc:chgData name="vijay adem" userId="def1786b8e1dd7b0" providerId="LiveId" clId="{B9EFC3D2-D54F-467F-A6E8-86A5035FBFD9}" dt="2023-05-11T17:21:45.515" v="81"/>
        <pc:sldMkLst>
          <pc:docMk/>
          <pc:sldMk cId="870492472" sldId="259"/>
        </pc:sldMkLst>
      </pc:sldChg>
      <pc:sldChg chg="modTransition">
        <pc:chgData name="vijay adem" userId="def1786b8e1dd7b0" providerId="LiveId" clId="{B9EFC3D2-D54F-467F-A6E8-86A5035FBFD9}" dt="2023-05-11T17:21:45.515" v="81"/>
        <pc:sldMkLst>
          <pc:docMk/>
          <pc:sldMk cId="1465057498" sldId="260"/>
        </pc:sldMkLst>
      </pc:sldChg>
      <pc:sldChg chg="modTransition">
        <pc:chgData name="vijay adem" userId="def1786b8e1dd7b0" providerId="LiveId" clId="{B9EFC3D2-D54F-467F-A6E8-86A5035FBFD9}" dt="2023-05-11T17:21:45.515" v="81"/>
        <pc:sldMkLst>
          <pc:docMk/>
          <pc:sldMk cId="3120905576" sldId="261"/>
        </pc:sldMkLst>
      </pc:sldChg>
      <pc:sldChg chg="modTransition">
        <pc:chgData name="vijay adem" userId="def1786b8e1dd7b0" providerId="LiveId" clId="{B9EFC3D2-D54F-467F-A6E8-86A5035FBFD9}" dt="2023-05-11T17:21:45.515" v="81"/>
        <pc:sldMkLst>
          <pc:docMk/>
          <pc:sldMk cId="192014386" sldId="262"/>
        </pc:sldMkLst>
      </pc:sldChg>
      <pc:sldChg chg="modTransition">
        <pc:chgData name="vijay adem" userId="def1786b8e1dd7b0" providerId="LiveId" clId="{B9EFC3D2-D54F-467F-A6E8-86A5035FBFD9}" dt="2023-05-11T17:21:45.515" v="81"/>
        <pc:sldMkLst>
          <pc:docMk/>
          <pc:sldMk cId="2942333672" sldId="263"/>
        </pc:sldMkLst>
      </pc:sldChg>
      <pc:sldChg chg="modTransition">
        <pc:chgData name="vijay adem" userId="def1786b8e1dd7b0" providerId="LiveId" clId="{B9EFC3D2-D54F-467F-A6E8-86A5035FBFD9}" dt="2023-05-11T17:21:45.515" v="81"/>
        <pc:sldMkLst>
          <pc:docMk/>
          <pc:sldMk cId="3895968921" sldId="264"/>
        </pc:sldMkLst>
      </pc:sldChg>
      <pc:sldChg chg="modSp mod modTransition">
        <pc:chgData name="vijay adem" userId="def1786b8e1dd7b0" providerId="LiveId" clId="{B9EFC3D2-D54F-467F-A6E8-86A5035FBFD9}" dt="2023-05-11T17:21:45.515" v="81"/>
        <pc:sldMkLst>
          <pc:docMk/>
          <pc:sldMk cId="1469806101" sldId="265"/>
        </pc:sldMkLst>
        <pc:spChg chg="mod">
          <ac:chgData name="vijay adem" userId="def1786b8e1dd7b0" providerId="LiveId" clId="{B9EFC3D2-D54F-467F-A6E8-86A5035FBFD9}" dt="2023-05-11T17:18:00.774" v="34" actId="20577"/>
          <ac:spMkLst>
            <pc:docMk/>
            <pc:sldMk cId="1469806101" sldId="265"/>
            <ac:spMk id="2" creationId="{5B0335DD-56D7-0EA2-8E0E-1EB7E7AD60E3}"/>
          </ac:spMkLst>
        </pc:spChg>
      </pc:sldChg>
      <pc:sldChg chg="modTransition">
        <pc:chgData name="vijay adem" userId="def1786b8e1dd7b0" providerId="LiveId" clId="{B9EFC3D2-D54F-467F-A6E8-86A5035FBFD9}" dt="2023-05-11T17:21:45.515" v="81"/>
        <pc:sldMkLst>
          <pc:docMk/>
          <pc:sldMk cId="508982301" sldId="266"/>
        </pc:sldMkLst>
      </pc:sldChg>
      <pc:sldChg chg="modTransition">
        <pc:chgData name="vijay adem" userId="def1786b8e1dd7b0" providerId="LiveId" clId="{B9EFC3D2-D54F-467F-A6E8-86A5035FBFD9}" dt="2023-05-11T17:21:45.515" v="81"/>
        <pc:sldMkLst>
          <pc:docMk/>
          <pc:sldMk cId="970975576" sldId="267"/>
        </pc:sldMkLst>
      </pc:sldChg>
      <pc:sldChg chg="addSp modSp new mod modTransition">
        <pc:chgData name="vijay adem" userId="def1786b8e1dd7b0" providerId="LiveId" clId="{B9EFC3D2-D54F-467F-A6E8-86A5035FBFD9}" dt="2023-05-11T17:21:45.515" v="81"/>
        <pc:sldMkLst>
          <pc:docMk/>
          <pc:sldMk cId="756058942" sldId="268"/>
        </pc:sldMkLst>
        <pc:spChg chg="add mod">
          <ac:chgData name="vijay adem" userId="def1786b8e1dd7b0" providerId="LiveId" clId="{B9EFC3D2-D54F-467F-A6E8-86A5035FBFD9}" dt="2023-05-11T17:19:25.087" v="52" actId="1076"/>
          <ac:spMkLst>
            <pc:docMk/>
            <pc:sldMk cId="756058942" sldId="268"/>
            <ac:spMk id="2" creationId="{9AD4BDE8-5E7D-4EBD-897F-C842C59ED0DC}"/>
          </ac:spMkLst>
        </pc:spChg>
      </pc:sldChg>
      <pc:sldMasterChg chg="modTransition modSldLayout">
        <pc:chgData name="vijay adem" userId="def1786b8e1dd7b0" providerId="LiveId" clId="{B9EFC3D2-D54F-467F-A6E8-86A5035FBFD9}" dt="2023-05-11T17:21:45.515" v="81"/>
        <pc:sldMasterMkLst>
          <pc:docMk/>
          <pc:sldMasterMk cId="1672129337" sldId="2147483648"/>
        </pc:sldMasterMkLst>
        <pc:sldLayoutChg chg="modTransition">
          <pc:chgData name="vijay adem" userId="def1786b8e1dd7b0" providerId="LiveId" clId="{B9EFC3D2-D54F-467F-A6E8-86A5035FBFD9}" dt="2023-05-11T17:21:45.515" v="81"/>
          <pc:sldLayoutMkLst>
            <pc:docMk/>
            <pc:sldMasterMk cId="1672129337" sldId="2147483648"/>
            <pc:sldLayoutMk cId="1284880126" sldId="2147483649"/>
          </pc:sldLayoutMkLst>
        </pc:sldLayoutChg>
        <pc:sldLayoutChg chg="modTransition">
          <pc:chgData name="vijay adem" userId="def1786b8e1dd7b0" providerId="LiveId" clId="{B9EFC3D2-D54F-467F-A6E8-86A5035FBFD9}" dt="2023-05-11T17:21:45.515" v="81"/>
          <pc:sldLayoutMkLst>
            <pc:docMk/>
            <pc:sldMasterMk cId="1672129337" sldId="2147483648"/>
            <pc:sldLayoutMk cId="2650466356" sldId="2147483650"/>
          </pc:sldLayoutMkLst>
        </pc:sldLayoutChg>
        <pc:sldLayoutChg chg="modTransition">
          <pc:chgData name="vijay adem" userId="def1786b8e1dd7b0" providerId="LiveId" clId="{B9EFC3D2-D54F-467F-A6E8-86A5035FBFD9}" dt="2023-05-11T17:21:45.515" v="81"/>
          <pc:sldLayoutMkLst>
            <pc:docMk/>
            <pc:sldMasterMk cId="1672129337" sldId="2147483648"/>
            <pc:sldLayoutMk cId="2238074376" sldId="2147483651"/>
          </pc:sldLayoutMkLst>
        </pc:sldLayoutChg>
        <pc:sldLayoutChg chg="modTransition">
          <pc:chgData name="vijay adem" userId="def1786b8e1dd7b0" providerId="LiveId" clId="{B9EFC3D2-D54F-467F-A6E8-86A5035FBFD9}" dt="2023-05-11T17:21:45.515" v="81"/>
          <pc:sldLayoutMkLst>
            <pc:docMk/>
            <pc:sldMasterMk cId="1672129337" sldId="2147483648"/>
            <pc:sldLayoutMk cId="3679825856" sldId="2147483652"/>
          </pc:sldLayoutMkLst>
        </pc:sldLayoutChg>
        <pc:sldLayoutChg chg="modTransition">
          <pc:chgData name="vijay adem" userId="def1786b8e1dd7b0" providerId="LiveId" clId="{B9EFC3D2-D54F-467F-A6E8-86A5035FBFD9}" dt="2023-05-11T17:21:45.515" v="81"/>
          <pc:sldLayoutMkLst>
            <pc:docMk/>
            <pc:sldMasterMk cId="1672129337" sldId="2147483648"/>
            <pc:sldLayoutMk cId="4250474723" sldId="2147483653"/>
          </pc:sldLayoutMkLst>
        </pc:sldLayoutChg>
        <pc:sldLayoutChg chg="modTransition">
          <pc:chgData name="vijay adem" userId="def1786b8e1dd7b0" providerId="LiveId" clId="{B9EFC3D2-D54F-467F-A6E8-86A5035FBFD9}" dt="2023-05-11T17:21:45.515" v="81"/>
          <pc:sldLayoutMkLst>
            <pc:docMk/>
            <pc:sldMasterMk cId="1672129337" sldId="2147483648"/>
            <pc:sldLayoutMk cId="3138329405" sldId="2147483654"/>
          </pc:sldLayoutMkLst>
        </pc:sldLayoutChg>
        <pc:sldLayoutChg chg="modTransition">
          <pc:chgData name="vijay adem" userId="def1786b8e1dd7b0" providerId="LiveId" clId="{B9EFC3D2-D54F-467F-A6E8-86A5035FBFD9}" dt="2023-05-11T17:21:45.515" v="81"/>
          <pc:sldLayoutMkLst>
            <pc:docMk/>
            <pc:sldMasterMk cId="1672129337" sldId="2147483648"/>
            <pc:sldLayoutMk cId="1974468701" sldId="2147483655"/>
          </pc:sldLayoutMkLst>
        </pc:sldLayoutChg>
        <pc:sldLayoutChg chg="modTransition">
          <pc:chgData name="vijay adem" userId="def1786b8e1dd7b0" providerId="LiveId" clId="{B9EFC3D2-D54F-467F-A6E8-86A5035FBFD9}" dt="2023-05-11T17:21:45.515" v="81"/>
          <pc:sldLayoutMkLst>
            <pc:docMk/>
            <pc:sldMasterMk cId="1672129337" sldId="2147483648"/>
            <pc:sldLayoutMk cId="3663883203" sldId="2147483656"/>
          </pc:sldLayoutMkLst>
        </pc:sldLayoutChg>
        <pc:sldLayoutChg chg="modTransition">
          <pc:chgData name="vijay adem" userId="def1786b8e1dd7b0" providerId="LiveId" clId="{B9EFC3D2-D54F-467F-A6E8-86A5035FBFD9}" dt="2023-05-11T17:21:45.515" v="81"/>
          <pc:sldLayoutMkLst>
            <pc:docMk/>
            <pc:sldMasterMk cId="1672129337" sldId="2147483648"/>
            <pc:sldLayoutMk cId="2692675912" sldId="2147483657"/>
          </pc:sldLayoutMkLst>
        </pc:sldLayoutChg>
        <pc:sldLayoutChg chg="modTransition">
          <pc:chgData name="vijay adem" userId="def1786b8e1dd7b0" providerId="LiveId" clId="{B9EFC3D2-D54F-467F-A6E8-86A5035FBFD9}" dt="2023-05-11T17:21:45.515" v="81"/>
          <pc:sldLayoutMkLst>
            <pc:docMk/>
            <pc:sldMasterMk cId="1672129337" sldId="2147483648"/>
            <pc:sldLayoutMk cId="854218498" sldId="2147483658"/>
          </pc:sldLayoutMkLst>
        </pc:sldLayoutChg>
        <pc:sldLayoutChg chg="modTransition">
          <pc:chgData name="vijay adem" userId="def1786b8e1dd7b0" providerId="LiveId" clId="{B9EFC3D2-D54F-467F-A6E8-86A5035FBFD9}" dt="2023-05-11T17:21:45.515" v="81"/>
          <pc:sldLayoutMkLst>
            <pc:docMk/>
            <pc:sldMasterMk cId="1672129337" sldId="2147483648"/>
            <pc:sldLayoutMk cId="146734086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B2AE-9737-6B43-E039-9E59683B8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16F1C-39B0-2533-D176-21045865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9AF6-CDEB-ACFA-007B-ED81B947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5C1D-F70F-1E74-9E46-AF7E1E11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A3F1-DEDC-CFE4-744A-6DC3C4BF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8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9977-FCD8-D4E3-40F4-29F2570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D1AFF-F99D-AF45-8190-60B924B0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5F1A-53BA-6B0F-F080-B09D2BD4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5279C-F182-F1C7-B5EF-E20B5701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1326-5FCA-EC65-33BA-52034B08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8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6FBF4-ECE5-A8D3-0056-FCC4DF7AE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4275E-56AB-FDB8-7B90-74C6D280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EBAE-6C9C-688C-DFDD-C0945549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F44D-646F-2914-51A9-ED2DD323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71AF6-A814-BDCA-018C-1C4E51EE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0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1127-B512-B619-4F2C-CF337294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F8FA-3AF1-4270-0F0A-D3AD2C1E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133B-609A-4518-B226-9D0A196A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4ED1-93A2-5F04-D6F6-071C4C3A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35E7-584E-7AA3-63EC-9FA5F04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6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BF03-A3D7-E928-9662-61E90D6A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B516-AB97-BDFC-3E20-5B786000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F326F-491D-6A2A-DA19-A8BA83B7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4CD4-C3F2-0CEA-025E-497A565C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7A08-68DA-18DF-31F1-BDEF63A7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4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0E57-EBB4-A751-3339-3E060EF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130-914A-71F9-B431-0FA00523A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45BFC-E2B1-0063-8790-09C2F9537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CF82-C7FC-8F50-E3C7-02FA2680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2AC7-BF7A-38F0-C345-893B8C0A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2C4F-BF8C-8B86-89DF-0CB7B81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5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57BB-4978-041A-B3DF-8DD9F3BD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BCAC-D0B1-046F-FB98-D16A98B0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C086-063F-3EE4-F0FA-C106DFA59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1D48F-DFB5-0F4C-1B49-131BE408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B4CBB-E08B-CC0B-DD67-CBCAB9F1A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98FCA-785F-AE59-CF7F-C32B9A6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141F4-A274-A097-4A7D-53FF6391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9B25D-B0D5-0039-4ADA-5C1DE3B3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4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C86D-77BF-016D-E81F-8DBAB9A2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804DE-1AD5-488B-4780-E7E8404E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FEC74-E943-9BF6-302B-2836012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4B939-1835-AECB-65D7-B7912327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9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22032-1EC5-A2DD-AA7E-148CF0AF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2F879-472D-4BE3-AE87-306A319D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B822-257F-8033-BF7D-54F626D7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68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4574-21BA-409A-0EC8-FB884D3E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4BE7-CD61-1F48-BFE4-F770821D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73718-7D44-BCA8-EE78-584166AA1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BBB47-17AC-8E64-1311-D5D54DC6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ED21D-31CE-4083-CBA8-1D9074FD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A2D5-7723-F10A-7018-BCF86FA3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3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504B-5FDB-492D-1733-EC502E1F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2E76B-9A36-E406-877A-A30F8937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66CB0-DD3E-FEB4-C5D0-9C66CB058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2E45-0C71-8527-6A73-C7F6A042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F5D46-E848-D6A3-A7AF-7B8A67DB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9B121-4C38-9847-669D-B6F612EC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75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-2000" b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D1D7B-9911-8424-F926-7337A394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58377-14B2-F035-C4B2-687171F0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A340-4C15-3DA8-90B0-092D0B9E4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1B98-7DAA-4F67-B12F-4F673C8BF4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52CB-6B60-8185-45A4-17B24643F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EDA0-99D8-C732-E4E2-B1FD4977B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iospress.com/search?q=author%3A%28%22Taneja,%20Soham%22%29" TargetMode="External"/><Relationship Id="rId2" Type="http://schemas.openxmlformats.org/officeDocument/2006/relationships/hyperlink" Target="https://content.iospress.com/search?q=author%3A%28%22Singla,%20Bhawna%22%29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ntent.iospress.com/search?q=author%3A%28%22Nagrath,%20Preeti%22%29" TargetMode="External"/><Relationship Id="rId4" Type="http://schemas.openxmlformats.org/officeDocument/2006/relationships/hyperlink" Target="https://content.iospress.com/search?q=author%3A%28%22Garg,%20Rishika%22%2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8F875-956D-529E-8FC6-A67D51920776}"/>
              </a:ext>
            </a:extLst>
          </p:cNvPr>
          <p:cNvSpPr txBox="1">
            <a:spLocks/>
          </p:cNvSpPr>
          <p:nvPr/>
        </p:nvSpPr>
        <p:spPr>
          <a:xfrm>
            <a:off x="228598" y="571500"/>
            <a:ext cx="11707761" cy="6019800"/>
          </a:xfrm>
          <a:prstGeom prst="rect">
            <a:avLst/>
          </a:prstGeom>
          <a:noFill/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OF TECHNOLOGY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2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LIVER DISEASE PREDICTION USING DEEP LEARNING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2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			 	</a:t>
            </a:r>
            <a:r>
              <a:rPr lang="en-US" sz="6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 AT5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6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6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					Batch Names &amp; Roll Numbers:</a:t>
            </a:r>
          </a:p>
          <a:p>
            <a:pPr>
              <a:buFont typeface="Arial" panose="020B0604020202020204" pitchFamily="34" charset="0"/>
              <a:buNone/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	prof. Veena Rani					A. Sri Charan      2011CS020019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A. Surya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pavan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2011CS020020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A.V.S. Pavan       2011CS020021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A. Vijay               2011CS020022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25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2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2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5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AIML, School of Engineering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5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Malla</a:t>
            </a:r>
            <a:r>
              <a:rPr lang="en-US" sz="5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University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6468A373-B353-2BDD-7198-60F8462A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54" y="3262745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11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9E970-C663-F947-AD49-A9E7FECA8282}"/>
              </a:ext>
            </a:extLst>
          </p:cNvPr>
          <p:cNvSpPr txBox="1"/>
          <p:nvPr/>
        </p:nvSpPr>
        <p:spPr>
          <a:xfrm>
            <a:off x="850900" y="1668245"/>
            <a:ext cx="8604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METHODS AND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CBD6D-4FA3-12AC-2E80-348AC150F494}"/>
              </a:ext>
            </a:extLst>
          </p:cNvPr>
          <p:cNvSpPr txBox="1"/>
          <p:nvPr/>
        </p:nvSpPr>
        <p:spPr>
          <a:xfrm>
            <a:off x="850900" y="2667000"/>
            <a:ext cx="1070610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200"/>
              <a:tabLst>
                <a:tab pos="547370" algn="l"/>
                <a:tab pos="548005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Input</a:t>
            </a:r>
            <a:r>
              <a:rPr lang="en-US" sz="36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36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existing</a:t>
            </a:r>
            <a:r>
              <a:rPr lang="en-US" sz="3600" spc="-7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data</a:t>
            </a:r>
            <a:r>
              <a:rPr lang="en-US" sz="3600" spc="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set</a:t>
            </a:r>
            <a:r>
              <a:rPr lang="en-US" sz="36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which</a:t>
            </a:r>
            <a:r>
              <a:rPr lang="en-US" sz="3600" spc="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is</a:t>
            </a:r>
            <a:r>
              <a:rPr lang="en-US" sz="3600" spc="-4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already</a:t>
            </a:r>
            <a:r>
              <a:rPr lang="en-US" sz="36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categories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as</a:t>
            </a:r>
            <a:r>
              <a:rPr lang="en-US" sz="3600" spc="-4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per</a:t>
            </a:r>
            <a:r>
              <a:rPr lang="en-US" sz="36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3600" spc="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liver disease prediction.</a:t>
            </a:r>
            <a:endParaRPr lang="en-IN" sz="36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571500" lvl="0" indent="-571500">
              <a:spcBef>
                <a:spcPts val="845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547370" algn="l"/>
                <a:tab pos="548005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Multilayer perceptron </a:t>
            </a:r>
            <a:endParaRPr lang="en-IN" sz="36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571500" lvl="0" indent="-571500">
              <a:spcBef>
                <a:spcPts val="705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547370" algn="l"/>
                <a:tab pos="548005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Restricted Boltzmann</a:t>
            </a:r>
            <a:endParaRPr lang="en-IN" sz="3600" dirty="0"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571500" lvl="0" indent="-571500">
              <a:spcBef>
                <a:spcPts val="705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547370" algn="l"/>
                <a:tab pos="548005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 descent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95968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0335DD-56D7-0EA2-8E0E-1EB7E7AD60E3}"/>
              </a:ext>
            </a:extLst>
          </p:cNvPr>
          <p:cNvSpPr txBox="1"/>
          <p:nvPr/>
        </p:nvSpPr>
        <p:spPr>
          <a:xfrm>
            <a:off x="800635" y="1598355"/>
            <a:ext cx="65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RESULTS AND 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B7658-F5F5-8282-EA41-3A49B458F2BB}"/>
              </a:ext>
            </a:extLst>
          </p:cNvPr>
          <p:cNvSpPr txBox="1"/>
          <p:nvPr/>
        </p:nvSpPr>
        <p:spPr>
          <a:xfrm>
            <a:off x="698500" y="2705100"/>
            <a:ext cx="1121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observed results are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Deep learning algorithms provide more accurate results than machine learning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Among deep learning </a:t>
            </a:r>
            <a:r>
              <a:rPr lang="en-IN" sz="3200" dirty="0" err="1"/>
              <a:t>algoritms</a:t>
            </a:r>
            <a:r>
              <a:rPr lang="en-IN" sz="3200" dirty="0"/>
              <a:t> multilayer perceptron provides highest accuracy rate </a:t>
            </a:r>
            <a:r>
              <a:rPr lang="en-IN" sz="3200" dirty="0" err="1"/>
              <a:t>i</a:t>
            </a:r>
            <a:r>
              <a:rPr lang="en-IN" sz="3200" dirty="0"/>
              <a:t>,,e 0.73</a:t>
            </a:r>
          </a:p>
        </p:txBody>
      </p:sp>
    </p:spTree>
    <p:extLst>
      <p:ext uri="{BB962C8B-B14F-4D97-AF65-F5344CB8AC3E}">
        <p14:creationId xmlns:p14="http://schemas.microsoft.com/office/powerpoint/2010/main" val="1469806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D4BDE8-5E7D-4EBD-897F-C842C59ED0DC}"/>
              </a:ext>
            </a:extLst>
          </p:cNvPr>
          <p:cNvSpPr txBox="1"/>
          <p:nvPr/>
        </p:nvSpPr>
        <p:spPr>
          <a:xfrm>
            <a:off x="2022296" y="3240354"/>
            <a:ext cx="8147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9600" dirty="0"/>
              <a:t>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56058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866E1-8D3B-5C08-B745-A3794961A53D}"/>
              </a:ext>
            </a:extLst>
          </p:cNvPr>
          <p:cNvSpPr txBox="1"/>
          <p:nvPr/>
        </p:nvSpPr>
        <p:spPr>
          <a:xfrm>
            <a:off x="1304818" y="1900721"/>
            <a:ext cx="5515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0210B-38E4-CD8F-FF62-FC9B7F5064E4}"/>
              </a:ext>
            </a:extLst>
          </p:cNvPr>
          <p:cNvSpPr txBox="1"/>
          <p:nvPr/>
        </p:nvSpPr>
        <p:spPr>
          <a:xfrm>
            <a:off x="1304818" y="2650733"/>
            <a:ext cx="10037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comparative study on Liver Disease Prediction Using deep learning algorithms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70492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18C97-5FAE-823F-9B16-2141AC4CA80C}"/>
              </a:ext>
            </a:extLst>
          </p:cNvPr>
          <p:cNvSpPr txBox="1"/>
          <p:nvPr/>
        </p:nvSpPr>
        <p:spPr>
          <a:xfrm>
            <a:off x="780836" y="1715784"/>
            <a:ext cx="796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09FFE-C3E0-E1E2-4AF5-006D62D2528B}"/>
              </a:ext>
            </a:extLst>
          </p:cNvPr>
          <p:cNvSpPr txBox="1"/>
          <p:nvPr/>
        </p:nvSpPr>
        <p:spPr>
          <a:xfrm>
            <a:off x="780836" y="2506894"/>
            <a:ext cx="10818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Liver, a crucial interior organ of the human body whose principal tasks are to eliminate generated waste produced by our organism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digest food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preserve vitamins and energy materials.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liver disorder can cause various fatal diseases, including liver cancer.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diagnosis, and treating the patients are compulsory to reduce the risk of those lethal diseases.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 disease can be predicted using deep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63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23266-1043-3904-19A3-46284A6555E0}"/>
              </a:ext>
            </a:extLst>
          </p:cNvPr>
          <p:cNvSpPr txBox="1"/>
          <p:nvPr/>
        </p:nvSpPr>
        <p:spPr>
          <a:xfrm>
            <a:off x="681789" y="1511165"/>
            <a:ext cx="984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EF9CC-2E7D-254A-20FF-633760598896}"/>
              </a:ext>
            </a:extLst>
          </p:cNvPr>
          <p:cNvSpPr txBox="1"/>
          <p:nvPr/>
        </p:nvSpPr>
        <p:spPr>
          <a:xfrm>
            <a:off x="529389" y="2367815"/>
            <a:ext cx="11319310" cy="37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Liver, a crucial interior organ of the human body whose principal tasks are to eliminate generated waste produced by our organism, digest food, and preserve vitamins and energy materials. </a:t>
            </a:r>
          </a:p>
          <a:p>
            <a:pPr algn="just">
              <a:lnSpc>
                <a:spcPct val="150000"/>
              </a:lnSpc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liver disorder can cause various fatal diseases, including liver cancer. Early diagnosis, and treating the patients are compulsory to reduce the risk of those lethal diseases. </a:t>
            </a:r>
          </a:p>
          <a:p>
            <a:pPr algn="just">
              <a:lnSpc>
                <a:spcPct val="150000"/>
              </a:lnSpc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dataset was chosen to train and test this model. Indian Liver Patient Dataset obtained . We implemented different deep learning algorithms (Multi-Layer Perceptron, Stochastic Gradient Descent, Restricted Boltzmann) and filtered out the DL-based MLP (Multi-Layer Perceptron) model as the one providing the highest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666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27EA0-98D8-F6FB-80C5-7567E8F1B527}"/>
              </a:ext>
            </a:extLst>
          </p:cNvPr>
          <p:cNvSpPr txBox="1"/>
          <p:nvPr/>
        </p:nvSpPr>
        <p:spPr>
          <a:xfrm>
            <a:off x="996593" y="1684962"/>
            <a:ext cx="9205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LITERATURE SURVEY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DC2F4-8550-9750-2E3B-EA0092ECAC76}"/>
              </a:ext>
            </a:extLst>
          </p:cNvPr>
          <p:cNvSpPr txBox="1"/>
          <p:nvPr/>
        </p:nvSpPr>
        <p:spPr>
          <a:xfrm>
            <a:off x="1078787" y="2691829"/>
            <a:ext cx="10161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414141"/>
                </a:solidFill>
                <a:effectLst/>
                <a:latin typeface="PT Sans" panose="020B0503020203020204" pitchFamily="34" charset="0"/>
              </a:rPr>
              <a:t>Liver disease prediction using machine learning and deep learning: A comparative study</a:t>
            </a:r>
          </a:p>
          <a:p>
            <a:endParaRPr lang="en-US" b="1" dirty="0">
              <a:solidFill>
                <a:srgbClr val="414141"/>
              </a:solidFill>
              <a:latin typeface="PT Sans" panose="020B0503020203020204" pitchFamily="34" charset="0"/>
            </a:endParaRPr>
          </a:p>
          <a:p>
            <a:r>
              <a:rPr lang="en-IN" b="1" i="0" dirty="0">
                <a:solidFill>
                  <a:srgbClr val="414141"/>
                </a:solidFill>
                <a:effectLst/>
                <a:latin typeface="PT Sans" panose="020B0503020203020204" pitchFamily="34" charset="0"/>
              </a:rPr>
              <a:t>Article type: </a:t>
            </a:r>
            <a:r>
              <a:rPr lang="en-IN" b="0" i="0" dirty="0">
                <a:solidFill>
                  <a:srgbClr val="414141"/>
                </a:solidFill>
                <a:effectLst/>
                <a:latin typeface="PT Sans" panose="020B0503020203020204" pitchFamily="34" charset="0"/>
              </a:rPr>
              <a:t>Research Article</a:t>
            </a:r>
            <a:endParaRPr lang="en-US" b="1" i="0" dirty="0">
              <a:solidFill>
                <a:srgbClr val="414141"/>
              </a:solidFill>
              <a:effectLst/>
              <a:latin typeface="PT Sans" panose="020B0503020203020204" pitchFamily="34" charset="0"/>
            </a:endParaRPr>
          </a:p>
          <a:p>
            <a:endParaRPr lang="en-US" b="1" dirty="0">
              <a:solidFill>
                <a:srgbClr val="414141"/>
              </a:solidFill>
              <a:latin typeface="PT Sans" panose="020B0503020203020204" pitchFamily="34" charset="0"/>
            </a:endParaRPr>
          </a:p>
          <a:p>
            <a:r>
              <a:rPr lang="en-IN" b="1" i="0" dirty="0">
                <a:solidFill>
                  <a:srgbClr val="414141"/>
                </a:solidFill>
                <a:effectLst/>
                <a:latin typeface="PT Sans" panose="020B0503020203020204" pitchFamily="34" charset="0"/>
              </a:rPr>
              <a:t>Authors: </a:t>
            </a:r>
            <a:r>
              <a:rPr lang="en-IN" b="0" i="0" u="none" strike="noStrike" dirty="0">
                <a:solidFill>
                  <a:srgbClr val="1E75AF"/>
                </a:solidFill>
                <a:effectLst/>
                <a:latin typeface="PT Sans" panose="020B0503020203020204" pitchFamily="34" charset="0"/>
                <a:hlinkClick r:id="rId2"/>
              </a:rPr>
              <a:t>Singla, Bhawna</a:t>
            </a:r>
            <a:r>
              <a:rPr lang="en-IN" b="0" i="0" dirty="0">
                <a:solidFill>
                  <a:srgbClr val="414141"/>
                </a:solidFill>
                <a:effectLst/>
                <a:latin typeface="PT Sans" panose="020B0503020203020204" pitchFamily="34" charset="0"/>
              </a:rPr>
              <a:t> | </a:t>
            </a:r>
            <a:r>
              <a:rPr lang="en-IN" b="0" i="0" u="none" strike="noStrike" dirty="0">
                <a:solidFill>
                  <a:srgbClr val="1E75AF"/>
                </a:solidFill>
                <a:effectLst/>
                <a:latin typeface="PT Sans" panose="020B0503020203020204" pitchFamily="34" charset="0"/>
                <a:hlinkClick r:id="rId3"/>
              </a:rPr>
              <a:t>Taneja, Soham</a:t>
            </a:r>
            <a:r>
              <a:rPr lang="en-IN" b="0" i="0" u="none" strike="noStrike" baseline="30000" dirty="0">
                <a:solidFill>
                  <a:srgbClr val="1E75AF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IN" b="0" i="0" dirty="0">
                <a:solidFill>
                  <a:srgbClr val="414141"/>
                </a:solidFill>
                <a:effectLst/>
                <a:latin typeface="PT Sans" panose="020B0503020203020204" pitchFamily="34" charset="0"/>
              </a:rPr>
              <a:t>| </a:t>
            </a:r>
            <a:r>
              <a:rPr lang="en-IN" b="0" i="0" u="none" strike="noStrike" dirty="0">
                <a:solidFill>
                  <a:srgbClr val="1E75AF"/>
                </a:solidFill>
                <a:effectLst/>
                <a:latin typeface="PT Sans" panose="020B0503020203020204" pitchFamily="34" charset="0"/>
                <a:hlinkClick r:id="rId4"/>
              </a:rPr>
              <a:t>Garg, Rishika</a:t>
            </a:r>
            <a:r>
              <a:rPr lang="en-IN" b="0" i="0" dirty="0">
                <a:solidFill>
                  <a:srgbClr val="414141"/>
                </a:solidFill>
                <a:effectLst/>
                <a:latin typeface="PT Sans" panose="020B0503020203020204" pitchFamily="34" charset="0"/>
              </a:rPr>
              <a:t> | </a:t>
            </a:r>
            <a:r>
              <a:rPr lang="en-IN" b="0" i="0" u="none" strike="noStrike" dirty="0" err="1">
                <a:solidFill>
                  <a:srgbClr val="1E75AF"/>
                </a:solidFill>
                <a:effectLst/>
                <a:latin typeface="PT Sans" panose="020B0503020203020204" pitchFamily="34" charset="0"/>
                <a:hlinkClick r:id="rId5"/>
              </a:rPr>
              <a:t>Nagrath</a:t>
            </a:r>
            <a:r>
              <a:rPr lang="en-IN" b="0" i="0" u="none" strike="noStrike" dirty="0">
                <a:solidFill>
                  <a:srgbClr val="1E75AF"/>
                </a:solidFill>
                <a:effectLst/>
                <a:latin typeface="PT Sans" panose="020B0503020203020204" pitchFamily="34" charset="0"/>
                <a:hlinkClick r:id="rId5"/>
              </a:rPr>
              <a:t>, Preeti</a:t>
            </a:r>
            <a:endParaRPr lang="en-IN" b="0" i="0" u="none" strike="noStrike" dirty="0">
              <a:solidFill>
                <a:srgbClr val="1E75AF"/>
              </a:solidFill>
              <a:effectLst/>
              <a:latin typeface="PT Sans" panose="020B0503020203020204" pitchFamily="34" charset="0"/>
            </a:endParaRPr>
          </a:p>
          <a:p>
            <a:endParaRPr lang="en-IN" dirty="0">
              <a:solidFill>
                <a:srgbClr val="1E75AF"/>
              </a:solidFill>
              <a:latin typeface="PT Sans" panose="020B0503020203020204" pitchFamily="34" charset="0"/>
            </a:endParaRPr>
          </a:p>
          <a:p>
            <a:r>
              <a:rPr lang="en-US" b="1" i="0" dirty="0">
                <a:solidFill>
                  <a:srgbClr val="414141"/>
                </a:solidFill>
                <a:effectLst/>
                <a:latin typeface="PT Sans" panose="020B0503020203020204" pitchFamily="34" charset="0"/>
              </a:rPr>
              <a:t>Affiliations:  </a:t>
            </a:r>
            <a:r>
              <a:rPr lang="en-US" b="0" i="0" dirty="0">
                <a:solidFill>
                  <a:srgbClr val="414141"/>
                </a:solidFill>
                <a:effectLst/>
                <a:latin typeface="PT Sans" panose="020B0503020203020204" pitchFamily="34" charset="0"/>
              </a:rPr>
              <a:t>Panipat Institute of Engineering and Technology, Panipat, India, </a:t>
            </a:r>
          </a:p>
          <a:p>
            <a:r>
              <a:rPr lang="en-US" dirty="0">
                <a:solidFill>
                  <a:srgbClr val="414141"/>
                </a:solidFill>
                <a:latin typeface="PT Sans" panose="020B0503020203020204" pitchFamily="34" charset="0"/>
              </a:rPr>
              <a:t>	      </a:t>
            </a:r>
            <a:r>
              <a:rPr lang="en-US" b="0" i="0" dirty="0">
                <a:solidFill>
                  <a:srgbClr val="414141"/>
                </a:solidFill>
                <a:effectLst/>
                <a:latin typeface="PT Sans" panose="020B0503020203020204" pitchFamily="34" charset="0"/>
              </a:rPr>
              <a:t>Bharati Vidyapeeth’s College of Engineering, Delhi, India</a:t>
            </a:r>
            <a:endParaRPr lang="en-US" b="1" i="0" dirty="0">
              <a:solidFill>
                <a:srgbClr val="414141"/>
              </a:solidFill>
              <a:effectLst/>
              <a:latin typeface="PT Sans" panose="020B05030202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982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FEFCB7-AE7E-51B2-BBD2-77EA0EA15340}"/>
              </a:ext>
            </a:extLst>
          </p:cNvPr>
          <p:cNvSpPr txBox="1"/>
          <p:nvPr/>
        </p:nvSpPr>
        <p:spPr>
          <a:xfrm>
            <a:off x="1594585" y="1848051"/>
            <a:ext cx="9336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6B24B-6AB4-D034-58C9-6E92C9BAAD42}"/>
              </a:ext>
            </a:extLst>
          </p:cNvPr>
          <p:cNvSpPr txBox="1"/>
          <p:nvPr/>
        </p:nvSpPr>
        <p:spPr>
          <a:xfrm>
            <a:off x="1183907" y="2714324"/>
            <a:ext cx="10366409" cy="357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spcBef>
                <a:spcPts val="1145"/>
              </a:spcBef>
              <a:buFont typeface="Arial" panose="020B0604020202020204" pitchFamily="34" charset="0"/>
              <a:buChar char="•"/>
              <a:tabLst>
                <a:tab pos="394970" algn="l"/>
                <a:tab pos="39560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predict Liver disease using deep learning techniques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391160" lvl="2" indent="-342900">
              <a:lnSpc>
                <a:spcPct val="133000"/>
              </a:lnSpc>
              <a:buFont typeface="Arial" panose="020B0604020202020204" pitchFamily="34" charset="0"/>
              <a:buChar char="•"/>
              <a:tabLst>
                <a:tab pos="394970" algn="l"/>
                <a:tab pos="39560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main aim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find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accuracy of liver disease prediction provided by different deep learning algorithms.</a:t>
            </a:r>
          </a:p>
          <a:p>
            <a:pPr marL="1257300" marR="391160" lvl="2" indent="-342900">
              <a:lnSpc>
                <a:spcPct val="133000"/>
              </a:lnSpc>
              <a:buFont typeface="Arial" panose="020B0604020202020204" pitchFamily="34" charset="0"/>
              <a:buChar char="•"/>
              <a:tabLst>
                <a:tab pos="394970" algn="l"/>
                <a:tab pos="395605" algn="l"/>
              </a:tabLst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391160" lvl="2" indent="-342900">
              <a:lnSpc>
                <a:spcPct val="133000"/>
              </a:lnSpc>
              <a:buFont typeface="Arial" panose="020B0604020202020204" pitchFamily="34" charset="0"/>
              <a:buChar char="•"/>
              <a:tabLst>
                <a:tab pos="394970" algn="l"/>
                <a:tab pos="395605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 multilayer perceptron, gradient descent, Restricted Boltzmann algorithms to find accuracy of liver disease.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057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858F2-26AF-17AB-E9E2-D2B39DB55F61}"/>
              </a:ext>
            </a:extLst>
          </p:cNvPr>
          <p:cNvSpPr txBox="1"/>
          <p:nvPr/>
        </p:nvSpPr>
        <p:spPr>
          <a:xfrm>
            <a:off x="1116530" y="1607419"/>
            <a:ext cx="44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EXISTING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35DE1-3EE8-80E5-549D-AC3A22B0E8B4}"/>
              </a:ext>
            </a:extLst>
          </p:cNvPr>
          <p:cNvSpPr txBox="1"/>
          <p:nvPr/>
        </p:nvSpPr>
        <p:spPr>
          <a:xfrm>
            <a:off x="1203158" y="2560320"/>
            <a:ext cx="10250905" cy="4169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95885" lvl="0" indent="-342900" algn="just">
              <a:lnSpc>
                <a:spcPct val="14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liver disease prediction is performed by various machine learning techniques.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5885" lvl="0" indent="-342900" algn="just">
              <a:lnSpc>
                <a:spcPct val="14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 like support vector machine, decision trees, Random forest, k nearest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naïve bayes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performed to predict liver disease prediction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5885" lvl="0" indent="-342900" algn="just">
              <a:lnSpc>
                <a:spcPct val="14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  due to the large amount of data obtaining accuracy was difficult through machine learning techniques.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905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98150-BAF2-8C41-0507-32EB16D98C13}"/>
              </a:ext>
            </a:extLst>
          </p:cNvPr>
          <p:cNvSpPr txBox="1"/>
          <p:nvPr/>
        </p:nvSpPr>
        <p:spPr>
          <a:xfrm>
            <a:off x="1039529" y="1524165"/>
            <a:ext cx="664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7EBEA-C52F-39F4-ADCC-88BA6746C34A}"/>
              </a:ext>
            </a:extLst>
          </p:cNvPr>
          <p:cNvSpPr txBox="1"/>
          <p:nvPr/>
        </p:nvSpPr>
        <p:spPr>
          <a:xfrm>
            <a:off x="1039529" y="2261937"/>
            <a:ext cx="10347157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99695" lvl="0" indent="-457200" algn="just">
              <a:lnSpc>
                <a:spcPct val="150000"/>
              </a:lnSpc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52641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For obtaining high accuracy we used deep learning techniques for liver disease prediction.</a:t>
            </a:r>
            <a:endParaRPr lang="en-IN" sz="2800" dirty="0"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457200" marR="99695" lvl="0" indent="-457200" algn="just">
              <a:lnSpc>
                <a:spcPct val="150000"/>
              </a:lnSpc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52641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Deep learning techniques like multilayer perceptron, restricted Boltzmann and gradient descent are performed on the dataset.</a:t>
            </a:r>
            <a:endParaRPr lang="en-IN" sz="2800" dirty="0"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457200" marR="99695" lvl="0" indent="-457200" algn="just">
              <a:lnSpc>
                <a:spcPct val="150000"/>
              </a:lnSpc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tabLst>
                <a:tab pos="52641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Among the algorithms multilayer perceptron algorithm gives highest accuracy for liver disease prediction.</a:t>
            </a:r>
            <a:endParaRPr lang="en-IN" sz="28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2014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7154A-D156-C372-2A31-2E689FD8282B}"/>
              </a:ext>
            </a:extLst>
          </p:cNvPr>
          <p:cNvSpPr txBox="1"/>
          <p:nvPr/>
        </p:nvSpPr>
        <p:spPr>
          <a:xfrm>
            <a:off x="1036587" y="2605157"/>
            <a:ext cx="6978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25A7F-552C-CCB7-EA71-A93B36194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219200"/>
            <a:ext cx="6184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33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597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PT Sans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Jagan</dc:creator>
  <cp:lastModifiedBy>vijay adem</cp:lastModifiedBy>
  <cp:revision>13</cp:revision>
  <dcterms:created xsi:type="dcterms:W3CDTF">2023-03-16T15:58:13Z</dcterms:created>
  <dcterms:modified xsi:type="dcterms:W3CDTF">2023-05-12T03:50:45Z</dcterms:modified>
</cp:coreProperties>
</file>