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369DA-678C-4F9C-A9CE-92903BCFF37F}" v="1" dt="2021-04-19T23:06:2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A6BEC36C-24F9-4A5A-A802-A598DF6C1F85}"/>
    <pc:docChg chg="undo custSel modSld">
      <pc:chgData name="Raimundo Martins" userId="3438f4a92a4f9330" providerId="LiveId" clId="{A6BEC36C-24F9-4A5A-A802-A598DF6C1F85}" dt="2021-01-26T21:30:26.541" v="205" actId="207"/>
      <pc:docMkLst>
        <pc:docMk/>
      </pc:docMkLst>
      <pc:sldChg chg="addSp delSp modSp mod">
        <pc:chgData name="Raimundo Martins" userId="3438f4a92a4f9330" providerId="LiveId" clId="{A6BEC36C-24F9-4A5A-A802-A598DF6C1F85}" dt="2021-01-24T17:45:29.264" v="123" actId="1076"/>
        <pc:sldMkLst>
          <pc:docMk/>
          <pc:sldMk cId="145865894" sldId="256"/>
        </pc:sldMkLst>
        <pc:spChg chg="mod">
          <ac:chgData name="Raimundo Martins" userId="3438f4a92a4f9330" providerId="LiveId" clId="{A6BEC36C-24F9-4A5A-A802-A598DF6C1F85}" dt="2021-01-24T17:45:29.264" v="123" actId="1076"/>
          <ac:spMkLst>
            <pc:docMk/>
            <pc:sldMk cId="145865894" sldId="256"/>
            <ac:spMk id="2" creationId="{5BB432D9-2033-4198-9DA1-63C3BAF0E3C1}"/>
          </ac:spMkLst>
        </pc:spChg>
        <pc:spChg chg="add mod">
          <ac:chgData name="Raimundo Martins" userId="3438f4a92a4f9330" providerId="LiveId" clId="{A6BEC36C-24F9-4A5A-A802-A598DF6C1F85}" dt="2021-01-24T17:45:26.170" v="122" actId="208"/>
          <ac:spMkLst>
            <pc:docMk/>
            <pc:sldMk cId="145865894" sldId="256"/>
            <ac:spMk id="3" creationId="{A0DB8F34-D5A3-462C-9122-24165E17055E}"/>
          </ac:spMkLst>
        </pc:spChg>
        <pc:picChg chg="del">
          <ac:chgData name="Raimundo Martins" userId="3438f4a92a4f9330" providerId="LiveId" clId="{A6BEC36C-24F9-4A5A-A802-A598DF6C1F85}" dt="2021-01-24T14:24:40.719" v="0" actId="478"/>
          <ac:picMkLst>
            <pc:docMk/>
            <pc:sldMk cId="145865894" sldId="256"/>
            <ac:picMk id="5" creationId="{D2F4254C-9FE9-4289-9EEE-55B4EAE4B919}"/>
          </ac:picMkLst>
        </pc:picChg>
      </pc:sldChg>
      <pc:sldChg chg="modSp mod">
        <pc:chgData name="Raimundo Martins" userId="3438f4a92a4f9330" providerId="LiveId" clId="{A6BEC36C-24F9-4A5A-A802-A598DF6C1F85}" dt="2021-01-26T21:30:26.541" v="205" actId="207"/>
        <pc:sldMkLst>
          <pc:docMk/>
          <pc:sldMk cId="844680878" sldId="257"/>
        </pc:sldMkLst>
        <pc:spChg chg="mod">
          <ac:chgData name="Raimundo Martins" userId="3438f4a92a4f9330" providerId="LiveId" clId="{A6BEC36C-24F9-4A5A-A802-A598DF6C1F85}" dt="2021-01-26T21:30:26.541" v="205" actId="207"/>
          <ac:spMkLst>
            <pc:docMk/>
            <pc:sldMk cId="844680878" sldId="257"/>
            <ac:spMk id="4" creationId="{5FCA02B1-8223-4367-976E-C7C6AF269185}"/>
          </ac:spMkLst>
        </pc:spChg>
      </pc:sldChg>
      <pc:sldChg chg="modSp mod">
        <pc:chgData name="Raimundo Martins" userId="3438f4a92a4f9330" providerId="LiveId" clId="{A6BEC36C-24F9-4A5A-A802-A598DF6C1F85}" dt="2021-01-24T18:03:50.174" v="178" actId="14100"/>
        <pc:sldMkLst>
          <pc:docMk/>
          <pc:sldMk cId="3078926726" sldId="259"/>
        </pc:sldMkLst>
        <pc:spChg chg="mod">
          <ac:chgData name="Raimundo Martins" userId="3438f4a92a4f9330" providerId="LiveId" clId="{A6BEC36C-24F9-4A5A-A802-A598DF6C1F85}" dt="2021-01-24T18:03:50.174" v="178" actId="14100"/>
          <ac:spMkLst>
            <pc:docMk/>
            <pc:sldMk cId="3078926726" sldId="259"/>
            <ac:spMk id="5" creationId="{7E4DD1E3-AB42-418E-AB6D-6059B3BB970F}"/>
          </ac:spMkLst>
        </pc:spChg>
        <pc:spChg chg="mod">
          <ac:chgData name="Raimundo Martins" userId="3438f4a92a4f9330" providerId="LiveId" clId="{A6BEC36C-24F9-4A5A-A802-A598DF6C1F85}" dt="2021-01-24T18:03:22.111" v="172" actId="1076"/>
          <ac:spMkLst>
            <pc:docMk/>
            <pc:sldMk cId="3078926726" sldId="259"/>
            <ac:spMk id="7" creationId="{756A7E52-7275-407F-ADEC-D7943DB37595}"/>
          </ac:spMkLst>
        </pc:spChg>
        <pc:spChg chg="mod">
          <ac:chgData name="Raimundo Martins" userId="3438f4a92a4f9330" providerId="LiveId" clId="{A6BEC36C-24F9-4A5A-A802-A598DF6C1F85}" dt="2021-01-24T18:03:39.923" v="175" actId="20577"/>
          <ac:spMkLst>
            <pc:docMk/>
            <pc:sldMk cId="3078926726" sldId="259"/>
            <ac:spMk id="9" creationId="{EB5D39C0-592A-4D2B-8020-B04AB715F774}"/>
          </ac:spMkLst>
        </pc:spChg>
      </pc:sldChg>
      <pc:sldChg chg="modSp mod">
        <pc:chgData name="Raimundo Martins" userId="3438f4a92a4f9330" providerId="LiveId" clId="{A6BEC36C-24F9-4A5A-A802-A598DF6C1F85}" dt="2021-01-24T17:47:25.571" v="130" actId="207"/>
        <pc:sldMkLst>
          <pc:docMk/>
          <pc:sldMk cId="316007125" sldId="260"/>
        </pc:sldMkLst>
        <pc:spChg chg="mod">
          <ac:chgData name="Raimundo Martins" userId="3438f4a92a4f9330" providerId="LiveId" clId="{A6BEC36C-24F9-4A5A-A802-A598DF6C1F85}" dt="2021-01-24T17:46:51.348" v="126" actId="20577"/>
          <ac:spMkLst>
            <pc:docMk/>
            <pc:sldMk cId="316007125" sldId="260"/>
            <ac:spMk id="7" creationId="{756A7E52-7275-407F-ADEC-D7943DB37595}"/>
          </ac:spMkLst>
        </pc:spChg>
        <pc:spChg chg="mod">
          <ac:chgData name="Raimundo Martins" userId="3438f4a92a4f9330" providerId="LiveId" clId="{A6BEC36C-24F9-4A5A-A802-A598DF6C1F85}" dt="2021-01-24T17:47:25.571" v="130" actId="207"/>
          <ac:spMkLst>
            <pc:docMk/>
            <pc:sldMk cId="316007125" sldId="260"/>
            <ac:spMk id="9" creationId="{EB5D39C0-592A-4D2B-8020-B04AB715F774}"/>
          </ac:spMkLst>
        </pc:spChg>
      </pc:sldChg>
      <pc:sldChg chg="modSp mod">
        <pc:chgData name="Raimundo Martins" userId="3438f4a92a4f9330" providerId="LiveId" clId="{A6BEC36C-24F9-4A5A-A802-A598DF6C1F85}" dt="2021-01-24T18:06:31.516" v="198" actId="20577"/>
        <pc:sldMkLst>
          <pc:docMk/>
          <pc:sldMk cId="3665717537" sldId="261"/>
        </pc:sldMkLst>
        <pc:spChg chg="mod">
          <ac:chgData name="Raimundo Martins" userId="3438f4a92a4f9330" providerId="LiveId" clId="{A6BEC36C-24F9-4A5A-A802-A598DF6C1F85}" dt="2021-01-24T18:05:57.581" v="196"/>
          <ac:spMkLst>
            <pc:docMk/>
            <pc:sldMk cId="3665717537" sldId="261"/>
            <ac:spMk id="2" creationId="{64AA956B-DD8E-4555-A607-817DE2C78A87}"/>
          </ac:spMkLst>
        </pc:spChg>
        <pc:spChg chg="mod">
          <ac:chgData name="Raimundo Martins" userId="3438f4a92a4f9330" providerId="LiveId" clId="{A6BEC36C-24F9-4A5A-A802-A598DF6C1F85}" dt="2021-01-24T18:06:31.516" v="198" actId="20577"/>
          <ac:spMkLst>
            <pc:docMk/>
            <pc:sldMk cId="3665717537" sldId="261"/>
            <ac:spMk id="7" creationId="{756A7E52-7275-407F-ADEC-D7943DB37595}"/>
          </ac:spMkLst>
        </pc:spChg>
        <pc:spChg chg="mod">
          <ac:chgData name="Raimundo Martins" userId="3438f4a92a4f9330" providerId="LiveId" clId="{A6BEC36C-24F9-4A5A-A802-A598DF6C1F85}" dt="2021-01-24T17:49:00.817" v="151" actId="207"/>
          <ac:spMkLst>
            <pc:docMk/>
            <pc:sldMk cId="3665717537" sldId="261"/>
            <ac:spMk id="9" creationId="{EB5D39C0-592A-4D2B-8020-B04AB715F774}"/>
          </ac:spMkLst>
        </pc:spChg>
      </pc:sldChg>
      <pc:sldChg chg="modSp mod">
        <pc:chgData name="Raimundo Martins" userId="3438f4a92a4f9330" providerId="LiveId" clId="{A6BEC36C-24F9-4A5A-A802-A598DF6C1F85}" dt="2021-01-24T17:49:31.127" v="171" actId="20577"/>
        <pc:sldMkLst>
          <pc:docMk/>
          <pc:sldMk cId="65482233" sldId="262"/>
        </pc:sldMkLst>
        <pc:spChg chg="mod">
          <ac:chgData name="Raimundo Martins" userId="3438f4a92a4f9330" providerId="LiveId" clId="{A6BEC36C-24F9-4A5A-A802-A598DF6C1F85}" dt="2021-01-24T17:49:31.127" v="171" actId="20577"/>
          <ac:spMkLst>
            <pc:docMk/>
            <pc:sldMk cId="65482233" sldId="262"/>
            <ac:spMk id="6" creationId="{5334D8D1-8580-483E-A910-8EB5A8A11A50}"/>
          </ac:spMkLst>
        </pc:spChg>
      </pc:sldChg>
    </pc:docChg>
  </pc:docChgLst>
  <pc:docChgLst>
    <pc:chgData name="Raimundo Martins" userId="3438f4a92a4f9330" providerId="LiveId" clId="{063369DA-678C-4F9C-A9CE-92903BCFF37F}"/>
    <pc:docChg chg="modSld">
      <pc:chgData name="Raimundo Martins" userId="3438f4a92a4f9330" providerId="LiveId" clId="{063369DA-678C-4F9C-A9CE-92903BCFF37F}" dt="2021-04-19T23:06:26.363" v="9"/>
      <pc:docMkLst>
        <pc:docMk/>
      </pc:docMkLst>
      <pc:sldChg chg="modSp mod setBg">
        <pc:chgData name="Raimundo Martins" userId="3438f4a92a4f9330" providerId="LiveId" clId="{063369DA-678C-4F9C-A9CE-92903BCFF37F}" dt="2021-04-19T23:06:26.363" v="9"/>
        <pc:sldMkLst>
          <pc:docMk/>
          <pc:sldMk cId="316007125" sldId="260"/>
        </pc:sldMkLst>
        <pc:spChg chg="mod">
          <ac:chgData name="Raimundo Martins" userId="3438f4a92a4f9330" providerId="LiveId" clId="{063369DA-678C-4F9C-A9CE-92903BCFF37F}" dt="2021-04-19T21:50:36.298" v="8" actId="20577"/>
          <ac:spMkLst>
            <pc:docMk/>
            <pc:sldMk cId="316007125" sldId="260"/>
            <ac:spMk id="9" creationId="{EB5D39C0-592A-4D2B-8020-B04AB715F7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32D9-2033-4198-9DA1-63C3BAF0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528" y="816951"/>
            <a:ext cx="8185132" cy="768657"/>
          </a:xfrm>
        </p:spPr>
        <p:txBody>
          <a:bodyPr>
            <a:normAutofit fontScale="90000"/>
          </a:bodyPr>
          <a:lstStyle/>
          <a:p>
            <a:r>
              <a:rPr lang="pt-BR" sz="6000" b="1" dirty="0"/>
              <a:t>SISTEMA ACADÊMICO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AADA7BC-78A2-3844-DA80-5A157848EF3D}"/>
              </a:ext>
            </a:extLst>
          </p:cNvPr>
          <p:cNvSpPr txBox="1">
            <a:spLocks/>
          </p:cNvSpPr>
          <p:nvPr/>
        </p:nvSpPr>
        <p:spPr>
          <a:xfrm>
            <a:off x="2003434" y="2660343"/>
            <a:ext cx="8185132" cy="76865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rgbClr val="FFFF00"/>
                </a:solidFill>
              </a:rPr>
              <a:t>PROJETO CRUD</a:t>
            </a:r>
          </a:p>
        </p:txBody>
      </p:sp>
    </p:spTree>
    <p:extLst>
      <p:ext uri="{BB962C8B-B14F-4D97-AF65-F5344CB8AC3E}">
        <p14:creationId xmlns:p14="http://schemas.microsoft.com/office/powerpoint/2010/main" val="145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A956B-DD8E-4555-A607-817DE2C7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335"/>
            <a:ext cx="10058400" cy="702303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/>
              <a:t>INTRODUÇÃO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A02B1-8223-4367-976E-C7C6AF26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000"/>
            <a:ext cx="11459183" cy="46215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600" dirty="0"/>
              <a:t>Criação de um </a:t>
            </a:r>
            <a:r>
              <a:rPr lang="pt-BR" sz="3600" b="1" dirty="0">
                <a:solidFill>
                  <a:srgbClr val="00B0F0"/>
                </a:solidFill>
              </a:rPr>
              <a:t>Sistema Acadêmico </a:t>
            </a:r>
            <a:r>
              <a:rPr lang="pt-BR" sz="3600" dirty="0"/>
              <a:t>trabalhando as principais </a:t>
            </a:r>
            <a:r>
              <a:rPr lang="pt-BR" sz="3600" dirty="0">
                <a:solidFill>
                  <a:srgbClr val="FFC000"/>
                </a:solidFill>
              </a:rPr>
              <a:t>operações</a:t>
            </a:r>
            <a:r>
              <a:rPr lang="pt-BR" sz="3600" dirty="0"/>
              <a:t> de um </a:t>
            </a:r>
            <a:r>
              <a:rPr lang="pt-BR" sz="3600" dirty="0">
                <a:solidFill>
                  <a:srgbClr val="00B0F0"/>
                </a:solidFill>
              </a:rPr>
              <a:t>sistema web </a:t>
            </a:r>
            <a:r>
              <a:rPr lang="pt-BR" sz="3600" dirty="0"/>
              <a:t>como, </a:t>
            </a:r>
            <a:r>
              <a:rPr lang="pt-BR" sz="3600" dirty="0">
                <a:solidFill>
                  <a:srgbClr val="92D050"/>
                </a:solidFill>
              </a:rPr>
              <a:t>Página de login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92D050"/>
                </a:solidFill>
              </a:rPr>
              <a:t>painel do administrador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92D050"/>
                </a:solidFill>
              </a:rPr>
              <a:t>painel de usuários</a:t>
            </a:r>
            <a:r>
              <a:rPr lang="pt-BR" sz="3600" dirty="0"/>
              <a:t>. Formulários de cadastros, consultas, relatórios e validação.</a:t>
            </a:r>
          </a:p>
        </p:txBody>
      </p:sp>
    </p:spTree>
    <p:extLst>
      <p:ext uri="{BB962C8B-B14F-4D97-AF65-F5344CB8AC3E}">
        <p14:creationId xmlns:p14="http://schemas.microsoft.com/office/powerpoint/2010/main" val="8446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A956B-DD8E-4555-A607-817DE2C7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23" y="126461"/>
            <a:ext cx="11776954" cy="153832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PREPARANDO A ESTRUTURA DE PASTAS DO</a:t>
            </a:r>
            <a:br>
              <a:rPr lang="pt-BR" sz="3600" b="1" dirty="0">
                <a:solidFill>
                  <a:schemeClr val="tx1"/>
                </a:solidFill>
              </a:rPr>
            </a:br>
            <a:r>
              <a:rPr lang="pt-BR" sz="3600" b="1" dirty="0">
                <a:solidFill>
                  <a:schemeClr val="tx1"/>
                </a:solidFill>
              </a:rPr>
              <a:t> </a:t>
            </a:r>
            <a:r>
              <a:rPr lang="pt-BR" sz="3600" b="1" dirty="0">
                <a:solidFill>
                  <a:srgbClr val="FFC000"/>
                </a:solidFill>
              </a:rPr>
              <a:t>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172299" y="1752335"/>
            <a:ext cx="11812178" cy="443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3200" dirty="0">
                <a:solidFill>
                  <a:srgbClr val="FFFF00"/>
                </a:solidFill>
              </a:rPr>
              <a:t>Criar a pasta “</a:t>
            </a:r>
            <a:r>
              <a:rPr lang="pt-BR" sz="3200" dirty="0" err="1"/>
              <a:t>projetoacademico</a:t>
            </a:r>
            <a:r>
              <a:rPr lang="pt-BR" sz="3200" dirty="0">
                <a:solidFill>
                  <a:srgbClr val="FFFF00"/>
                </a:solidFill>
              </a:rPr>
              <a:t>” no servidor local.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3200" dirty="0">
                <a:solidFill>
                  <a:srgbClr val="FFFF00"/>
                </a:solidFill>
              </a:rPr>
              <a:t>Criar as subpasta “</a:t>
            </a:r>
            <a:r>
              <a:rPr lang="pt-BR" sz="3200" dirty="0" err="1"/>
              <a:t>assets</a:t>
            </a:r>
            <a:r>
              <a:rPr lang="pt-BR" sz="3200" dirty="0">
                <a:solidFill>
                  <a:srgbClr val="FFFF00"/>
                </a:solidFill>
              </a:rPr>
              <a:t>” e dentro as pastas “</a:t>
            </a:r>
            <a:r>
              <a:rPr lang="pt-BR" sz="3200" dirty="0" err="1"/>
              <a:t>img</a:t>
            </a:r>
            <a:r>
              <a:rPr lang="pt-BR" sz="3200" dirty="0">
                <a:solidFill>
                  <a:srgbClr val="FFFF00"/>
                </a:solidFill>
              </a:rPr>
              <a:t>, </a:t>
            </a:r>
            <a:r>
              <a:rPr lang="pt-BR" sz="3200" dirty="0" err="1"/>
              <a:t>css</a:t>
            </a:r>
            <a:r>
              <a:rPr lang="pt-BR" sz="3200" dirty="0">
                <a:solidFill>
                  <a:srgbClr val="FFFF00"/>
                </a:solidFill>
              </a:rPr>
              <a:t> e </a:t>
            </a:r>
            <a:r>
              <a:rPr lang="pt-BR" sz="3200" dirty="0" err="1"/>
              <a:t>js</a:t>
            </a:r>
            <a:r>
              <a:rPr lang="pt-BR" sz="3200" dirty="0">
                <a:solidFill>
                  <a:srgbClr val="FFFF00"/>
                </a:solidFill>
              </a:rPr>
              <a:t>”.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3200" dirty="0">
                <a:solidFill>
                  <a:srgbClr val="FFFF00"/>
                </a:solidFill>
              </a:rPr>
              <a:t>Inicializar o servidor </a:t>
            </a:r>
            <a:r>
              <a:rPr lang="pt-BR" sz="3200" dirty="0"/>
              <a:t>Apache</a:t>
            </a:r>
            <a:r>
              <a:rPr lang="pt-BR" sz="3200" dirty="0">
                <a:solidFill>
                  <a:srgbClr val="FFFF00"/>
                </a:solidFill>
              </a:rPr>
              <a:t> e o SGDB </a:t>
            </a:r>
            <a:r>
              <a:rPr lang="pt-BR" sz="3200" dirty="0"/>
              <a:t>MySQL</a:t>
            </a:r>
            <a:r>
              <a:rPr lang="pt-BR" sz="3200" dirty="0">
                <a:solidFill>
                  <a:srgbClr val="FFFF00"/>
                </a:solidFill>
              </a:rPr>
              <a:t> no </a:t>
            </a:r>
            <a:r>
              <a:rPr lang="pt-BR" sz="3200" b="1" dirty="0"/>
              <a:t>XAMPP.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3200" dirty="0">
                <a:solidFill>
                  <a:srgbClr val="FFFF00"/>
                </a:solidFill>
              </a:rPr>
              <a:t>Abrir a pasta “</a:t>
            </a:r>
            <a:r>
              <a:rPr lang="pt-BR" sz="3200" dirty="0" err="1"/>
              <a:t>projetoacademico</a:t>
            </a:r>
            <a:r>
              <a:rPr lang="pt-BR" sz="3200" dirty="0">
                <a:solidFill>
                  <a:srgbClr val="FFFF00"/>
                </a:solidFill>
              </a:rPr>
              <a:t>” no </a:t>
            </a:r>
            <a:r>
              <a:rPr lang="pt-BR" sz="3200" b="1" dirty="0" err="1"/>
              <a:t>VSCode</a:t>
            </a:r>
            <a:r>
              <a:rPr lang="pt-BR" sz="3200" dirty="0">
                <a:solidFill>
                  <a:srgbClr val="FFFF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3200" dirty="0">
                <a:solidFill>
                  <a:srgbClr val="FFFF00"/>
                </a:solidFill>
              </a:rPr>
              <a:t>Abrir o 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MySQL </a:t>
            </a:r>
            <a:r>
              <a:rPr lang="pt-BR" sz="3200" dirty="0" err="1">
                <a:solidFill>
                  <a:srgbClr val="FFC000"/>
                </a:solidFill>
              </a:rPr>
              <a:t>Workbanch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>
                <a:solidFill>
                  <a:srgbClr val="FFFF00"/>
                </a:solidFill>
              </a:rPr>
              <a:t>e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>
                <a:solidFill>
                  <a:srgbClr val="FFFF00"/>
                </a:solidFill>
              </a:rPr>
              <a:t>criar um Banco de Dados </a:t>
            </a:r>
            <a:r>
              <a:rPr lang="pt-BR" sz="3200" dirty="0" err="1"/>
              <a:t>academico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A956B-DD8E-4555-A607-817DE2C7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56" y="174729"/>
            <a:ext cx="11222539" cy="702303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Criando o 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D52904-AFFA-6BCC-1AE2-A2857FC1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" y="1723227"/>
            <a:ext cx="12077405" cy="26235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C159FAB-B667-EED5-C120-9E37EFBFB6F4}"/>
              </a:ext>
            </a:extLst>
          </p:cNvPr>
          <p:cNvSpPr txBox="1"/>
          <p:nvPr/>
        </p:nvSpPr>
        <p:spPr>
          <a:xfrm>
            <a:off x="162586" y="5564221"/>
            <a:ext cx="9550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FF00"/>
                </a:solidFill>
              </a:rPr>
              <a:t>Obs</a:t>
            </a:r>
            <a:r>
              <a:rPr lang="pt-BR" sz="2000" b="1" dirty="0">
                <a:solidFill>
                  <a:srgbClr val="FFFF00"/>
                </a:solidFill>
              </a:rPr>
              <a:t>: </a:t>
            </a:r>
            <a:r>
              <a:rPr lang="pt-BR" sz="2000" dirty="0">
                <a:solidFill>
                  <a:srgbClr val="FFC000"/>
                </a:solidFill>
              </a:rPr>
              <a:t>Antes de manipular dados no Banco de Dados, devemos colocá-lo em uso.</a:t>
            </a:r>
          </a:p>
        </p:txBody>
      </p:sp>
    </p:spTree>
    <p:extLst>
      <p:ext uri="{BB962C8B-B14F-4D97-AF65-F5344CB8AC3E}">
        <p14:creationId xmlns:p14="http://schemas.microsoft.com/office/powerpoint/2010/main" val="22309363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846</TotalTime>
  <Words>130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Galeria</vt:lpstr>
      <vt:lpstr>SISTEMA ACADÊMICO</vt:lpstr>
      <vt:lpstr>INTRODUÇÃO</vt:lpstr>
      <vt:lpstr>PREPARANDO A ESTRUTURA DE PASTAS DO  PROJETO</vt:lpstr>
      <vt:lpstr>Criando o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User</cp:lastModifiedBy>
  <cp:revision>33</cp:revision>
  <dcterms:created xsi:type="dcterms:W3CDTF">2021-01-15T21:11:28Z</dcterms:created>
  <dcterms:modified xsi:type="dcterms:W3CDTF">2023-12-04T18:01:47Z</dcterms:modified>
</cp:coreProperties>
</file>