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2" r:id="rId3"/>
    <p:sldId id="259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432D9-2033-4198-9DA1-63C3BAF0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528" y="816951"/>
            <a:ext cx="8185132" cy="768657"/>
          </a:xfrm>
        </p:spPr>
        <p:txBody>
          <a:bodyPr>
            <a:normAutofit fontScale="90000"/>
          </a:bodyPr>
          <a:lstStyle/>
          <a:p>
            <a:r>
              <a:rPr lang="pt-BR" sz="6000" b="1" dirty="0"/>
              <a:t>SISTEMA ACADÊMICO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AADA7BC-78A2-3844-DA80-5A157848EF3D}"/>
              </a:ext>
            </a:extLst>
          </p:cNvPr>
          <p:cNvSpPr txBox="1">
            <a:spLocks/>
          </p:cNvSpPr>
          <p:nvPr/>
        </p:nvSpPr>
        <p:spPr>
          <a:xfrm>
            <a:off x="2003434" y="2660343"/>
            <a:ext cx="8185132" cy="76865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solidFill>
                  <a:srgbClr val="FFFF00"/>
                </a:solidFill>
              </a:rPr>
              <a:t>PROJETO CRUD</a:t>
            </a:r>
          </a:p>
        </p:txBody>
      </p:sp>
    </p:spTree>
    <p:extLst>
      <p:ext uri="{BB962C8B-B14F-4D97-AF65-F5344CB8AC3E}">
        <p14:creationId xmlns:p14="http://schemas.microsoft.com/office/powerpoint/2010/main" val="1458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338007" y="875067"/>
            <a:ext cx="6579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No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Workbench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, digite o código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SQL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abaixo: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Criando a tabela USUARIOS NO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MySQL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54025C-3897-5B40-7B68-1C01815E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6" y="1522515"/>
            <a:ext cx="10222779" cy="50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396842" y="1225599"/>
            <a:ext cx="862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1 - Insira os seguintes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registros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abaixo na tabela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usuários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297737" y="331680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inserindo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registros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tabela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USUARIOS</a:t>
            </a:r>
            <a:endParaRPr kumimoji="0" lang="pt-BR" sz="36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BDB0A8-F717-48FC-857C-8035EE29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75" y="4635751"/>
            <a:ext cx="5811319" cy="11589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472FE5-5C41-4E8D-A56D-8268D106DB73}"/>
              </a:ext>
            </a:extLst>
          </p:cNvPr>
          <p:cNvSpPr txBox="1"/>
          <p:nvPr/>
        </p:nvSpPr>
        <p:spPr>
          <a:xfrm>
            <a:off x="535770" y="3912993"/>
            <a:ext cx="624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2 – Listando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registros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da tabela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usuários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52732F-674C-C002-8563-67AE0450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435"/>
            <a:ext cx="12192000" cy="14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219560" y="1278717"/>
            <a:ext cx="857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3 – Inserindo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registros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na tabela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usuários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com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DEFAULT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297737" y="331680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inserindo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registros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tabela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USUARIOS</a:t>
            </a:r>
            <a:endParaRPr kumimoji="0" lang="pt-BR" sz="36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BDB0A8-F717-48FC-857C-8035EE29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5" y="4645082"/>
            <a:ext cx="5811319" cy="11589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472FE5-5C41-4E8D-A56D-8268D106DB73}"/>
              </a:ext>
            </a:extLst>
          </p:cNvPr>
          <p:cNvSpPr txBox="1"/>
          <p:nvPr/>
        </p:nvSpPr>
        <p:spPr>
          <a:xfrm>
            <a:off x="309660" y="3945990"/>
            <a:ext cx="624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4 – Listando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registros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da tabela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usuários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F85308-9628-76AF-ABBF-19C90FD4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" y="2121019"/>
            <a:ext cx="12192000" cy="10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9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219560" y="1278717"/>
            <a:ext cx="9497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4 – Inserindo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registros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na tabela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usuários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com a função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MD5()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297737" y="331680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inserindo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registros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tabela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USUARIOS</a:t>
            </a:r>
            <a:endParaRPr kumimoji="0" lang="pt-BR" sz="36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BDB0A8-F717-48FC-857C-8035EE29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5" y="4645082"/>
            <a:ext cx="5811319" cy="11589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472FE5-5C41-4E8D-A56D-8268D106DB73}"/>
              </a:ext>
            </a:extLst>
          </p:cNvPr>
          <p:cNvSpPr txBox="1"/>
          <p:nvPr/>
        </p:nvSpPr>
        <p:spPr>
          <a:xfrm>
            <a:off x="309660" y="3945990"/>
            <a:ext cx="624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4 – Listando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registros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 da tabela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usuários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ource Serif Pro"/>
                <a:ea typeface="+mn-ea"/>
                <a:cs typeface="+mn-cs"/>
              </a:rPr>
              <a:t>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CC6392-544B-F411-FB33-96166821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6234"/>
            <a:ext cx="12192000" cy="1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0" y="165213"/>
            <a:ext cx="12192000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LISTANDO OS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registros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tabela </a:t>
            </a:r>
            <a:r>
              <a:rPr kumimoji="0" lang="pt-BR" sz="3600" b="1" i="0" u="none" strike="noStrike" kern="1200" cap="all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CADASTRADOS</a:t>
            </a:r>
            <a:endParaRPr kumimoji="0" lang="pt-BR" sz="36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B71436-8DBF-BABA-F838-D9F01E03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120"/>
            <a:ext cx="5811319" cy="11589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8E6D41-D3C7-E8CA-2917-073C7577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9" y="2686074"/>
            <a:ext cx="11964560" cy="19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91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847</TotalTime>
  <Words>93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Rockwell</vt:lpstr>
      <vt:lpstr>Source Serif Pro</vt:lpstr>
      <vt:lpstr>Galeria</vt:lpstr>
      <vt:lpstr>SISTEMA ACADÊMICO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User</cp:lastModifiedBy>
  <cp:revision>34</cp:revision>
  <dcterms:created xsi:type="dcterms:W3CDTF">2021-01-15T21:11:28Z</dcterms:created>
  <dcterms:modified xsi:type="dcterms:W3CDTF">2023-12-04T18:00:58Z</dcterms:modified>
</cp:coreProperties>
</file>