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8" r:id="rId2"/>
    <p:sldId id="270" r:id="rId3"/>
    <p:sldId id="273" r:id="rId4"/>
    <p:sldId id="274" r:id="rId5"/>
    <p:sldId id="271" r:id="rId6"/>
    <p:sldId id="275" r:id="rId7"/>
    <p:sldId id="272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4AC78-2566-44AB-8F31-866C69A8AFEF}" v="2" dt="2021-01-28T15:07:01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" userId="3438f4a92a4f9330" providerId="LiveId" clId="{C6B0BBBC-0257-4097-BC4D-9A0097104AA3}"/>
    <pc:docChg chg="custSel addSld delSld modSld">
      <pc:chgData name="Raimundo Martins" userId="3438f4a92a4f9330" providerId="LiveId" clId="{C6B0BBBC-0257-4097-BC4D-9A0097104AA3}" dt="2021-01-25T14:13:02.942" v="1062" actId="207"/>
      <pc:docMkLst>
        <pc:docMk/>
      </pc:docMkLst>
      <pc:sldChg chg="addSp delSp modSp mod">
        <pc:chgData name="Raimundo Martins" userId="3438f4a92a4f9330" providerId="LiveId" clId="{C6B0BBBC-0257-4097-BC4D-9A0097104AA3}" dt="2021-01-24T17:50:19.435" v="547" actId="478"/>
        <pc:sldMkLst>
          <pc:docMk/>
          <pc:sldMk cId="145865894" sldId="256"/>
        </pc:sldMkLst>
        <pc:spChg chg="mod">
          <ac:chgData name="Raimundo Martins" userId="3438f4a92a4f9330" providerId="LiveId" clId="{C6B0BBBC-0257-4097-BC4D-9A0097104AA3}" dt="2021-01-24T17:42:02.720" v="546" actId="1076"/>
          <ac:spMkLst>
            <pc:docMk/>
            <pc:sldMk cId="145865894" sldId="256"/>
            <ac:spMk id="2" creationId="{5BB432D9-2033-4198-9DA1-63C3BAF0E3C1}"/>
          </ac:spMkLst>
        </pc:spChg>
        <pc:spChg chg="add del mod">
          <ac:chgData name="Raimundo Martins" userId="3438f4a92a4f9330" providerId="LiveId" clId="{C6B0BBBC-0257-4097-BC4D-9A0097104AA3}" dt="2021-01-24T17:50:19.435" v="547" actId="478"/>
          <ac:spMkLst>
            <pc:docMk/>
            <pc:sldMk cId="145865894" sldId="256"/>
            <ac:spMk id="3" creationId="{D4700F70-81CC-44F3-A44A-FD4E5485AAD3}"/>
          </ac:spMkLst>
        </pc:spChg>
      </pc:sldChg>
      <pc:sldChg chg="modSp del mod">
        <pc:chgData name="Raimundo Martins" userId="3438f4a92a4f9330" providerId="LiveId" clId="{C6B0BBBC-0257-4097-BC4D-9A0097104AA3}" dt="2021-01-24T14:29:34.414" v="49" actId="47"/>
        <pc:sldMkLst>
          <pc:docMk/>
          <pc:sldMk cId="844680878" sldId="257"/>
        </pc:sldMkLst>
        <pc:spChg chg="mod">
          <ac:chgData name="Raimundo Martins" userId="3438f4a92a4f9330" providerId="LiveId" clId="{C6B0BBBC-0257-4097-BC4D-9A0097104AA3}" dt="2021-01-24T14:27:59.257" v="44" actId="14100"/>
          <ac:spMkLst>
            <pc:docMk/>
            <pc:sldMk cId="844680878" sldId="257"/>
            <ac:spMk id="2" creationId="{64AA956B-DD8E-4555-A607-817DE2C78A87}"/>
          </ac:spMkLst>
        </pc:spChg>
      </pc:sldChg>
      <pc:sldChg chg="addSp delSp modSp mod">
        <pc:chgData name="Raimundo Martins" userId="3438f4a92a4f9330" providerId="LiveId" clId="{C6B0BBBC-0257-4097-BC4D-9A0097104AA3}" dt="2021-01-25T14:13:02.942" v="1062" actId="207"/>
        <pc:sldMkLst>
          <pc:docMk/>
          <pc:sldMk cId="1901734869" sldId="258"/>
        </pc:sldMkLst>
        <pc:spChg chg="del">
          <ac:chgData name="Raimundo Martins" userId="3438f4a92a4f9330" providerId="LiveId" clId="{C6B0BBBC-0257-4097-BC4D-9A0097104AA3}" dt="2021-01-24T14:29:18.825" v="45" actId="478"/>
          <ac:spMkLst>
            <pc:docMk/>
            <pc:sldMk cId="1901734869" sldId="258"/>
            <ac:spMk id="2" creationId="{64AA956B-DD8E-4555-A607-817DE2C78A87}"/>
          </ac:spMkLst>
        </pc:spChg>
        <pc:spChg chg="add del mod">
          <ac:chgData name="Raimundo Martins" userId="3438f4a92a4f9330" providerId="LiveId" clId="{C6B0BBBC-0257-4097-BC4D-9A0097104AA3}" dt="2021-01-24T14:29:29.985" v="47" actId="478"/>
          <ac:spMkLst>
            <pc:docMk/>
            <pc:sldMk cId="1901734869" sldId="258"/>
            <ac:spMk id="4" creationId="{DC600D4B-F416-4C99-9E63-05D97C827193}"/>
          </ac:spMkLst>
        </pc:spChg>
        <pc:spChg chg="del">
          <ac:chgData name="Raimundo Martins" userId="3438f4a92a4f9330" providerId="LiveId" clId="{C6B0BBBC-0257-4097-BC4D-9A0097104AA3}" dt="2021-01-24T14:29:32.311" v="48" actId="478"/>
          <ac:spMkLst>
            <pc:docMk/>
            <pc:sldMk cId="1901734869" sldId="258"/>
            <ac:spMk id="6" creationId="{2F9DD4B1-9743-4872-84A3-83E279E14E0F}"/>
          </ac:spMkLst>
        </pc:spChg>
        <pc:spChg chg="mod">
          <ac:chgData name="Raimundo Martins" userId="3438f4a92a4f9330" providerId="LiveId" clId="{C6B0BBBC-0257-4097-BC4D-9A0097104AA3}" dt="2021-01-25T14:13:02.942" v="1062" actId="207"/>
          <ac:spMkLst>
            <pc:docMk/>
            <pc:sldMk cId="1901734869" sldId="258"/>
            <ac:spMk id="7" creationId="{756A7E52-7275-407F-ADEC-D7943DB37595}"/>
          </ac:spMkLst>
        </pc:spChg>
        <pc:spChg chg="del mod">
          <ac:chgData name="Raimundo Martins" userId="3438f4a92a4f9330" providerId="LiveId" clId="{C6B0BBBC-0257-4097-BC4D-9A0097104AA3}" dt="2021-01-24T15:48:34.800" v="277" actId="478"/>
          <ac:spMkLst>
            <pc:docMk/>
            <pc:sldMk cId="1901734869" sldId="258"/>
            <ac:spMk id="9" creationId="{EB5D39C0-592A-4D2B-8020-B04AB715F774}"/>
          </ac:spMkLst>
        </pc:spChg>
        <pc:spChg chg="add mod">
          <ac:chgData name="Raimundo Martins" userId="3438f4a92a4f9330" providerId="LiveId" clId="{C6B0BBBC-0257-4097-BC4D-9A0097104AA3}" dt="2021-01-24T15:09:06.351" v="135" actId="27636"/>
          <ac:spMkLst>
            <pc:docMk/>
            <pc:sldMk cId="1901734869" sldId="258"/>
            <ac:spMk id="10" creationId="{E572A2ED-2129-4C02-95A1-F6953D7E3967}"/>
          </ac:spMkLst>
        </pc:spChg>
        <pc:spChg chg="del">
          <ac:chgData name="Raimundo Martins" userId="3438f4a92a4f9330" providerId="LiveId" clId="{C6B0BBBC-0257-4097-BC4D-9A0097104AA3}" dt="2021-01-24T15:08:37.173" v="130" actId="478"/>
          <ac:spMkLst>
            <pc:docMk/>
            <pc:sldMk cId="1901734869" sldId="258"/>
            <ac:spMk id="11" creationId="{52C3A273-898C-4137-BBCE-4DEFFBAFB983}"/>
          </ac:spMkLst>
        </pc:spChg>
        <pc:spChg chg="del mod">
          <ac:chgData name="Raimundo Martins" userId="3438f4a92a4f9330" providerId="LiveId" clId="{C6B0BBBC-0257-4097-BC4D-9A0097104AA3}" dt="2021-01-24T15:08:34.622" v="129" actId="478"/>
          <ac:spMkLst>
            <pc:docMk/>
            <pc:sldMk cId="1901734869" sldId="258"/>
            <ac:spMk id="12" creationId="{2BCC8754-1048-4DFA-BB63-681B82897AE4}"/>
          </ac:spMkLst>
        </pc:spChg>
        <pc:spChg chg="add mod">
          <ac:chgData name="Raimundo Martins" userId="3438f4a92a4f9330" providerId="LiveId" clId="{C6B0BBBC-0257-4097-BC4D-9A0097104AA3}" dt="2021-01-24T18:09:00.598" v="606" actId="1076"/>
          <ac:spMkLst>
            <pc:docMk/>
            <pc:sldMk cId="1901734869" sldId="258"/>
            <ac:spMk id="13" creationId="{432FBEFB-7903-4203-A245-94AC13924E84}"/>
          </ac:spMkLst>
        </pc:spChg>
      </pc:sldChg>
      <pc:sldChg chg="delSp modSp del mod">
        <pc:chgData name="Raimundo Martins" userId="3438f4a92a4f9330" providerId="LiveId" clId="{C6B0BBBC-0257-4097-BC4D-9A0097104AA3}" dt="2021-01-24T18:33:07.671" v="880" actId="47"/>
        <pc:sldMkLst>
          <pc:docMk/>
          <pc:sldMk cId="3078926726" sldId="259"/>
        </pc:sldMkLst>
        <pc:spChg chg="mod">
          <ac:chgData name="Raimundo Martins" userId="3438f4a92a4f9330" providerId="LiveId" clId="{C6B0BBBC-0257-4097-BC4D-9A0097104AA3}" dt="2021-01-24T16:10:29.148" v="343" actId="20577"/>
          <ac:spMkLst>
            <pc:docMk/>
            <pc:sldMk cId="3078926726" sldId="259"/>
            <ac:spMk id="2" creationId="{64AA956B-DD8E-4555-A607-817DE2C78A87}"/>
          </ac:spMkLst>
        </pc:spChg>
        <pc:spChg chg="mod">
          <ac:chgData name="Raimundo Martins" userId="3438f4a92a4f9330" providerId="LiveId" clId="{C6B0BBBC-0257-4097-BC4D-9A0097104AA3}" dt="2021-01-24T16:36:07.991" v="417" actId="14100"/>
          <ac:spMkLst>
            <pc:docMk/>
            <pc:sldMk cId="3078926726" sldId="259"/>
            <ac:spMk id="5" creationId="{7E4DD1E3-AB42-418E-AB6D-6059B3BB970F}"/>
          </ac:spMkLst>
        </pc:spChg>
        <pc:spChg chg="del">
          <ac:chgData name="Raimundo Martins" userId="3438f4a92a4f9330" providerId="LiveId" clId="{C6B0BBBC-0257-4097-BC4D-9A0097104AA3}" dt="2021-01-24T16:10:15.388" v="326" actId="478"/>
          <ac:spMkLst>
            <pc:docMk/>
            <pc:sldMk cId="3078926726" sldId="259"/>
            <ac:spMk id="6" creationId="{2F9DD4B1-9743-4872-84A3-83E279E14E0F}"/>
          </ac:spMkLst>
        </pc:spChg>
        <pc:spChg chg="mod">
          <ac:chgData name="Raimundo Martins" userId="3438f4a92a4f9330" providerId="LiveId" clId="{C6B0BBBC-0257-4097-BC4D-9A0097104AA3}" dt="2021-01-24T16:15:30.299" v="400" actId="207"/>
          <ac:spMkLst>
            <pc:docMk/>
            <pc:sldMk cId="3078926726" sldId="259"/>
            <ac:spMk id="7" creationId="{756A7E52-7275-407F-ADEC-D7943DB37595}"/>
          </ac:spMkLst>
        </pc:spChg>
        <pc:spChg chg="mod">
          <ac:chgData name="Raimundo Martins" userId="3438f4a92a4f9330" providerId="LiveId" clId="{C6B0BBBC-0257-4097-BC4D-9A0097104AA3}" dt="2021-01-24T16:35:55.409" v="413" actId="20577"/>
          <ac:spMkLst>
            <pc:docMk/>
            <pc:sldMk cId="3078926726" sldId="259"/>
            <ac:spMk id="9" creationId="{EB5D39C0-592A-4D2B-8020-B04AB715F774}"/>
          </ac:spMkLst>
        </pc:spChg>
        <pc:picChg chg="del">
          <ac:chgData name="Raimundo Martins" userId="3438f4a92a4f9330" providerId="LiveId" clId="{C6B0BBBC-0257-4097-BC4D-9A0097104AA3}" dt="2021-01-24T16:10:31.822" v="344" actId="478"/>
          <ac:picMkLst>
            <pc:docMk/>
            <pc:sldMk cId="3078926726" sldId="259"/>
            <ac:picMk id="4" creationId="{33CEE51D-E4A3-4B21-A812-AA724D326042}"/>
          </ac:picMkLst>
        </pc:picChg>
      </pc:sldChg>
      <pc:sldChg chg="del">
        <pc:chgData name="Raimundo Martins" userId="3438f4a92a4f9330" providerId="LiveId" clId="{C6B0BBBC-0257-4097-BC4D-9A0097104AA3}" dt="2021-01-24T18:32:20.419" v="877" actId="47"/>
        <pc:sldMkLst>
          <pc:docMk/>
          <pc:sldMk cId="316007125" sldId="260"/>
        </pc:sldMkLst>
      </pc:sldChg>
      <pc:sldChg chg="del">
        <pc:chgData name="Raimundo Martins" userId="3438f4a92a4f9330" providerId="LiveId" clId="{C6B0BBBC-0257-4097-BC4D-9A0097104AA3}" dt="2021-01-24T18:33:06.923" v="879" actId="47"/>
        <pc:sldMkLst>
          <pc:docMk/>
          <pc:sldMk cId="3665717537" sldId="261"/>
        </pc:sldMkLst>
      </pc:sldChg>
      <pc:sldChg chg="del">
        <pc:chgData name="Raimundo Martins" userId="3438f4a92a4f9330" providerId="LiveId" clId="{C6B0BBBC-0257-4097-BC4D-9A0097104AA3}" dt="2021-01-24T18:33:06.201" v="878" actId="47"/>
        <pc:sldMkLst>
          <pc:docMk/>
          <pc:sldMk cId="65482233" sldId="262"/>
        </pc:sldMkLst>
      </pc:sldChg>
      <pc:sldChg chg="modSp add mod">
        <pc:chgData name="Raimundo Martins" userId="3438f4a92a4f9330" providerId="LiveId" clId="{C6B0BBBC-0257-4097-BC4D-9A0097104AA3}" dt="2021-01-24T18:13:49.792" v="733" actId="207"/>
        <pc:sldMkLst>
          <pc:docMk/>
          <pc:sldMk cId="1663545989" sldId="263"/>
        </pc:sldMkLst>
        <pc:spChg chg="mod">
          <ac:chgData name="Raimundo Martins" userId="3438f4a92a4f9330" providerId="LiveId" clId="{C6B0BBBC-0257-4097-BC4D-9A0097104AA3}" dt="2021-01-24T18:13:49.792" v="733" actId="207"/>
          <ac:spMkLst>
            <pc:docMk/>
            <pc:sldMk cId="1663545989" sldId="263"/>
            <ac:spMk id="7" creationId="{756A7E52-7275-407F-ADEC-D7943DB37595}"/>
          </ac:spMkLst>
        </pc:spChg>
        <pc:spChg chg="mod">
          <ac:chgData name="Raimundo Martins" userId="3438f4a92a4f9330" providerId="LiveId" clId="{C6B0BBBC-0257-4097-BC4D-9A0097104AA3}" dt="2021-01-24T18:13:40.973" v="731" actId="1076"/>
          <ac:spMkLst>
            <pc:docMk/>
            <pc:sldMk cId="1663545989" sldId="263"/>
            <ac:spMk id="9" creationId="{EB5D39C0-592A-4D2B-8020-B04AB715F774}"/>
          </ac:spMkLst>
        </pc:spChg>
        <pc:spChg chg="mod">
          <ac:chgData name="Raimundo Martins" userId="3438f4a92a4f9330" providerId="LiveId" clId="{C6B0BBBC-0257-4097-BC4D-9A0097104AA3}" dt="2021-01-24T18:10:24.063" v="633" actId="207"/>
          <ac:spMkLst>
            <pc:docMk/>
            <pc:sldMk cId="1663545989" sldId="263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C6B0BBBC-0257-4097-BC4D-9A0097104AA3}" dt="2021-01-24T18:15:39.771" v="770" actId="207"/>
        <pc:sldMkLst>
          <pc:docMk/>
          <pc:sldMk cId="3608718365" sldId="264"/>
        </pc:sldMkLst>
        <pc:spChg chg="mod">
          <ac:chgData name="Raimundo Martins" userId="3438f4a92a4f9330" providerId="LiveId" clId="{C6B0BBBC-0257-4097-BC4D-9A0097104AA3}" dt="2021-01-24T18:14:55.939" v="767" actId="20577"/>
          <ac:spMkLst>
            <pc:docMk/>
            <pc:sldMk cId="3608718365" sldId="264"/>
            <ac:spMk id="7" creationId="{756A7E52-7275-407F-ADEC-D7943DB37595}"/>
          </ac:spMkLst>
        </pc:spChg>
        <pc:spChg chg="mod">
          <ac:chgData name="Raimundo Martins" userId="3438f4a92a4f9330" providerId="LiveId" clId="{C6B0BBBC-0257-4097-BC4D-9A0097104AA3}" dt="2021-01-24T18:15:39.771" v="770" actId="207"/>
          <ac:spMkLst>
            <pc:docMk/>
            <pc:sldMk cId="3608718365" sldId="264"/>
            <ac:spMk id="9" creationId="{EB5D39C0-592A-4D2B-8020-B04AB715F774}"/>
          </ac:spMkLst>
        </pc:spChg>
      </pc:sldChg>
      <pc:sldChg chg="modSp add mod">
        <pc:chgData name="Raimundo Martins" userId="3438f4a92a4f9330" providerId="LiveId" clId="{C6B0BBBC-0257-4097-BC4D-9A0097104AA3}" dt="2021-01-24T19:22:12.189" v="1060" actId="20577"/>
        <pc:sldMkLst>
          <pc:docMk/>
          <pc:sldMk cId="1624101009" sldId="265"/>
        </pc:sldMkLst>
        <pc:spChg chg="mod">
          <ac:chgData name="Raimundo Martins" userId="3438f4a92a4f9330" providerId="LiveId" clId="{C6B0BBBC-0257-4097-BC4D-9A0097104AA3}" dt="2021-01-24T18:30:27.582" v="873" actId="207"/>
          <ac:spMkLst>
            <pc:docMk/>
            <pc:sldMk cId="1624101009" sldId="265"/>
            <ac:spMk id="7" creationId="{756A7E52-7275-407F-ADEC-D7943DB37595}"/>
          </ac:spMkLst>
        </pc:spChg>
        <pc:spChg chg="mod">
          <ac:chgData name="Raimundo Martins" userId="3438f4a92a4f9330" providerId="LiveId" clId="{C6B0BBBC-0257-4097-BC4D-9A0097104AA3}" dt="2021-01-24T19:22:12.189" v="1060" actId="20577"/>
          <ac:spMkLst>
            <pc:docMk/>
            <pc:sldMk cId="1624101009" sldId="265"/>
            <ac:spMk id="9" creationId="{EB5D39C0-592A-4D2B-8020-B04AB715F774}"/>
          </ac:spMkLst>
        </pc:spChg>
      </pc:sldChg>
      <pc:sldChg chg="add del">
        <pc:chgData name="Raimundo Martins" userId="3438f4a92a4f9330" providerId="LiveId" clId="{C6B0BBBC-0257-4097-BC4D-9A0097104AA3}" dt="2021-01-24T18:31:37.536" v="876" actId="47"/>
        <pc:sldMkLst>
          <pc:docMk/>
          <pc:sldMk cId="131639634" sldId="266"/>
        </pc:sldMkLst>
      </pc:sldChg>
      <pc:sldChg chg="modSp add mod">
        <pc:chgData name="Raimundo Martins" userId="3438f4a92a4f9330" providerId="LiveId" clId="{C6B0BBBC-0257-4097-BC4D-9A0097104AA3}" dt="2021-01-24T18:58:23.015" v="1029" actId="14100"/>
        <pc:sldMkLst>
          <pc:docMk/>
          <pc:sldMk cId="273255270" sldId="266"/>
        </pc:sldMkLst>
        <pc:spChg chg="mod">
          <ac:chgData name="Raimundo Martins" userId="3438f4a92a4f9330" providerId="LiveId" clId="{C6B0BBBC-0257-4097-BC4D-9A0097104AA3}" dt="2021-01-24T18:57:20.270" v="1023" actId="20577"/>
          <ac:spMkLst>
            <pc:docMk/>
            <pc:sldMk cId="273255270" sldId="266"/>
            <ac:spMk id="7" creationId="{756A7E52-7275-407F-ADEC-D7943DB37595}"/>
          </ac:spMkLst>
        </pc:spChg>
        <pc:spChg chg="mod">
          <ac:chgData name="Raimundo Martins" userId="3438f4a92a4f9330" providerId="LiveId" clId="{C6B0BBBC-0257-4097-BC4D-9A0097104AA3}" dt="2021-01-24T18:58:23.015" v="1029" actId="14100"/>
          <ac:spMkLst>
            <pc:docMk/>
            <pc:sldMk cId="273255270" sldId="266"/>
            <ac:spMk id="9" creationId="{EB5D39C0-592A-4D2B-8020-B04AB715F774}"/>
          </ac:spMkLst>
        </pc:spChg>
      </pc:sldChg>
      <pc:sldChg chg="modSp add mod">
        <pc:chgData name="Raimundo Martins" userId="3438f4a92a4f9330" providerId="LiveId" clId="{C6B0BBBC-0257-4097-BC4D-9A0097104AA3}" dt="2021-01-24T19:08:47.696" v="1057"/>
        <pc:sldMkLst>
          <pc:docMk/>
          <pc:sldMk cId="2290720731" sldId="267"/>
        </pc:sldMkLst>
        <pc:spChg chg="mod">
          <ac:chgData name="Raimundo Martins" userId="3438f4a92a4f9330" providerId="LiveId" clId="{C6B0BBBC-0257-4097-BC4D-9A0097104AA3}" dt="2021-01-24T19:08:27.798" v="1056" actId="20577"/>
          <ac:spMkLst>
            <pc:docMk/>
            <pc:sldMk cId="2290720731" sldId="267"/>
            <ac:spMk id="7" creationId="{756A7E52-7275-407F-ADEC-D7943DB37595}"/>
          </ac:spMkLst>
        </pc:spChg>
        <pc:spChg chg="mod">
          <ac:chgData name="Raimundo Martins" userId="3438f4a92a4f9330" providerId="LiveId" clId="{C6B0BBBC-0257-4097-BC4D-9A0097104AA3}" dt="2021-01-24T19:08:47.696" v="1057"/>
          <ac:spMkLst>
            <pc:docMk/>
            <pc:sldMk cId="2290720731" sldId="267"/>
            <ac:spMk id="9" creationId="{EB5D39C0-592A-4D2B-8020-B04AB715F774}"/>
          </ac:spMkLst>
        </pc:spChg>
      </pc:sldChg>
    </pc:docChg>
  </pc:docChgLst>
  <pc:docChgLst>
    <pc:chgData name="Raimundo Martins" userId="3438f4a92a4f9330" providerId="LiveId" clId="{A6BEC36C-24F9-4A5A-A802-A598DF6C1F85}"/>
    <pc:docChg chg="custSel modSld">
      <pc:chgData name="Raimundo Martins" userId="3438f4a92a4f9330" providerId="LiveId" clId="{A6BEC36C-24F9-4A5A-A802-A598DF6C1F85}" dt="2021-01-24T14:24:40.719" v="0" actId="478"/>
      <pc:docMkLst>
        <pc:docMk/>
      </pc:docMkLst>
      <pc:sldChg chg="delSp mod">
        <pc:chgData name="Raimundo Martins" userId="3438f4a92a4f9330" providerId="LiveId" clId="{A6BEC36C-24F9-4A5A-A802-A598DF6C1F85}" dt="2021-01-24T14:24:40.719" v="0" actId="478"/>
        <pc:sldMkLst>
          <pc:docMk/>
          <pc:sldMk cId="145865894" sldId="256"/>
        </pc:sldMkLst>
        <pc:picChg chg="del">
          <ac:chgData name="Raimundo Martins" userId="3438f4a92a4f9330" providerId="LiveId" clId="{A6BEC36C-24F9-4A5A-A802-A598DF6C1F85}" dt="2021-01-24T14:24:40.719" v="0" actId="478"/>
          <ac:picMkLst>
            <pc:docMk/>
            <pc:sldMk cId="145865894" sldId="256"/>
            <ac:picMk id="5" creationId="{D2F4254C-9FE9-4289-9EEE-55B4EAE4B919}"/>
          </ac:picMkLst>
        </pc:picChg>
      </pc:sldChg>
    </pc:docChg>
  </pc:docChgLst>
  <pc:docChgLst>
    <pc:chgData name="Raimundo Martins" userId="3438f4a92a4f9330" providerId="LiveId" clId="{C9AD4B48-704B-452B-A3A1-AF1AC893F28E}"/>
    <pc:docChg chg="undo custSel addSld delSld modSld sldOrd">
      <pc:chgData name="Raimundo Martins" userId="3438f4a92a4f9330" providerId="LiveId" clId="{C9AD4B48-704B-452B-A3A1-AF1AC893F28E}" dt="2021-01-27T21:04:36.982" v="1806" actId="20577"/>
      <pc:docMkLst>
        <pc:docMk/>
      </pc:docMkLst>
      <pc:sldChg chg="addSp delSp modSp add del mod">
        <pc:chgData name="Raimundo Martins" userId="3438f4a92a4f9330" providerId="LiveId" clId="{C9AD4B48-704B-452B-A3A1-AF1AC893F28E}" dt="2021-01-27T16:07:22.529" v="1680" actId="14100"/>
        <pc:sldMkLst>
          <pc:docMk/>
          <pc:sldMk cId="145865894" sldId="256"/>
        </pc:sldMkLst>
        <pc:spChg chg="del mod">
          <ac:chgData name="Raimundo Martins" userId="3438f4a92a4f9330" providerId="LiveId" clId="{C9AD4B48-704B-452B-A3A1-AF1AC893F28E}" dt="2021-01-27T15:09:33.708" v="1615" actId="478"/>
          <ac:spMkLst>
            <pc:docMk/>
            <pc:sldMk cId="145865894" sldId="256"/>
            <ac:spMk id="2" creationId="{5BB432D9-2033-4198-9DA1-63C3BAF0E3C1}"/>
          </ac:spMkLst>
        </pc:spChg>
        <pc:spChg chg="add del mod">
          <ac:chgData name="Raimundo Martins" userId="3438f4a92a4f9330" providerId="LiveId" clId="{C9AD4B48-704B-452B-A3A1-AF1AC893F28E}" dt="2021-01-27T15:09:36.279" v="1616" actId="478"/>
          <ac:spMkLst>
            <pc:docMk/>
            <pc:sldMk cId="145865894" sldId="256"/>
            <ac:spMk id="7" creationId="{D89F70E2-B68E-42A4-845C-86F56691E877}"/>
          </ac:spMkLst>
        </pc:spChg>
        <pc:picChg chg="add del mod">
          <ac:chgData name="Raimundo Martins" userId="3438f4a92a4f9330" providerId="LiveId" clId="{C9AD4B48-704B-452B-A3A1-AF1AC893F28E}" dt="2021-01-27T15:08:28.919" v="1608" actId="478"/>
          <ac:picMkLst>
            <pc:docMk/>
            <pc:sldMk cId="145865894" sldId="256"/>
            <ac:picMk id="4" creationId="{25A3E178-49C2-4C3F-9CA1-BAA04875E1B5}"/>
          </ac:picMkLst>
        </pc:picChg>
        <pc:picChg chg="add del mod">
          <ac:chgData name="Raimundo Martins" userId="3438f4a92a4f9330" providerId="LiveId" clId="{C9AD4B48-704B-452B-A3A1-AF1AC893F28E}" dt="2021-01-27T15:09:32.225" v="1614" actId="478"/>
          <ac:picMkLst>
            <pc:docMk/>
            <pc:sldMk cId="145865894" sldId="256"/>
            <ac:picMk id="5" creationId="{1F7632B7-E930-4824-ACF4-B1480363517B}"/>
          </ac:picMkLst>
        </pc:picChg>
        <pc:picChg chg="add del mod">
          <ac:chgData name="Raimundo Martins" userId="3438f4a92a4f9330" providerId="LiveId" clId="{C9AD4B48-704B-452B-A3A1-AF1AC893F28E}" dt="2021-01-27T16:06:32.190" v="1677" actId="478"/>
          <ac:picMkLst>
            <pc:docMk/>
            <pc:sldMk cId="145865894" sldId="256"/>
            <ac:picMk id="9" creationId="{E69017AD-3553-46E2-8774-E7BF867BA1B0}"/>
          </ac:picMkLst>
        </pc:picChg>
        <pc:picChg chg="add mod">
          <ac:chgData name="Raimundo Martins" userId="3438f4a92a4f9330" providerId="LiveId" clId="{C9AD4B48-704B-452B-A3A1-AF1AC893F28E}" dt="2021-01-27T16:07:22.529" v="1680" actId="14100"/>
          <ac:picMkLst>
            <pc:docMk/>
            <pc:sldMk cId="145865894" sldId="256"/>
            <ac:picMk id="11" creationId="{8C031CD1-C164-4A8D-8687-23801EFE7850}"/>
          </ac:picMkLst>
        </pc:picChg>
      </pc:sldChg>
      <pc:sldChg chg="modSp mod">
        <pc:chgData name="Raimundo Martins" userId="3438f4a92a4f9330" providerId="LiveId" clId="{C9AD4B48-704B-452B-A3A1-AF1AC893F28E}" dt="2021-01-25T18:51:12.582" v="1035" actId="207"/>
        <pc:sldMkLst>
          <pc:docMk/>
          <pc:sldMk cId="1901734869" sldId="258"/>
        </pc:sldMkLst>
        <pc:spChg chg="mod">
          <ac:chgData name="Raimundo Martins" userId="3438f4a92a4f9330" providerId="LiveId" clId="{C9AD4B48-704B-452B-A3A1-AF1AC893F28E}" dt="2021-01-25T18:51:12.582" v="1035" actId="207"/>
          <ac:spMkLst>
            <pc:docMk/>
            <pc:sldMk cId="1901734869" sldId="258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8:50:59.178" v="1034" actId="207"/>
          <ac:spMkLst>
            <pc:docMk/>
            <pc:sldMk cId="1901734869" sldId="258"/>
            <ac:spMk id="10" creationId="{E572A2ED-2129-4C02-95A1-F6953D7E3967}"/>
          </ac:spMkLst>
        </pc:spChg>
        <pc:spChg chg="mod">
          <ac:chgData name="Raimundo Martins" userId="3438f4a92a4f9330" providerId="LiveId" clId="{C9AD4B48-704B-452B-A3A1-AF1AC893F28E}" dt="2021-01-25T15:41:23.846" v="154" actId="207"/>
          <ac:spMkLst>
            <pc:docMk/>
            <pc:sldMk cId="1901734869" sldId="258"/>
            <ac:spMk id="13" creationId="{432FBEFB-7903-4203-A245-94AC13924E84}"/>
          </ac:spMkLst>
        </pc:spChg>
      </pc:sldChg>
      <pc:sldChg chg="del">
        <pc:chgData name="Raimundo Martins" userId="3438f4a92a4f9330" providerId="LiveId" clId="{C9AD4B48-704B-452B-A3A1-AF1AC893F28E}" dt="2021-01-25T15:41:44.037" v="156" actId="47"/>
        <pc:sldMkLst>
          <pc:docMk/>
          <pc:sldMk cId="1663545989" sldId="263"/>
        </pc:sldMkLst>
      </pc:sldChg>
      <pc:sldChg chg="del">
        <pc:chgData name="Raimundo Martins" userId="3438f4a92a4f9330" providerId="LiveId" clId="{C9AD4B48-704B-452B-A3A1-AF1AC893F28E}" dt="2021-01-25T15:41:44.638" v="157" actId="47"/>
        <pc:sldMkLst>
          <pc:docMk/>
          <pc:sldMk cId="3608718365" sldId="264"/>
        </pc:sldMkLst>
      </pc:sldChg>
      <pc:sldChg chg="del">
        <pc:chgData name="Raimundo Martins" userId="3438f4a92a4f9330" providerId="LiveId" clId="{C9AD4B48-704B-452B-A3A1-AF1AC893F28E}" dt="2021-01-25T15:41:45.007" v="158" actId="47"/>
        <pc:sldMkLst>
          <pc:docMk/>
          <pc:sldMk cId="1624101009" sldId="265"/>
        </pc:sldMkLst>
      </pc:sldChg>
      <pc:sldChg chg="del">
        <pc:chgData name="Raimundo Martins" userId="3438f4a92a4f9330" providerId="LiveId" clId="{C9AD4B48-704B-452B-A3A1-AF1AC893F28E}" dt="2021-01-25T15:41:45.409" v="159" actId="47"/>
        <pc:sldMkLst>
          <pc:docMk/>
          <pc:sldMk cId="273255270" sldId="266"/>
        </pc:sldMkLst>
      </pc:sldChg>
      <pc:sldChg chg="del">
        <pc:chgData name="Raimundo Martins" userId="3438f4a92a4f9330" providerId="LiveId" clId="{C9AD4B48-704B-452B-A3A1-AF1AC893F28E}" dt="2021-01-25T15:41:46.787" v="160" actId="47"/>
        <pc:sldMkLst>
          <pc:docMk/>
          <pc:sldMk cId="2290720731" sldId="267"/>
        </pc:sldMkLst>
      </pc:sldChg>
      <pc:sldChg chg="modSp add mod">
        <pc:chgData name="Raimundo Martins" userId="3438f4a92a4f9330" providerId="LiveId" clId="{C9AD4B48-704B-452B-A3A1-AF1AC893F28E}" dt="2021-01-25T18:50:16.818" v="1032" actId="207"/>
        <pc:sldMkLst>
          <pc:docMk/>
          <pc:sldMk cId="2719690899" sldId="268"/>
        </pc:sldMkLst>
        <pc:spChg chg="mod">
          <ac:chgData name="Raimundo Martins" userId="3438f4a92a4f9330" providerId="LiveId" clId="{C9AD4B48-704B-452B-A3A1-AF1AC893F28E}" dt="2021-01-25T15:45:48.379" v="228" actId="207"/>
          <ac:spMkLst>
            <pc:docMk/>
            <pc:sldMk cId="2719690899" sldId="268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8:50:16.818" v="1032" actId="207"/>
          <ac:spMkLst>
            <pc:docMk/>
            <pc:sldMk cId="2719690899" sldId="268"/>
            <ac:spMk id="10" creationId="{E572A2ED-2129-4C02-95A1-F6953D7E3967}"/>
          </ac:spMkLst>
        </pc:spChg>
        <pc:spChg chg="mod">
          <ac:chgData name="Raimundo Martins" userId="3438f4a92a4f9330" providerId="LiveId" clId="{C9AD4B48-704B-452B-A3A1-AF1AC893F28E}" dt="2021-01-25T15:45:57.734" v="230" actId="14100"/>
          <ac:spMkLst>
            <pc:docMk/>
            <pc:sldMk cId="2719690899" sldId="268"/>
            <ac:spMk id="13" creationId="{432FBEFB-7903-4203-A245-94AC13924E84}"/>
          </ac:spMkLst>
        </pc:spChg>
      </pc:sldChg>
      <pc:sldChg chg="modSp add mod">
        <pc:chgData name="Raimundo Martins" userId="3438f4a92a4f9330" providerId="LiveId" clId="{C9AD4B48-704B-452B-A3A1-AF1AC893F28E}" dt="2021-01-27T19:16:42.408" v="1801" actId="20577"/>
        <pc:sldMkLst>
          <pc:docMk/>
          <pc:sldMk cId="1762225929" sldId="269"/>
        </pc:sldMkLst>
        <pc:spChg chg="mod">
          <ac:chgData name="Raimundo Martins" userId="3438f4a92a4f9330" providerId="LiveId" clId="{C9AD4B48-704B-452B-A3A1-AF1AC893F28E}" dt="2021-01-25T16:11:31.229" v="346" actId="1076"/>
          <ac:spMkLst>
            <pc:docMk/>
            <pc:sldMk cId="1762225929" sldId="269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8:50:24.274" v="1033" actId="207"/>
          <ac:spMkLst>
            <pc:docMk/>
            <pc:sldMk cId="1762225929" sldId="269"/>
            <ac:spMk id="10" creationId="{E572A2ED-2129-4C02-95A1-F6953D7E3967}"/>
          </ac:spMkLst>
        </pc:spChg>
        <pc:spChg chg="mod">
          <ac:chgData name="Raimundo Martins" userId="3438f4a92a4f9330" providerId="LiveId" clId="{C9AD4B48-704B-452B-A3A1-AF1AC893F28E}" dt="2021-01-27T19:16:42.408" v="1801" actId="20577"/>
          <ac:spMkLst>
            <pc:docMk/>
            <pc:sldMk cId="1762225929" sldId="269"/>
            <ac:spMk id="13" creationId="{432FBEFB-7903-4203-A245-94AC13924E84}"/>
          </ac:spMkLst>
        </pc:spChg>
      </pc:sldChg>
      <pc:sldChg chg="addSp delSp modSp add mod">
        <pc:chgData name="Raimundo Martins" userId="3438f4a92a4f9330" providerId="LiveId" clId="{C9AD4B48-704B-452B-A3A1-AF1AC893F28E}" dt="2021-01-27T15:03:20.864" v="1591" actId="1076"/>
        <pc:sldMkLst>
          <pc:docMk/>
          <pc:sldMk cId="3051913686" sldId="270"/>
        </pc:sldMkLst>
        <pc:spChg chg="add mod">
          <ac:chgData name="Raimundo Martins" userId="3438f4a92a4f9330" providerId="LiveId" clId="{C9AD4B48-704B-452B-A3A1-AF1AC893F28E}" dt="2021-01-25T18:31:06.688" v="934" actId="14100"/>
          <ac:spMkLst>
            <pc:docMk/>
            <pc:sldMk cId="3051913686" sldId="270"/>
            <ac:spMk id="5" creationId="{F9CD6F99-2976-4DE7-A862-367A8003D43E}"/>
          </ac:spMkLst>
        </pc:spChg>
        <pc:spChg chg="mod">
          <ac:chgData name="Raimundo Martins" userId="3438f4a92a4f9330" providerId="LiveId" clId="{C9AD4B48-704B-452B-A3A1-AF1AC893F28E}" dt="2021-01-27T15:03:15.664" v="1590" actId="207"/>
          <ac:spMkLst>
            <pc:docMk/>
            <pc:sldMk cId="3051913686" sldId="270"/>
            <ac:spMk id="7" creationId="{756A7E52-7275-407F-ADEC-D7943DB37595}"/>
          </ac:spMkLst>
        </pc:spChg>
        <pc:spChg chg="del">
          <ac:chgData name="Raimundo Martins" userId="3438f4a92a4f9330" providerId="LiveId" clId="{C9AD4B48-704B-452B-A3A1-AF1AC893F28E}" dt="2021-01-25T18:30:43.637" v="928" actId="478"/>
          <ac:spMkLst>
            <pc:docMk/>
            <pc:sldMk cId="3051913686" sldId="270"/>
            <ac:spMk id="10" creationId="{E572A2ED-2129-4C02-95A1-F6953D7E3967}"/>
          </ac:spMkLst>
        </pc:spChg>
        <pc:spChg chg="mod">
          <ac:chgData name="Raimundo Martins" userId="3438f4a92a4f9330" providerId="LiveId" clId="{C9AD4B48-704B-452B-A3A1-AF1AC893F28E}" dt="2021-01-27T15:03:20.864" v="1591" actId="1076"/>
          <ac:spMkLst>
            <pc:docMk/>
            <pc:sldMk cId="3051913686" sldId="270"/>
            <ac:spMk id="13" creationId="{432FBEFB-7903-4203-A245-94AC13924E84}"/>
          </ac:spMkLst>
        </pc:spChg>
      </pc:sldChg>
      <pc:sldChg chg="addSp modSp add mod ord">
        <pc:chgData name="Raimundo Martins" userId="3438f4a92a4f9330" providerId="LiveId" clId="{C9AD4B48-704B-452B-A3A1-AF1AC893F28E}" dt="2021-01-25T18:31:11.849" v="935"/>
        <pc:sldMkLst>
          <pc:docMk/>
          <pc:sldMk cId="940076170" sldId="271"/>
        </pc:sldMkLst>
        <pc:spChg chg="add mod">
          <ac:chgData name="Raimundo Martins" userId="3438f4a92a4f9330" providerId="LiveId" clId="{C9AD4B48-704B-452B-A3A1-AF1AC893F28E}" dt="2021-01-25T18:31:11.849" v="935"/>
          <ac:spMkLst>
            <pc:docMk/>
            <pc:sldMk cId="940076170" sldId="271"/>
            <ac:spMk id="5" creationId="{52E6B750-9C97-4C05-86A2-5253E883E3D5}"/>
          </ac:spMkLst>
        </pc:spChg>
        <pc:spChg chg="mod">
          <ac:chgData name="Raimundo Martins" userId="3438f4a92a4f9330" providerId="LiveId" clId="{C9AD4B48-704B-452B-A3A1-AF1AC893F28E}" dt="2021-01-25T16:14:37.120" v="384" actId="207"/>
          <ac:spMkLst>
            <pc:docMk/>
            <pc:sldMk cId="940076170" sldId="271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6:18:09.622" v="394" actId="1076"/>
          <ac:spMkLst>
            <pc:docMk/>
            <pc:sldMk cId="940076170" sldId="271"/>
            <ac:spMk id="13" creationId="{432FBEFB-7903-4203-A245-94AC13924E84}"/>
          </ac:spMkLst>
        </pc:spChg>
      </pc:sldChg>
      <pc:sldChg chg="modSp add mod">
        <pc:chgData name="Raimundo Martins" userId="3438f4a92a4f9330" providerId="LiveId" clId="{C9AD4B48-704B-452B-A3A1-AF1AC893F28E}" dt="2021-01-27T21:04:36.982" v="1806" actId="20577"/>
        <pc:sldMkLst>
          <pc:docMk/>
          <pc:sldMk cId="47742190" sldId="272"/>
        </pc:sldMkLst>
        <pc:spChg chg="mod">
          <ac:chgData name="Raimundo Martins" userId="3438f4a92a4f9330" providerId="LiveId" clId="{C9AD4B48-704B-452B-A3A1-AF1AC893F28E}" dt="2021-01-27T15:05:22.647" v="1595" actId="20577"/>
          <ac:spMkLst>
            <pc:docMk/>
            <pc:sldMk cId="47742190" sldId="272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8:30:25.440" v="925" actId="207"/>
          <ac:spMkLst>
            <pc:docMk/>
            <pc:sldMk cId="47742190" sldId="272"/>
            <ac:spMk id="10" creationId="{E572A2ED-2129-4C02-95A1-F6953D7E3967}"/>
          </ac:spMkLst>
        </pc:spChg>
        <pc:spChg chg="mod">
          <ac:chgData name="Raimundo Martins" userId="3438f4a92a4f9330" providerId="LiveId" clId="{C9AD4B48-704B-452B-A3A1-AF1AC893F28E}" dt="2021-01-27T21:04:36.982" v="1806" actId="20577"/>
          <ac:spMkLst>
            <pc:docMk/>
            <pc:sldMk cId="47742190" sldId="272"/>
            <ac:spMk id="13" creationId="{432FBEFB-7903-4203-A245-94AC13924E84}"/>
          </ac:spMkLst>
        </pc:spChg>
      </pc:sldChg>
      <pc:sldChg chg="addSp delSp modSp add mod">
        <pc:chgData name="Raimundo Martins" userId="3438f4a92a4f9330" providerId="LiveId" clId="{C9AD4B48-704B-452B-A3A1-AF1AC893F28E}" dt="2021-01-27T14:55:38.883" v="1521" actId="207"/>
        <pc:sldMkLst>
          <pc:docMk/>
          <pc:sldMk cId="4291567677" sldId="273"/>
        </pc:sldMkLst>
        <pc:spChg chg="add mod">
          <ac:chgData name="Raimundo Martins" userId="3438f4a92a4f9330" providerId="LiveId" clId="{C9AD4B48-704B-452B-A3A1-AF1AC893F28E}" dt="2021-01-25T18:31:48.992" v="939" actId="1076"/>
          <ac:spMkLst>
            <pc:docMk/>
            <pc:sldMk cId="4291567677" sldId="273"/>
            <ac:spMk id="5" creationId="{020F39FE-EB88-4114-B437-3358C6240C60}"/>
          </ac:spMkLst>
        </pc:spChg>
        <pc:spChg chg="mod">
          <ac:chgData name="Raimundo Martins" userId="3438f4a92a4f9330" providerId="LiveId" clId="{C9AD4B48-704B-452B-A3A1-AF1AC893F28E}" dt="2021-01-25T18:51:48.259" v="1037" actId="20577"/>
          <ac:spMkLst>
            <pc:docMk/>
            <pc:sldMk cId="4291567677" sldId="273"/>
            <ac:spMk id="7" creationId="{756A7E52-7275-407F-ADEC-D7943DB37595}"/>
          </ac:spMkLst>
        </pc:spChg>
        <pc:spChg chg="del mod">
          <ac:chgData name="Raimundo Martins" userId="3438f4a92a4f9330" providerId="LiveId" clId="{C9AD4B48-704B-452B-A3A1-AF1AC893F28E}" dt="2021-01-25T18:31:44.961" v="938" actId="478"/>
          <ac:spMkLst>
            <pc:docMk/>
            <pc:sldMk cId="4291567677" sldId="273"/>
            <ac:spMk id="10" creationId="{E572A2ED-2129-4C02-95A1-F6953D7E3967}"/>
          </ac:spMkLst>
        </pc:spChg>
        <pc:spChg chg="mod">
          <ac:chgData name="Raimundo Martins" userId="3438f4a92a4f9330" providerId="LiveId" clId="{C9AD4B48-704B-452B-A3A1-AF1AC893F28E}" dt="2021-01-27T14:55:38.883" v="1521" actId="207"/>
          <ac:spMkLst>
            <pc:docMk/>
            <pc:sldMk cId="4291567677" sldId="273"/>
            <ac:spMk id="13" creationId="{432FBEFB-7903-4203-A245-94AC13924E84}"/>
          </ac:spMkLst>
        </pc:spChg>
      </pc:sldChg>
      <pc:sldChg chg="modSp add mod">
        <pc:chgData name="Raimundo Martins" userId="3438f4a92a4f9330" providerId="LiveId" clId="{C9AD4B48-704B-452B-A3A1-AF1AC893F28E}" dt="2021-01-27T16:01:43.499" v="1631" actId="20577"/>
        <pc:sldMkLst>
          <pc:docMk/>
          <pc:sldMk cId="3299372252" sldId="274"/>
        </pc:sldMkLst>
        <pc:spChg chg="mod">
          <ac:chgData name="Raimundo Martins" userId="3438f4a92a4f9330" providerId="LiveId" clId="{C9AD4B48-704B-452B-A3A1-AF1AC893F28E}" dt="2021-01-27T14:56:24.952" v="1546" actId="20577"/>
          <ac:spMkLst>
            <pc:docMk/>
            <pc:sldMk cId="3299372252" sldId="274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8:52:27.641" v="1042" actId="14100"/>
          <ac:spMkLst>
            <pc:docMk/>
            <pc:sldMk cId="3299372252" sldId="274"/>
            <ac:spMk id="10" creationId="{E572A2ED-2129-4C02-95A1-F6953D7E3967}"/>
          </ac:spMkLst>
        </pc:spChg>
        <pc:spChg chg="mod">
          <ac:chgData name="Raimundo Martins" userId="3438f4a92a4f9330" providerId="LiveId" clId="{C9AD4B48-704B-452B-A3A1-AF1AC893F28E}" dt="2021-01-27T16:01:43.499" v="1631" actId="20577"/>
          <ac:spMkLst>
            <pc:docMk/>
            <pc:sldMk cId="3299372252" sldId="274"/>
            <ac:spMk id="13" creationId="{432FBEFB-7903-4203-A245-94AC13924E84}"/>
          </ac:spMkLst>
        </pc:spChg>
      </pc:sldChg>
      <pc:sldChg chg="modSp add mod">
        <pc:chgData name="Raimundo Martins" userId="3438f4a92a4f9330" providerId="LiveId" clId="{C9AD4B48-704B-452B-A3A1-AF1AC893F28E}" dt="2021-01-25T19:00:12.800" v="1148" actId="1076"/>
        <pc:sldMkLst>
          <pc:docMk/>
          <pc:sldMk cId="3350325807" sldId="275"/>
        </pc:sldMkLst>
        <pc:spChg chg="mod">
          <ac:chgData name="Raimundo Martins" userId="3438f4a92a4f9330" providerId="LiveId" clId="{C9AD4B48-704B-452B-A3A1-AF1AC893F28E}" dt="2021-01-25T18:57:57.595" v="1137" actId="207"/>
          <ac:spMkLst>
            <pc:docMk/>
            <pc:sldMk cId="3350325807" sldId="275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9:00:12.800" v="1148" actId="1076"/>
          <ac:spMkLst>
            <pc:docMk/>
            <pc:sldMk cId="3350325807" sldId="275"/>
            <ac:spMk id="13" creationId="{432FBEFB-7903-4203-A245-94AC13924E84}"/>
          </ac:spMkLst>
        </pc:spChg>
      </pc:sldChg>
      <pc:sldChg chg="modSp add mod">
        <pc:chgData name="Raimundo Martins" userId="3438f4a92a4f9330" providerId="LiveId" clId="{C9AD4B48-704B-452B-A3A1-AF1AC893F28E}" dt="2021-01-25T19:06:10.326" v="1164"/>
        <pc:sldMkLst>
          <pc:docMk/>
          <pc:sldMk cId="2925412056" sldId="276"/>
        </pc:sldMkLst>
        <pc:spChg chg="mod">
          <ac:chgData name="Raimundo Martins" userId="3438f4a92a4f9330" providerId="LiveId" clId="{C9AD4B48-704B-452B-A3A1-AF1AC893F28E}" dt="2021-01-25T19:05:53.533" v="1163" actId="6549"/>
          <ac:spMkLst>
            <pc:docMk/>
            <pc:sldMk cId="2925412056" sldId="276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9:06:10.326" v="1164"/>
          <ac:spMkLst>
            <pc:docMk/>
            <pc:sldMk cId="2925412056" sldId="276"/>
            <ac:spMk id="13" creationId="{432FBEFB-7903-4203-A245-94AC13924E84}"/>
          </ac:spMkLst>
        </pc:spChg>
      </pc:sldChg>
      <pc:sldChg chg="modSp add mod">
        <pc:chgData name="Raimundo Martins" userId="3438f4a92a4f9330" providerId="LiveId" clId="{C9AD4B48-704B-452B-A3A1-AF1AC893F28E}" dt="2021-01-25T19:54:03.040" v="1255" actId="20577"/>
        <pc:sldMkLst>
          <pc:docMk/>
          <pc:sldMk cId="2658223219" sldId="277"/>
        </pc:sldMkLst>
        <pc:spChg chg="mod">
          <ac:chgData name="Raimundo Martins" userId="3438f4a92a4f9330" providerId="LiveId" clId="{C9AD4B48-704B-452B-A3A1-AF1AC893F28E}" dt="2021-01-25T19:30:03.391" v="1237" actId="20577"/>
          <ac:spMkLst>
            <pc:docMk/>
            <pc:sldMk cId="2658223219" sldId="277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9:29:26.346" v="1195" actId="20577"/>
          <ac:spMkLst>
            <pc:docMk/>
            <pc:sldMk cId="2658223219" sldId="277"/>
            <ac:spMk id="10" creationId="{E572A2ED-2129-4C02-95A1-F6953D7E3967}"/>
          </ac:spMkLst>
        </pc:spChg>
        <pc:spChg chg="mod">
          <ac:chgData name="Raimundo Martins" userId="3438f4a92a4f9330" providerId="LiveId" clId="{C9AD4B48-704B-452B-A3A1-AF1AC893F28E}" dt="2021-01-25T19:54:03.040" v="1255" actId="20577"/>
          <ac:spMkLst>
            <pc:docMk/>
            <pc:sldMk cId="2658223219" sldId="277"/>
            <ac:spMk id="13" creationId="{432FBEFB-7903-4203-A245-94AC13924E84}"/>
          </ac:spMkLst>
        </pc:spChg>
      </pc:sldChg>
      <pc:sldChg chg="modSp add mod">
        <pc:chgData name="Raimundo Martins" userId="3438f4a92a4f9330" providerId="LiveId" clId="{C9AD4B48-704B-452B-A3A1-AF1AC893F28E}" dt="2021-01-25T19:56:39.064" v="1351" actId="1076"/>
        <pc:sldMkLst>
          <pc:docMk/>
          <pc:sldMk cId="105128934" sldId="278"/>
        </pc:sldMkLst>
        <pc:spChg chg="mod">
          <ac:chgData name="Raimundo Martins" userId="3438f4a92a4f9330" providerId="LiveId" clId="{C9AD4B48-704B-452B-A3A1-AF1AC893F28E}" dt="2021-01-25T19:56:31.303" v="1350" actId="207"/>
          <ac:spMkLst>
            <pc:docMk/>
            <pc:sldMk cId="105128934" sldId="278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9:54:34.590" v="1269" actId="20577"/>
          <ac:spMkLst>
            <pc:docMk/>
            <pc:sldMk cId="105128934" sldId="278"/>
            <ac:spMk id="10" creationId="{E572A2ED-2129-4C02-95A1-F6953D7E3967}"/>
          </ac:spMkLst>
        </pc:spChg>
        <pc:spChg chg="mod">
          <ac:chgData name="Raimundo Martins" userId="3438f4a92a4f9330" providerId="LiveId" clId="{C9AD4B48-704B-452B-A3A1-AF1AC893F28E}" dt="2021-01-25T19:56:39.064" v="1351" actId="1076"/>
          <ac:spMkLst>
            <pc:docMk/>
            <pc:sldMk cId="105128934" sldId="278"/>
            <ac:spMk id="13" creationId="{432FBEFB-7903-4203-A245-94AC13924E84}"/>
          </ac:spMkLst>
        </pc:spChg>
      </pc:sldChg>
      <pc:sldChg chg="modSp add mod">
        <pc:chgData name="Raimundo Martins" userId="3438f4a92a4f9330" providerId="LiveId" clId="{C9AD4B48-704B-452B-A3A1-AF1AC893F28E}" dt="2021-01-25T19:57:54.341" v="1390" actId="20577"/>
        <pc:sldMkLst>
          <pc:docMk/>
          <pc:sldMk cId="175029130" sldId="279"/>
        </pc:sldMkLst>
        <pc:spChg chg="mod">
          <ac:chgData name="Raimundo Martins" userId="3438f4a92a4f9330" providerId="LiveId" clId="{C9AD4B48-704B-452B-A3A1-AF1AC893F28E}" dt="2021-01-25T19:57:54.341" v="1390" actId="20577"/>
          <ac:spMkLst>
            <pc:docMk/>
            <pc:sldMk cId="175029130" sldId="279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5T19:57:34.312" v="1361" actId="1076"/>
          <ac:spMkLst>
            <pc:docMk/>
            <pc:sldMk cId="175029130" sldId="279"/>
            <ac:spMk id="13" creationId="{432FBEFB-7903-4203-A245-94AC13924E84}"/>
          </ac:spMkLst>
        </pc:spChg>
      </pc:sldChg>
      <pc:sldChg chg="modSp add mod">
        <pc:chgData name="Raimundo Martins" userId="3438f4a92a4f9330" providerId="LiveId" clId="{C9AD4B48-704B-452B-A3A1-AF1AC893F28E}" dt="2021-01-27T16:03:49.478" v="1674" actId="403"/>
        <pc:sldMkLst>
          <pc:docMk/>
          <pc:sldMk cId="3580881203" sldId="280"/>
        </pc:sldMkLst>
        <pc:spChg chg="mod">
          <ac:chgData name="Raimundo Martins" userId="3438f4a92a4f9330" providerId="LiveId" clId="{C9AD4B48-704B-452B-A3A1-AF1AC893F28E}" dt="2021-01-27T16:03:14.819" v="1672" actId="207"/>
          <ac:spMkLst>
            <pc:docMk/>
            <pc:sldMk cId="3580881203" sldId="280"/>
            <ac:spMk id="7" creationId="{756A7E52-7275-407F-ADEC-D7943DB37595}"/>
          </ac:spMkLst>
        </pc:spChg>
        <pc:spChg chg="mod">
          <ac:chgData name="Raimundo Martins" userId="3438f4a92a4f9330" providerId="LiveId" clId="{C9AD4B48-704B-452B-A3A1-AF1AC893F28E}" dt="2021-01-27T16:03:49.478" v="1674" actId="403"/>
          <ac:spMkLst>
            <pc:docMk/>
            <pc:sldMk cId="3580881203" sldId="280"/>
            <ac:spMk id="13" creationId="{432FBEFB-7903-4203-A245-94AC13924E84}"/>
          </ac:spMkLst>
        </pc:spChg>
      </pc:sldChg>
    </pc:docChg>
  </pc:docChgLst>
  <pc:docChgLst>
    <pc:chgData name="Raimundo Martins" userId="3438f4a92a4f9330" providerId="LiveId" clId="{45C4AC78-2566-44AB-8F31-866C69A8AFEF}"/>
    <pc:docChg chg="undo custSel addSld delSld modSld">
      <pc:chgData name="Raimundo Martins" userId="3438f4a92a4f9330" providerId="LiveId" clId="{45C4AC78-2566-44AB-8F31-866C69A8AFEF}" dt="2021-01-28T15:40:02.856" v="386" actId="207"/>
      <pc:docMkLst>
        <pc:docMk/>
      </pc:docMkLst>
      <pc:sldChg chg="delSp del mod">
        <pc:chgData name="Raimundo Martins" userId="3438f4a92a4f9330" providerId="LiveId" clId="{45C4AC78-2566-44AB-8F31-866C69A8AFEF}" dt="2021-01-28T14:14:48.832" v="1" actId="47"/>
        <pc:sldMkLst>
          <pc:docMk/>
          <pc:sldMk cId="145865894" sldId="256"/>
        </pc:sldMkLst>
        <pc:picChg chg="del">
          <ac:chgData name="Raimundo Martins" userId="3438f4a92a4f9330" providerId="LiveId" clId="{45C4AC78-2566-44AB-8F31-866C69A8AFEF}" dt="2021-01-28T14:14:47.018" v="0" actId="478"/>
          <ac:picMkLst>
            <pc:docMk/>
            <pc:sldMk cId="145865894" sldId="256"/>
            <ac:picMk id="11" creationId="{8C031CD1-C164-4A8D-8687-23801EFE7850}"/>
          </ac:picMkLst>
        </pc:picChg>
      </pc:sldChg>
      <pc:sldChg chg="modSp mod">
        <pc:chgData name="Raimundo Martins" userId="3438f4a92a4f9330" providerId="LiveId" clId="{45C4AC78-2566-44AB-8F31-866C69A8AFEF}" dt="2021-01-28T14:41:51.671" v="116" actId="12"/>
        <pc:sldMkLst>
          <pc:docMk/>
          <pc:sldMk cId="1901734869" sldId="258"/>
        </pc:sldMkLst>
        <pc:spChg chg="mod">
          <ac:chgData name="Raimundo Martins" userId="3438f4a92a4f9330" providerId="LiveId" clId="{45C4AC78-2566-44AB-8F31-866C69A8AFEF}" dt="2021-01-28T14:41:43.932" v="115" actId="207"/>
          <ac:spMkLst>
            <pc:docMk/>
            <pc:sldMk cId="1901734869" sldId="258"/>
            <ac:spMk id="7" creationId="{756A7E52-7275-407F-ADEC-D7943DB37595}"/>
          </ac:spMkLst>
        </pc:spChg>
        <pc:spChg chg="mod">
          <ac:chgData name="Raimundo Martins" userId="3438f4a92a4f9330" providerId="LiveId" clId="{45C4AC78-2566-44AB-8F31-866C69A8AFEF}" dt="2021-01-28T14:34:02.950" v="63" actId="207"/>
          <ac:spMkLst>
            <pc:docMk/>
            <pc:sldMk cId="1901734869" sldId="258"/>
            <ac:spMk id="10" creationId="{E572A2ED-2129-4C02-95A1-F6953D7E3967}"/>
          </ac:spMkLst>
        </pc:spChg>
        <pc:spChg chg="mod">
          <ac:chgData name="Raimundo Martins" userId="3438f4a92a4f9330" providerId="LiveId" clId="{45C4AC78-2566-44AB-8F31-866C69A8AFEF}" dt="2021-01-28T14:41:51.671" v="116" actId="12"/>
          <ac:spMkLst>
            <pc:docMk/>
            <pc:sldMk cId="1901734869" sldId="258"/>
            <ac:spMk id="13" creationId="{432FBEFB-7903-4203-A245-94AC13924E84}"/>
          </ac:spMkLst>
        </pc:spChg>
      </pc:sldChg>
      <pc:sldChg chg="del">
        <pc:chgData name="Raimundo Martins" userId="3438f4a92a4f9330" providerId="LiveId" clId="{45C4AC78-2566-44AB-8F31-866C69A8AFEF}" dt="2021-01-28T14:44:02.282" v="146" actId="47"/>
        <pc:sldMkLst>
          <pc:docMk/>
          <pc:sldMk cId="2719690899" sldId="268"/>
        </pc:sldMkLst>
      </pc:sldChg>
      <pc:sldChg chg="add del">
        <pc:chgData name="Raimundo Martins" userId="3438f4a92a4f9330" providerId="LiveId" clId="{45C4AC78-2566-44AB-8F31-866C69A8AFEF}" dt="2021-01-28T14:42:15.314" v="118" actId="47"/>
        <pc:sldMkLst>
          <pc:docMk/>
          <pc:sldMk cId="1185111319" sldId="269"/>
        </pc:sldMkLst>
      </pc:sldChg>
      <pc:sldChg chg="del">
        <pc:chgData name="Raimundo Martins" userId="3438f4a92a4f9330" providerId="LiveId" clId="{45C4AC78-2566-44AB-8F31-866C69A8AFEF}" dt="2021-01-28T14:15:46.449" v="58" actId="47"/>
        <pc:sldMkLst>
          <pc:docMk/>
          <pc:sldMk cId="1762225929" sldId="269"/>
        </pc:sldMkLst>
      </pc:sldChg>
      <pc:sldChg chg="delSp modSp add mod">
        <pc:chgData name="Raimundo Martins" userId="3438f4a92a4f9330" providerId="LiveId" clId="{45C4AC78-2566-44AB-8F31-866C69A8AFEF}" dt="2021-01-28T14:59:57.683" v="189"/>
        <pc:sldMkLst>
          <pc:docMk/>
          <pc:sldMk cId="1775224768" sldId="269"/>
        </pc:sldMkLst>
        <pc:spChg chg="del">
          <ac:chgData name="Raimundo Martins" userId="3438f4a92a4f9330" providerId="LiveId" clId="{45C4AC78-2566-44AB-8F31-866C69A8AFEF}" dt="2021-01-28T14:43:51.629" v="144" actId="478"/>
          <ac:spMkLst>
            <pc:docMk/>
            <pc:sldMk cId="1775224768" sldId="269"/>
            <ac:spMk id="7" creationId="{756A7E52-7275-407F-ADEC-D7943DB37595}"/>
          </ac:spMkLst>
        </pc:spChg>
        <pc:spChg chg="mod">
          <ac:chgData name="Raimundo Martins" userId="3438f4a92a4f9330" providerId="LiveId" clId="{45C4AC78-2566-44AB-8F31-866C69A8AFEF}" dt="2021-01-28T14:42:57.664" v="141" actId="207"/>
          <ac:spMkLst>
            <pc:docMk/>
            <pc:sldMk cId="1775224768" sldId="269"/>
            <ac:spMk id="10" creationId="{E572A2ED-2129-4C02-95A1-F6953D7E3967}"/>
          </ac:spMkLst>
        </pc:spChg>
        <pc:spChg chg="mod">
          <ac:chgData name="Raimundo Martins" userId="3438f4a92a4f9330" providerId="LiveId" clId="{45C4AC78-2566-44AB-8F31-866C69A8AFEF}" dt="2021-01-28T14:59:57.683" v="189"/>
          <ac:spMkLst>
            <pc:docMk/>
            <pc:sldMk cId="1775224768" sldId="269"/>
            <ac:spMk id="13" creationId="{432FBEFB-7903-4203-A245-94AC13924E84}"/>
          </ac:spMkLst>
        </pc:spChg>
      </pc:sldChg>
      <pc:sldChg chg="addSp modSp add mod">
        <pc:chgData name="Raimundo Martins" userId="3438f4a92a4f9330" providerId="LiveId" clId="{45C4AC78-2566-44AB-8F31-866C69A8AFEF}" dt="2021-01-28T15:15:37.399" v="274" actId="255"/>
        <pc:sldMkLst>
          <pc:docMk/>
          <pc:sldMk cId="281724389" sldId="270"/>
        </pc:sldMkLst>
        <pc:spChg chg="add mod">
          <ac:chgData name="Raimundo Martins" userId="3438f4a92a4f9330" providerId="LiveId" clId="{45C4AC78-2566-44AB-8F31-866C69A8AFEF}" dt="2021-01-28T15:04:01.717" v="223" actId="207"/>
          <ac:spMkLst>
            <pc:docMk/>
            <pc:sldMk cId="281724389" sldId="270"/>
            <ac:spMk id="5" creationId="{75385B58-FBEC-4BF0-A8E4-03DCD9299A71}"/>
          </ac:spMkLst>
        </pc:spChg>
        <pc:spChg chg="mod">
          <ac:chgData name="Raimundo Martins" userId="3438f4a92a4f9330" providerId="LiveId" clId="{45C4AC78-2566-44AB-8F31-866C69A8AFEF}" dt="2021-01-28T15:00:11.522" v="193" actId="20577"/>
          <ac:spMkLst>
            <pc:docMk/>
            <pc:sldMk cId="281724389" sldId="270"/>
            <ac:spMk id="10" creationId="{E572A2ED-2129-4C02-95A1-F6953D7E3967}"/>
          </ac:spMkLst>
        </pc:spChg>
        <pc:spChg chg="mod">
          <ac:chgData name="Raimundo Martins" userId="3438f4a92a4f9330" providerId="LiveId" clId="{45C4AC78-2566-44AB-8F31-866C69A8AFEF}" dt="2021-01-28T15:15:37.399" v="274" actId="255"/>
          <ac:spMkLst>
            <pc:docMk/>
            <pc:sldMk cId="281724389" sldId="270"/>
            <ac:spMk id="13" creationId="{432FBEFB-7903-4203-A245-94AC13924E84}"/>
          </ac:spMkLst>
        </pc:spChg>
      </pc:sldChg>
      <pc:sldChg chg="del">
        <pc:chgData name="Raimundo Martins" userId="3438f4a92a4f9330" providerId="LiveId" clId="{45C4AC78-2566-44AB-8F31-866C69A8AFEF}" dt="2021-01-28T14:15:44.918" v="56" actId="47"/>
        <pc:sldMkLst>
          <pc:docMk/>
          <pc:sldMk cId="3051913686" sldId="270"/>
        </pc:sldMkLst>
      </pc:sldChg>
      <pc:sldChg chg="del">
        <pc:chgData name="Raimundo Martins" userId="3438f4a92a4f9330" providerId="LiveId" clId="{45C4AC78-2566-44AB-8F31-866C69A8AFEF}" dt="2021-01-28T14:15:45.488" v="57" actId="47"/>
        <pc:sldMkLst>
          <pc:docMk/>
          <pc:sldMk cId="940076170" sldId="271"/>
        </pc:sldMkLst>
      </pc:sldChg>
      <pc:sldChg chg="modSp add mod">
        <pc:chgData name="Raimundo Martins" userId="3438f4a92a4f9330" providerId="LiveId" clId="{45C4AC78-2566-44AB-8F31-866C69A8AFEF}" dt="2021-01-28T15:40:02.856" v="386" actId="207"/>
        <pc:sldMkLst>
          <pc:docMk/>
          <pc:sldMk cId="3989775445" sldId="271"/>
        </pc:sldMkLst>
        <pc:spChg chg="mod">
          <ac:chgData name="Raimundo Martins" userId="3438f4a92a4f9330" providerId="LiveId" clId="{45C4AC78-2566-44AB-8F31-866C69A8AFEF}" dt="2021-01-28T15:40:02.856" v="386" actId="207"/>
          <ac:spMkLst>
            <pc:docMk/>
            <pc:sldMk cId="3989775445" sldId="271"/>
            <ac:spMk id="5" creationId="{75385B58-FBEC-4BF0-A8E4-03DCD9299A71}"/>
          </ac:spMkLst>
        </pc:spChg>
        <pc:spChg chg="mod">
          <ac:chgData name="Raimundo Martins" userId="3438f4a92a4f9330" providerId="LiveId" clId="{45C4AC78-2566-44AB-8F31-866C69A8AFEF}" dt="2021-01-28T15:39:27.700" v="385" actId="1076"/>
          <ac:spMkLst>
            <pc:docMk/>
            <pc:sldMk cId="3989775445" sldId="271"/>
            <ac:spMk id="13" creationId="{432FBEFB-7903-4203-A245-94AC13924E84}"/>
          </ac:spMkLst>
        </pc:spChg>
      </pc:sldChg>
      <pc:sldChg chg="del">
        <pc:chgData name="Raimundo Martins" userId="3438f4a92a4f9330" providerId="LiveId" clId="{45C4AC78-2566-44AB-8F31-866C69A8AFEF}" dt="2021-01-28T14:15:44.719" v="55" actId="47"/>
        <pc:sldMkLst>
          <pc:docMk/>
          <pc:sldMk cId="47742190" sldId="272"/>
        </pc:sldMkLst>
      </pc:sldChg>
      <pc:sldChg chg="del">
        <pc:chgData name="Raimundo Martins" userId="3438f4a92a4f9330" providerId="LiveId" clId="{45C4AC78-2566-44AB-8F31-866C69A8AFEF}" dt="2021-01-28T14:15:44.484" v="54" actId="47"/>
        <pc:sldMkLst>
          <pc:docMk/>
          <pc:sldMk cId="4291567677" sldId="273"/>
        </pc:sldMkLst>
      </pc:sldChg>
      <pc:sldChg chg="del">
        <pc:chgData name="Raimundo Martins" userId="3438f4a92a4f9330" providerId="LiveId" clId="{45C4AC78-2566-44AB-8F31-866C69A8AFEF}" dt="2021-01-28T14:15:44.110" v="53" actId="47"/>
        <pc:sldMkLst>
          <pc:docMk/>
          <pc:sldMk cId="3299372252" sldId="274"/>
        </pc:sldMkLst>
      </pc:sldChg>
      <pc:sldChg chg="del">
        <pc:chgData name="Raimundo Martins" userId="3438f4a92a4f9330" providerId="LiveId" clId="{45C4AC78-2566-44AB-8F31-866C69A8AFEF}" dt="2021-01-28T14:15:43.678" v="51" actId="47"/>
        <pc:sldMkLst>
          <pc:docMk/>
          <pc:sldMk cId="3350325807" sldId="275"/>
        </pc:sldMkLst>
      </pc:sldChg>
      <pc:sldChg chg="del">
        <pc:chgData name="Raimundo Martins" userId="3438f4a92a4f9330" providerId="LiveId" clId="{45C4AC78-2566-44AB-8F31-866C69A8AFEF}" dt="2021-01-28T14:15:43.467" v="50" actId="47"/>
        <pc:sldMkLst>
          <pc:docMk/>
          <pc:sldMk cId="2925412056" sldId="276"/>
        </pc:sldMkLst>
      </pc:sldChg>
      <pc:sldChg chg="del">
        <pc:chgData name="Raimundo Martins" userId="3438f4a92a4f9330" providerId="LiveId" clId="{45C4AC78-2566-44AB-8F31-866C69A8AFEF}" dt="2021-01-28T14:15:43.272" v="49" actId="47"/>
        <pc:sldMkLst>
          <pc:docMk/>
          <pc:sldMk cId="2658223219" sldId="277"/>
        </pc:sldMkLst>
      </pc:sldChg>
      <pc:sldChg chg="del">
        <pc:chgData name="Raimundo Martins" userId="3438f4a92a4f9330" providerId="LiveId" clId="{45C4AC78-2566-44AB-8F31-866C69A8AFEF}" dt="2021-01-28T14:15:42.670" v="48" actId="47"/>
        <pc:sldMkLst>
          <pc:docMk/>
          <pc:sldMk cId="105128934" sldId="278"/>
        </pc:sldMkLst>
      </pc:sldChg>
      <pc:sldChg chg="del">
        <pc:chgData name="Raimundo Martins" userId="3438f4a92a4f9330" providerId="LiveId" clId="{45C4AC78-2566-44AB-8F31-866C69A8AFEF}" dt="2021-01-28T14:15:42.474" v="47" actId="47"/>
        <pc:sldMkLst>
          <pc:docMk/>
          <pc:sldMk cId="175029130" sldId="279"/>
        </pc:sldMkLst>
      </pc:sldChg>
      <pc:sldChg chg="del">
        <pc:chgData name="Raimundo Martins" userId="3438f4a92a4f9330" providerId="LiveId" clId="{45C4AC78-2566-44AB-8F31-866C69A8AFEF}" dt="2021-01-28T14:15:43.905" v="52" actId="47"/>
        <pc:sldMkLst>
          <pc:docMk/>
          <pc:sldMk cId="3580881203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353545" y="1270237"/>
            <a:ext cx="116766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Você pode acessar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bancos de dados MySQL </a:t>
            </a:r>
            <a:r>
              <a:rPr lang="pt-BR" sz="2400" dirty="0">
                <a:solidFill>
                  <a:srgbClr val="FFFF00"/>
                </a:solidFill>
              </a:rPr>
              <a:t>diretamente por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scripts PHP.</a:t>
            </a:r>
          </a:p>
          <a:p>
            <a:r>
              <a:rPr lang="pt-BR" sz="2400" dirty="0">
                <a:solidFill>
                  <a:srgbClr val="FFFF00"/>
                </a:solidFill>
              </a:rPr>
              <a:t>Isso permite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ler</a:t>
            </a:r>
            <a:r>
              <a:rPr lang="pt-BR" sz="2400" dirty="0">
                <a:solidFill>
                  <a:srgbClr val="FFFF00"/>
                </a:solidFill>
              </a:rPr>
              <a:t> e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gravar</a:t>
            </a:r>
            <a:r>
              <a:rPr lang="pt-BR" sz="2400" dirty="0">
                <a:solidFill>
                  <a:srgbClr val="FFFF00"/>
                </a:solidFill>
              </a:rPr>
              <a:t> dados no seu banco de dados diretamente pelo seu site.</a:t>
            </a:r>
          </a:p>
          <a:p>
            <a:endParaRPr lang="pt-BR" sz="2400" b="1" dirty="0">
              <a:solidFill>
                <a:srgbClr val="FFFF00"/>
              </a:solidFill>
            </a:endParaRPr>
          </a:p>
          <a:p>
            <a:r>
              <a:rPr lang="pt-BR" sz="2800" b="1" i="0" dirty="0">
                <a:solidFill>
                  <a:srgbClr val="FFC000"/>
                </a:solidFill>
                <a:effectLst/>
                <a:latin typeface="Source Serif Pro"/>
              </a:rPr>
              <a:t>Existem três </a:t>
            </a:r>
            <a:r>
              <a:rPr lang="pt-BR" sz="2800" b="1" i="0" dirty="0" err="1">
                <a:solidFill>
                  <a:srgbClr val="FFC000"/>
                </a:solidFill>
                <a:effectLst/>
                <a:latin typeface="Source Serif Pro"/>
              </a:rPr>
              <a:t>API’s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Source Serif Pro"/>
              </a:rPr>
              <a:t> de conexão com o banco de dados em PHP, são elas:</a:t>
            </a:r>
            <a:endParaRPr lang="pt-BR" sz="2800" b="1" dirty="0">
              <a:solidFill>
                <a:srgbClr val="FFC00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ao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usando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32FBEFB-7903-4203-A245-94AC13924E84}"/>
              </a:ext>
            </a:extLst>
          </p:cNvPr>
          <p:cNvSpPr txBox="1"/>
          <p:nvPr/>
        </p:nvSpPr>
        <p:spPr>
          <a:xfrm>
            <a:off x="425556" y="3296623"/>
            <a:ext cx="11532637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Pacote de funções para acesso ao MySQL,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descontinuado no </a:t>
            </a:r>
            <a:r>
              <a:rPr lang="pt-B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PHP7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mysqli</a:t>
            </a:r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Extensão da API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com suporte a funcionalidades adicionadas a versões posteriores ao MySQL 4.1 - http://www.mysql.com/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PDO - PHP Data </a:t>
            </a:r>
            <a:r>
              <a:rPr lang="pt-BR" sz="24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Interface para acesso a dados do PHP.</a:t>
            </a:r>
          </a:p>
        </p:txBody>
      </p:sp>
    </p:spTree>
    <p:extLst>
      <p:ext uri="{BB962C8B-B14F-4D97-AF65-F5344CB8AC3E}">
        <p14:creationId xmlns:p14="http://schemas.microsoft.com/office/powerpoint/2010/main" val="190173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banco com </a:t>
            </a:r>
            <a:r>
              <a:rPr lang="pt-BR" sz="36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pdo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32FBEFB-7903-4203-A245-94AC13924E84}"/>
              </a:ext>
            </a:extLst>
          </p:cNvPr>
          <p:cNvSpPr txBox="1"/>
          <p:nvPr/>
        </p:nvSpPr>
        <p:spPr>
          <a:xfrm>
            <a:off x="362339" y="3701375"/>
            <a:ext cx="11685380" cy="23083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//Conectando o Banco de Dados com PDO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mysql:host</a:t>
            </a:r>
            <a:r>
              <a:rPr lang="pt-B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pt-B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pt-B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200" dirty="0" err="1">
                <a:solidFill>
                  <a:srgbClr val="CE9178"/>
                </a:solidFill>
                <a:latin typeface="Consolas" panose="020B0609020204030204" pitchFamily="49" charset="0"/>
              </a:rPr>
              <a:t>academico</a:t>
            </a:r>
            <a:r>
              <a:rPr lang="pt-B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385B58-FBEC-4BF0-A8E4-03DCD9299A71}"/>
              </a:ext>
            </a:extLst>
          </p:cNvPr>
          <p:cNvSpPr txBox="1"/>
          <p:nvPr/>
        </p:nvSpPr>
        <p:spPr>
          <a:xfrm>
            <a:off x="362339" y="1120676"/>
            <a:ext cx="1146732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Conectando o Banco de Dados com PDO</a:t>
            </a:r>
          </a:p>
          <a:p>
            <a:endParaRPr lang="pt-BR" sz="2400" dirty="0"/>
          </a:p>
          <a:p>
            <a:r>
              <a:rPr lang="pt-BR" sz="2400" dirty="0"/>
              <a:t>No </a:t>
            </a:r>
            <a:r>
              <a:rPr lang="pt-BR" sz="2400" dirty="0">
                <a:solidFill>
                  <a:srgbClr val="00B0F0"/>
                </a:solidFill>
              </a:rPr>
              <a:t>Visual Studio</a:t>
            </a:r>
            <a:r>
              <a:rPr lang="pt-BR" sz="2400" dirty="0"/>
              <a:t>, na pasta do projeto criar o arquivo </a:t>
            </a:r>
            <a:r>
              <a:rPr lang="pt-BR" sz="2400" dirty="0" err="1">
                <a:solidFill>
                  <a:srgbClr val="00B0F0"/>
                </a:solidFill>
              </a:rPr>
              <a:t>conexao.php</a:t>
            </a:r>
            <a:endParaRPr lang="pt-BR" sz="2400" dirty="0">
              <a:solidFill>
                <a:srgbClr val="00B0F0"/>
              </a:solidFill>
            </a:endParaRPr>
          </a:p>
          <a:p>
            <a:endParaRPr lang="pt-BR" sz="2400" dirty="0"/>
          </a:p>
          <a:p>
            <a:r>
              <a:rPr lang="pt-BR" sz="2400" b="0" i="0" dirty="0">
                <a:solidFill>
                  <a:srgbClr val="FFFF00"/>
                </a:solidFill>
                <a:effectLst/>
                <a:latin typeface="Source Serif Pro"/>
              </a:rPr>
              <a:t>No arquivo criar uma  instância de classe e especificar do SGBD que vamos usar, no caso o </a:t>
            </a:r>
            <a:r>
              <a:rPr lang="pt-BR" sz="2400" b="1" i="0" dirty="0" err="1">
                <a:solidFill>
                  <a:srgbClr val="00B0F0"/>
                </a:solidFill>
                <a:effectLst/>
                <a:latin typeface="Source Serif Pro"/>
              </a:rPr>
              <a:t>mysql</a:t>
            </a:r>
            <a:r>
              <a:rPr lang="pt-BR" sz="2400" b="0" i="0" dirty="0">
                <a:solidFill>
                  <a:srgbClr val="FFFF00"/>
                </a:solidFill>
                <a:effectLst/>
                <a:latin typeface="Source Serif Pro"/>
              </a:rPr>
              <a:t>, o nome do </a:t>
            </a:r>
            <a:r>
              <a:rPr lang="pt-BR" sz="2400" b="1" i="0" dirty="0">
                <a:solidFill>
                  <a:srgbClr val="00B0F0"/>
                </a:solidFill>
                <a:effectLst/>
                <a:latin typeface="Source Serif Pro"/>
              </a:rPr>
              <a:t>banco de dados</a:t>
            </a:r>
            <a:r>
              <a:rPr lang="pt-BR" sz="2400" b="0" i="0" dirty="0">
                <a:solidFill>
                  <a:srgbClr val="FFFF00"/>
                </a:solidFill>
                <a:effectLst/>
                <a:latin typeface="Source Serif Pro"/>
              </a:rPr>
              <a:t>, nome de </a:t>
            </a:r>
            <a:r>
              <a:rPr lang="pt-BR" sz="2400" b="1" i="0" dirty="0">
                <a:solidFill>
                  <a:srgbClr val="00B0F0"/>
                </a:solidFill>
                <a:effectLst/>
                <a:latin typeface="Source Serif Pro"/>
              </a:rPr>
              <a:t>usuário</a:t>
            </a:r>
            <a:r>
              <a:rPr lang="pt-BR" sz="2400" b="0" i="0" dirty="0">
                <a:solidFill>
                  <a:srgbClr val="FFFF00"/>
                </a:solidFill>
                <a:effectLst/>
                <a:latin typeface="Source Serif Pro"/>
              </a:rPr>
              <a:t> e </a:t>
            </a:r>
            <a:r>
              <a:rPr lang="pt-BR" sz="2400" b="1" i="0" dirty="0">
                <a:solidFill>
                  <a:srgbClr val="00B0F0"/>
                </a:solidFill>
                <a:effectLst/>
                <a:latin typeface="Source Serif Pro"/>
              </a:rPr>
              <a:t>senha</a:t>
            </a:r>
            <a:r>
              <a:rPr lang="pt-BR" sz="2400" b="0" i="0" dirty="0">
                <a:solidFill>
                  <a:srgbClr val="FFFF00"/>
                </a:solidFill>
                <a:effectLst/>
                <a:latin typeface="Source Serif Pro"/>
              </a:rPr>
              <a:t>.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banco com </a:t>
            </a:r>
            <a:r>
              <a:rPr lang="pt-BR" sz="36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pdo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385B58-FBEC-4BF0-A8E4-03DCD9299A71}"/>
              </a:ext>
            </a:extLst>
          </p:cNvPr>
          <p:cNvSpPr txBox="1"/>
          <p:nvPr/>
        </p:nvSpPr>
        <p:spPr>
          <a:xfrm>
            <a:off x="362339" y="1120676"/>
            <a:ext cx="114673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Testando a conexão com o Banco de Dados</a:t>
            </a:r>
          </a:p>
          <a:p>
            <a:endParaRPr lang="pt-BR" sz="2400" dirty="0"/>
          </a:p>
          <a:p>
            <a:r>
              <a:rPr lang="pt-BR" sz="2400" dirty="0"/>
              <a:t>No </a:t>
            </a:r>
            <a:r>
              <a:rPr lang="pt-BR" sz="2400" dirty="0">
                <a:solidFill>
                  <a:srgbClr val="00B0F0"/>
                </a:solidFill>
              </a:rPr>
              <a:t>Browser</a:t>
            </a:r>
            <a:r>
              <a:rPr lang="pt-BR" sz="2400" dirty="0"/>
              <a:t>, executar o script de </a:t>
            </a:r>
            <a:r>
              <a:rPr lang="pt-BR" sz="2400" dirty="0" err="1">
                <a:solidFill>
                  <a:srgbClr val="00B0F0"/>
                </a:solidFill>
              </a:rPr>
              <a:t>conexao.php</a:t>
            </a:r>
            <a:r>
              <a:rPr lang="pt-BR" sz="2400" dirty="0">
                <a:solidFill>
                  <a:srgbClr val="00B0F0"/>
                </a:solidFill>
              </a:rPr>
              <a:t> </a:t>
            </a:r>
            <a:r>
              <a:rPr lang="pt-BR" sz="2400" dirty="0"/>
              <a:t>no servidor.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B976E6-49EA-057D-C70D-A8BBD8C8CFDF}"/>
              </a:ext>
            </a:extLst>
          </p:cNvPr>
          <p:cNvSpPr txBox="1"/>
          <p:nvPr/>
        </p:nvSpPr>
        <p:spPr>
          <a:xfrm>
            <a:off x="425556" y="2490608"/>
            <a:ext cx="10277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</a:rPr>
              <a:t>http://localhost/fullstack/projetoacademico/conexao.php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59A667-4CD1-0F1F-F932-E11EFCDC83CD}"/>
              </a:ext>
            </a:extLst>
          </p:cNvPr>
          <p:cNvSpPr txBox="1"/>
          <p:nvPr/>
        </p:nvSpPr>
        <p:spPr>
          <a:xfrm>
            <a:off x="425556" y="3198167"/>
            <a:ext cx="11189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Se o retorno for uma página em branco, significa que a conexão foi realizada com sucesso.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5E793C-6F3B-2277-EAA6-57E592E2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88" y="4213503"/>
            <a:ext cx="6320443" cy="21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banco com </a:t>
            </a:r>
            <a:r>
              <a:rPr lang="pt-BR" sz="36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pdo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C39764-0E4E-5EFF-1782-4A63C80FB8B7}"/>
              </a:ext>
            </a:extLst>
          </p:cNvPr>
          <p:cNvSpPr txBox="1"/>
          <p:nvPr/>
        </p:nvSpPr>
        <p:spPr>
          <a:xfrm>
            <a:off x="425556" y="1471892"/>
            <a:ext cx="115864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Podemos provocar uma </a:t>
            </a:r>
            <a:r>
              <a:rPr lang="pt-BR" sz="2800" dirty="0">
                <a:solidFill>
                  <a:srgbClr val="FFC000"/>
                </a:solidFill>
              </a:rPr>
              <a:t>erro</a:t>
            </a:r>
            <a:r>
              <a:rPr lang="pt-BR" sz="2800" dirty="0"/>
              <a:t>. Alterando o </a:t>
            </a:r>
            <a:r>
              <a:rPr lang="pt-BR" sz="2800" b="1" dirty="0">
                <a:solidFill>
                  <a:srgbClr val="FFC000"/>
                </a:solidFill>
              </a:rPr>
              <a:t>nome</a:t>
            </a:r>
            <a:r>
              <a:rPr lang="pt-BR" sz="2800" dirty="0"/>
              <a:t> do Banco de Dados no script.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A21A8B-7F50-B875-2119-55850E50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8" y="2775755"/>
            <a:ext cx="11988145" cy="18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4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65082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banco com </a:t>
            </a:r>
            <a:r>
              <a:rPr lang="pt-BR" sz="36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pdo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385B58-FBEC-4BF0-A8E4-03DCD9299A71}"/>
              </a:ext>
            </a:extLst>
          </p:cNvPr>
          <p:cNvSpPr txBox="1"/>
          <p:nvPr/>
        </p:nvSpPr>
        <p:spPr>
          <a:xfrm>
            <a:off x="362338" y="875067"/>
            <a:ext cx="11650825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Tratando Erro de Conexão com </a:t>
            </a:r>
            <a:r>
              <a:rPr lang="pt-BR" sz="2400" dirty="0" err="1">
                <a:solidFill>
                  <a:srgbClr val="FFFF00"/>
                </a:solidFill>
              </a:rPr>
              <a:t>Try</a:t>
            </a:r>
            <a:r>
              <a:rPr lang="pt-BR" sz="2400" dirty="0">
                <a:solidFill>
                  <a:srgbClr val="FFFF00"/>
                </a:solidFill>
              </a:rPr>
              <a:t>/Catch </a:t>
            </a:r>
            <a:r>
              <a:rPr lang="pt-BR" sz="2400" dirty="0"/>
              <a:t>utilizando a </a:t>
            </a:r>
            <a:r>
              <a:rPr lang="pt-BR" sz="2400" dirty="0">
                <a:solidFill>
                  <a:srgbClr val="FFFF00"/>
                </a:solidFill>
              </a:rPr>
              <a:t>classe  </a:t>
            </a:r>
            <a:r>
              <a:rPr lang="pt-BR" sz="2400" dirty="0" err="1">
                <a:solidFill>
                  <a:srgbClr val="FFFF00"/>
                </a:solidFill>
              </a:rPr>
              <a:t>Exception</a:t>
            </a:r>
            <a:endParaRPr lang="pt-BR" sz="2400" dirty="0">
              <a:solidFill>
                <a:srgbClr val="FFFF00"/>
              </a:solidFill>
            </a:endParaRPr>
          </a:p>
          <a:p>
            <a:endParaRPr lang="pt-BR" sz="1400" dirty="0"/>
          </a:p>
          <a:p>
            <a:r>
              <a:rPr lang="pt-BR" sz="2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O bloco PHP </a:t>
            </a:r>
            <a:r>
              <a:rPr lang="pt-BR" sz="20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try</a:t>
            </a:r>
            <a:r>
              <a:rPr lang="pt-BR" sz="20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catch </a:t>
            </a:r>
            <a:r>
              <a:rPr lang="pt-BR" sz="20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serve</a:t>
            </a:r>
            <a:r>
              <a:rPr lang="pt-BR" sz="2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 para que, em um dado momento em que um código possa gerar um </a:t>
            </a:r>
            <a:r>
              <a:rPr lang="pt-BR" sz="20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erro inesperado</a:t>
            </a:r>
            <a:r>
              <a:rPr lang="pt-BR" sz="2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, o programador consiga manipular as possibilidades e exceções. Dessa forma, através do </a:t>
            </a:r>
            <a:r>
              <a:rPr lang="pt-BR" sz="2000" b="1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Try</a:t>
            </a:r>
            <a:r>
              <a:rPr lang="pt-BR" sz="2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 ele irá tentar executar o código, caso não ocorra nenhum erro, o programa seguirá o seu fluxo normal.</a:t>
            </a:r>
            <a:endParaRPr lang="pt-BR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7FCA5A-7B05-BF08-DA92-B47559D40A64}"/>
              </a:ext>
            </a:extLst>
          </p:cNvPr>
          <p:cNvSpPr txBox="1"/>
          <p:nvPr/>
        </p:nvSpPr>
        <p:spPr>
          <a:xfrm>
            <a:off x="538420" y="2764572"/>
            <a:ext cx="10823330" cy="409342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//Conectando o Banco de Dados com PDO</a:t>
            </a:r>
          </a:p>
          <a:p>
            <a:endParaRPr lang="pt-BR" sz="2000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//Tratando Exceções com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/catch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PDO(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mysql:host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=academico1"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PDOException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$e){</a:t>
            </a: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$e-&gt;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$e-&gt;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getCode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   </a:t>
            </a: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7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banco com </a:t>
            </a:r>
            <a:r>
              <a:rPr lang="pt-BR" sz="36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pdo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385B58-FBEC-4BF0-A8E4-03DCD9299A71}"/>
              </a:ext>
            </a:extLst>
          </p:cNvPr>
          <p:cNvSpPr txBox="1"/>
          <p:nvPr/>
        </p:nvSpPr>
        <p:spPr>
          <a:xfrm>
            <a:off x="362339" y="1120676"/>
            <a:ext cx="114673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Testando a conexão após o tratamento de erro.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FF00"/>
                </a:solidFill>
              </a:rPr>
              <a:t>Observe que a mensagem é mais exata no erro.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DABFB7-4759-7632-ED05-6E04272D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6" y="2822734"/>
            <a:ext cx="10176323" cy="2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7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214010" y="172764"/>
            <a:ext cx="11510917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banco com </a:t>
            </a:r>
            <a:r>
              <a:rPr lang="pt-BR" sz="36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pdo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385B58-FBEC-4BF0-A8E4-03DCD9299A71}"/>
              </a:ext>
            </a:extLst>
          </p:cNvPr>
          <p:cNvSpPr txBox="1"/>
          <p:nvPr/>
        </p:nvSpPr>
        <p:spPr>
          <a:xfrm>
            <a:off x="164814" y="875067"/>
            <a:ext cx="11862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Agora vamos colocar o nosso </a:t>
            </a:r>
            <a:r>
              <a:rPr lang="pt-BR" sz="2800" dirty="0">
                <a:solidFill>
                  <a:srgbClr val="00B0F0"/>
                </a:solidFill>
              </a:rPr>
              <a:t>script</a:t>
            </a:r>
            <a:r>
              <a:rPr lang="pt-BR" sz="2800" dirty="0"/>
              <a:t> de conexão dentro de uma </a:t>
            </a:r>
            <a:r>
              <a:rPr lang="pt-BR" sz="2800" dirty="0">
                <a:solidFill>
                  <a:srgbClr val="00B0F0"/>
                </a:solidFill>
              </a:rPr>
              <a:t>função</a:t>
            </a:r>
            <a:r>
              <a:rPr lang="pt-BR" sz="2800" dirty="0"/>
              <a:t>.</a:t>
            </a: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4D7EC3-2D72-F6E6-1F05-B2523B43CB74}"/>
              </a:ext>
            </a:extLst>
          </p:cNvPr>
          <p:cNvSpPr txBox="1"/>
          <p:nvPr/>
        </p:nvSpPr>
        <p:spPr>
          <a:xfrm>
            <a:off x="252922" y="1428797"/>
            <a:ext cx="11653735" cy="532453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//Conectando o Banco de Dados com PDO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 uma função para utilizar o script em outros arquivos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conectar(){</a:t>
            </a:r>
          </a:p>
          <a:p>
            <a:b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//Tratando Exceções com </a:t>
            </a:r>
            <a:r>
              <a:rPr lang="pt-BR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/catch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PDO(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mysql:host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academico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PDOException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$e){</a:t>
            </a: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$e-&gt;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$e-&gt;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getCode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//Retorna a variável de conexão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2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banco com </a:t>
            </a:r>
            <a:r>
              <a:rPr lang="pt-BR" sz="36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pdo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385B58-FBEC-4BF0-A8E4-03DCD9299A71}"/>
              </a:ext>
            </a:extLst>
          </p:cNvPr>
          <p:cNvSpPr txBox="1"/>
          <p:nvPr/>
        </p:nvSpPr>
        <p:spPr>
          <a:xfrm>
            <a:off x="362339" y="1120676"/>
            <a:ext cx="1146732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Testando a conexão após a criação da função.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FF00"/>
                </a:solidFill>
              </a:rPr>
              <a:t>Agora não deve ter mensagem de erro.  Significa que a </a:t>
            </a:r>
            <a:r>
              <a:rPr lang="pt-BR" sz="2400" dirty="0">
                <a:solidFill>
                  <a:srgbClr val="00B0F0"/>
                </a:solidFill>
              </a:rPr>
              <a:t>conexão</a:t>
            </a:r>
            <a:r>
              <a:rPr lang="pt-BR" sz="2400" dirty="0">
                <a:solidFill>
                  <a:srgbClr val="FFFF00"/>
                </a:solidFill>
              </a:rPr>
              <a:t> ocorreu corretamente.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14341A-AB0B-A64E-CFB4-4363C9E9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1" y="3059056"/>
            <a:ext cx="6330596" cy="242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8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385B58-FBEC-4BF0-A8E4-03DCD9299A71}"/>
              </a:ext>
            </a:extLst>
          </p:cNvPr>
          <p:cNvSpPr txBox="1"/>
          <p:nvPr/>
        </p:nvSpPr>
        <p:spPr>
          <a:xfrm>
            <a:off x="425556" y="1878795"/>
            <a:ext cx="11467321" cy="295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Nesta aula aprendemos como realizar uma </a:t>
            </a:r>
            <a:r>
              <a:rPr lang="pt-BR" sz="3200" dirty="0">
                <a:solidFill>
                  <a:srgbClr val="00B0F0"/>
                </a:solidFill>
              </a:rPr>
              <a:t>conexão</a:t>
            </a:r>
            <a:r>
              <a:rPr lang="pt-BR" sz="3200" dirty="0"/>
              <a:t> com banco de dados, utilizando </a:t>
            </a:r>
            <a:r>
              <a:rPr lang="pt-BR" sz="3200" dirty="0">
                <a:solidFill>
                  <a:srgbClr val="00B0F0"/>
                </a:solidFill>
              </a:rPr>
              <a:t>PDO</a:t>
            </a:r>
            <a:r>
              <a:rPr lang="pt-BR" sz="3200" dirty="0"/>
              <a:t> na linguagem de programação </a:t>
            </a:r>
            <a:r>
              <a:rPr lang="pt-BR" sz="3200" dirty="0">
                <a:solidFill>
                  <a:srgbClr val="00B0F0"/>
                </a:solidFill>
              </a:rPr>
              <a:t>PHP.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Na próxima aula vamos  criar o </a:t>
            </a:r>
            <a:r>
              <a:rPr lang="pt-BR" sz="3200" dirty="0">
                <a:solidFill>
                  <a:srgbClr val="FFC000"/>
                </a:solidFill>
              </a:rPr>
              <a:t>script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/>
              <a:t>da tela de </a:t>
            </a:r>
            <a:r>
              <a:rPr lang="pt-BR" sz="3200" dirty="0">
                <a:solidFill>
                  <a:srgbClr val="FFC000"/>
                </a:solidFill>
              </a:rPr>
              <a:t>login</a:t>
            </a:r>
            <a:r>
              <a:rPr lang="pt-BR" sz="32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41285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1626</TotalTime>
  <Words>614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</vt:lpstr>
      <vt:lpstr>Consolas</vt:lpstr>
      <vt:lpstr>Rockwell</vt:lpstr>
      <vt:lpstr>Source Serif Pro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Raimundo Martins</cp:lastModifiedBy>
  <cp:revision>30</cp:revision>
  <dcterms:created xsi:type="dcterms:W3CDTF">2021-01-15T21:11:28Z</dcterms:created>
  <dcterms:modified xsi:type="dcterms:W3CDTF">2023-11-21T01:10:53Z</dcterms:modified>
</cp:coreProperties>
</file>