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4" r:id="rId10"/>
    <p:sldId id="260" r:id="rId11"/>
    <p:sldId id="259" r:id="rId12"/>
    <p:sldId id="268" r:id="rId13"/>
    <p:sldId id="269" r:id="rId14"/>
    <p:sldId id="270" r:id="rId15"/>
    <p:sldId id="272" r:id="rId16"/>
    <p:sldId id="271" r:id="rId17"/>
    <p:sldId id="273" r:id="rId18"/>
    <p:sldId id="280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D895F-BE84-4607-ABD7-D4373150BCC9}" v="3" dt="2021-02-05T01:28:47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undo Martins" userId="3438f4a92a4f9330" providerId="LiveId" clId="{3BA1AD5D-A327-47D6-8AA2-5F184E95F10D}"/>
    <pc:docChg chg="undo custSel addSld modSld sldOrd">
      <pc:chgData name="Raimundo Martins" userId="3438f4a92a4f9330" providerId="LiveId" clId="{3BA1AD5D-A327-47D6-8AA2-5F184E95F10D}" dt="2021-02-02T01:37:19.999" v="1570" actId="113"/>
      <pc:docMkLst>
        <pc:docMk/>
      </pc:docMkLst>
      <pc:sldChg chg="addSp delSp modSp mod">
        <pc:chgData name="Raimundo Martins" userId="3438f4a92a4f9330" providerId="LiveId" clId="{3BA1AD5D-A327-47D6-8AA2-5F184E95F10D}" dt="2021-02-01T23:50:17.125" v="897" actId="20577"/>
        <pc:sldMkLst>
          <pc:docMk/>
          <pc:sldMk cId="1901734869" sldId="258"/>
        </pc:sldMkLst>
        <pc:spChg chg="add del mod">
          <ac:chgData name="Raimundo Martins" userId="3438f4a92a4f9330" providerId="LiveId" clId="{3BA1AD5D-A327-47D6-8AA2-5F184E95F10D}" dt="2021-02-01T22:44:09.404" v="345" actId="478"/>
          <ac:spMkLst>
            <pc:docMk/>
            <pc:sldMk cId="1901734869" sldId="258"/>
            <ac:spMk id="2" creationId="{77F365E9-0E63-4B3E-B9B4-982BEEF826BF}"/>
          </ac:spMkLst>
        </pc:spChg>
        <pc:spChg chg="add del mod">
          <ac:chgData name="Raimundo Martins" userId="3438f4a92a4f9330" providerId="LiveId" clId="{3BA1AD5D-A327-47D6-8AA2-5F184E95F10D}" dt="2021-02-01T22:47:04.786" v="383" actId="478"/>
          <ac:spMkLst>
            <pc:docMk/>
            <pc:sldMk cId="1901734869" sldId="258"/>
            <ac:spMk id="4" creationId="{D75531CD-75CB-4639-AE72-6632ED59F0A3}"/>
          </ac:spMkLst>
        </pc:spChg>
        <pc:spChg chg="add mod">
          <ac:chgData name="Raimundo Martins" userId="3438f4a92a4f9330" providerId="LiveId" clId="{3BA1AD5D-A327-47D6-8AA2-5F184E95F10D}" dt="2021-02-01T23:50:17.125" v="897" actId="20577"/>
          <ac:spMkLst>
            <pc:docMk/>
            <pc:sldMk cId="1901734869" sldId="258"/>
            <ac:spMk id="5" creationId="{E459B39D-F372-4E01-9704-C6EA82583A78}"/>
          </ac:spMkLst>
        </pc:spChg>
        <pc:spChg chg="add del mod">
          <ac:chgData name="Raimundo Martins" userId="3438f4a92a4f9330" providerId="LiveId" clId="{3BA1AD5D-A327-47D6-8AA2-5F184E95F10D}" dt="2021-02-01T22:44:11.226" v="346" actId="478"/>
          <ac:spMkLst>
            <pc:docMk/>
            <pc:sldMk cId="1901734869" sldId="258"/>
            <ac:spMk id="6" creationId="{8BADA9B0-2A81-4173-ACCE-FFA777A4AE2A}"/>
          </ac:spMkLst>
        </pc:spChg>
        <pc:spChg chg="del mod">
          <ac:chgData name="Raimundo Martins" userId="3438f4a92a4f9330" providerId="LiveId" clId="{3BA1AD5D-A327-47D6-8AA2-5F184E95F10D}" dt="2021-02-01T22:47:00.377" v="382" actId="478"/>
          <ac:spMkLst>
            <pc:docMk/>
            <pc:sldMk cId="1901734869" sldId="258"/>
            <ac:spMk id="7" creationId="{756A7E52-7275-407F-ADEC-D7943DB37595}"/>
          </ac:spMkLst>
        </pc:spChg>
        <pc:spChg chg="add del mod">
          <ac:chgData name="Raimundo Martins" userId="3438f4a92a4f9330" providerId="LiveId" clId="{3BA1AD5D-A327-47D6-8AA2-5F184E95F10D}" dt="2021-02-01T22:44:15.636" v="348" actId="478"/>
          <ac:spMkLst>
            <pc:docMk/>
            <pc:sldMk cId="1901734869" sldId="258"/>
            <ac:spMk id="8" creationId="{1A12458F-7956-462D-86BD-2DBB46800BBF}"/>
          </ac:spMkLst>
        </pc:spChg>
        <pc:spChg chg="mod">
          <ac:chgData name="Raimundo Martins" userId="3438f4a92a4f9330" providerId="LiveId" clId="{3BA1AD5D-A327-47D6-8AA2-5F184E95F10D}" dt="2021-02-01T22:43:53.818" v="344" actId="207"/>
          <ac:spMkLst>
            <pc:docMk/>
            <pc:sldMk cId="1901734869" sldId="258"/>
            <ac:spMk id="10" creationId="{E572A2ED-2129-4C02-95A1-F6953D7E3967}"/>
          </ac:spMkLst>
        </pc:spChg>
      </pc:sldChg>
      <pc:sldChg chg="delSp modSp add mod">
        <pc:chgData name="Raimundo Martins" userId="3438f4a92a4f9330" providerId="LiveId" clId="{3BA1AD5D-A327-47D6-8AA2-5F184E95F10D}" dt="2021-02-02T00:37:33.474" v="958" actId="207"/>
        <pc:sldMkLst>
          <pc:docMk/>
          <pc:sldMk cId="1610709027" sldId="259"/>
        </pc:sldMkLst>
        <pc:spChg chg="mod">
          <ac:chgData name="Raimundo Martins" userId="3438f4a92a4f9330" providerId="LiveId" clId="{3BA1AD5D-A327-47D6-8AA2-5F184E95F10D}" dt="2021-02-02T00:31:46.659" v="930" actId="207"/>
          <ac:spMkLst>
            <pc:docMk/>
            <pc:sldMk cId="1610709027" sldId="259"/>
            <ac:spMk id="2" creationId="{77F365E9-0E63-4B3E-B9B4-982BEEF826BF}"/>
          </ac:spMkLst>
        </pc:spChg>
        <pc:spChg chg="del">
          <ac:chgData name="Raimundo Martins" userId="3438f4a92a4f9330" providerId="LiveId" clId="{3BA1AD5D-A327-47D6-8AA2-5F184E95F10D}" dt="2021-02-01T20:56:25.829" v="154" actId="478"/>
          <ac:spMkLst>
            <pc:docMk/>
            <pc:sldMk cId="1610709027" sldId="259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2T00:37:33.474" v="958" actId="207"/>
          <ac:spMkLst>
            <pc:docMk/>
            <pc:sldMk cId="1610709027" sldId="259"/>
            <ac:spMk id="7" creationId="{756A7E52-7275-407F-ADEC-D7943DB37595}"/>
          </ac:spMkLst>
        </pc:spChg>
      </pc:sldChg>
      <pc:sldChg chg="add">
        <pc:chgData name="Raimundo Martins" userId="3438f4a92a4f9330" providerId="LiveId" clId="{3BA1AD5D-A327-47D6-8AA2-5F184E95F10D}" dt="2021-02-01T22:43:17.086" v="339" actId="2890"/>
        <pc:sldMkLst>
          <pc:docMk/>
          <pc:sldMk cId="3505535885" sldId="260"/>
        </pc:sldMkLst>
      </pc:sldChg>
      <pc:sldChg chg="modSp add mod">
        <pc:chgData name="Raimundo Martins" userId="3438f4a92a4f9330" providerId="LiveId" clId="{3BA1AD5D-A327-47D6-8AA2-5F184E95F10D}" dt="2021-02-01T22:53:17.814" v="443" actId="1076"/>
        <pc:sldMkLst>
          <pc:docMk/>
          <pc:sldMk cId="2167439421" sldId="261"/>
        </pc:sldMkLst>
        <pc:spChg chg="mod">
          <ac:chgData name="Raimundo Martins" userId="3438f4a92a4f9330" providerId="LiveId" clId="{3BA1AD5D-A327-47D6-8AA2-5F184E95F10D}" dt="2021-02-01T22:53:17.814" v="443" actId="1076"/>
          <ac:spMkLst>
            <pc:docMk/>
            <pc:sldMk cId="2167439421" sldId="261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2:50:29.959" v="421" actId="313"/>
          <ac:spMkLst>
            <pc:docMk/>
            <pc:sldMk cId="2167439421" sldId="261"/>
            <ac:spMk id="10" creationId="{E572A2ED-2129-4C02-95A1-F6953D7E3967}"/>
          </ac:spMkLst>
        </pc:spChg>
      </pc:sldChg>
      <pc:sldChg chg="addSp modSp add mod ord">
        <pc:chgData name="Raimundo Martins" userId="3438f4a92a4f9330" providerId="LiveId" clId="{3BA1AD5D-A327-47D6-8AA2-5F184E95F10D}" dt="2021-02-01T23:44:21.984" v="842" actId="207"/>
        <pc:sldMkLst>
          <pc:docMk/>
          <pc:sldMk cId="873682649" sldId="262"/>
        </pc:sldMkLst>
        <pc:spChg chg="mod">
          <ac:chgData name="Raimundo Martins" userId="3438f4a92a4f9330" providerId="LiveId" clId="{3BA1AD5D-A327-47D6-8AA2-5F184E95F10D}" dt="2021-02-01T23:44:21.984" v="842" actId="207"/>
          <ac:spMkLst>
            <pc:docMk/>
            <pc:sldMk cId="873682649" sldId="262"/>
            <ac:spMk id="5" creationId="{E459B39D-F372-4E01-9704-C6EA82583A78}"/>
          </ac:spMkLst>
        </pc:spChg>
        <pc:spChg chg="add mod">
          <ac:chgData name="Raimundo Martins" userId="3438f4a92a4f9330" providerId="LiveId" clId="{3BA1AD5D-A327-47D6-8AA2-5F184E95F10D}" dt="2021-02-01T22:57:19.431" v="475" actId="207"/>
          <ac:spMkLst>
            <pc:docMk/>
            <pc:sldMk cId="873682649" sldId="262"/>
            <ac:spMk id="6" creationId="{64773FCD-31E9-4BE8-AE16-51C1D85330E4}"/>
          </ac:spMkLst>
        </pc:spChg>
        <pc:spChg chg="mod">
          <ac:chgData name="Raimundo Martins" userId="3438f4a92a4f9330" providerId="LiveId" clId="{3BA1AD5D-A327-47D6-8AA2-5F184E95F10D}" dt="2021-02-01T22:54:13.393" v="448" actId="20577"/>
          <ac:spMkLst>
            <pc:docMk/>
            <pc:sldMk cId="873682649" sldId="262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16:01.834" v="640" actId="113"/>
        <pc:sldMkLst>
          <pc:docMk/>
          <pc:sldMk cId="4242000941" sldId="263"/>
        </pc:sldMkLst>
        <pc:spChg chg="mod">
          <ac:chgData name="Raimundo Martins" userId="3438f4a92a4f9330" providerId="LiveId" clId="{3BA1AD5D-A327-47D6-8AA2-5F184E95F10D}" dt="2021-02-01T23:16:01.834" v="640" actId="113"/>
          <ac:spMkLst>
            <pc:docMk/>
            <pc:sldMk cId="4242000941" sldId="263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00:02.357" v="479" actId="207"/>
          <ac:spMkLst>
            <pc:docMk/>
            <pc:sldMk cId="4242000941" sldId="263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51:06.091" v="901" actId="207"/>
        <pc:sldMkLst>
          <pc:docMk/>
          <pc:sldMk cId="4041752801" sldId="264"/>
        </pc:sldMkLst>
        <pc:spChg chg="mod">
          <ac:chgData name="Raimundo Martins" userId="3438f4a92a4f9330" providerId="LiveId" clId="{3BA1AD5D-A327-47D6-8AA2-5F184E95F10D}" dt="2021-02-01T23:51:06.091" v="901" actId="207"/>
          <ac:spMkLst>
            <pc:docMk/>
            <pc:sldMk cId="4041752801" sldId="264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27:13.033" v="645" actId="207"/>
          <ac:spMkLst>
            <pc:docMk/>
            <pc:sldMk cId="4041752801" sldId="264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32:19.042" v="694" actId="207"/>
        <pc:sldMkLst>
          <pc:docMk/>
          <pc:sldMk cId="1744832200" sldId="265"/>
        </pc:sldMkLst>
        <pc:spChg chg="mod">
          <ac:chgData name="Raimundo Martins" userId="3438f4a92a4f9330" providerId="LiveId" clId="{3BA1AD5D-A327-47D6-8AA2-5F184E95F10D}" dt="2021-02-01T23:32:19.042" v="694" actId="207"/>
          <ac:spMkLst>
            <pc:docMk/>
            <pc:sldMk cId="1744832200" sldId="265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29:17.456" v="663" actId="207"/>
          <ac:spMkLst>
            <pc:docMk/>
            <pc:sldMk cId="1744832200" sldId="265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35:08.260" v="713" actId="1076"/>
        <pc:sldMkLst>
          <pc:docMk/>
          <pc:sldMk cId="23500784" sldId="266"/>
        </pc:sldMkLst>
        <pc:spChg chg="mod">
          <ac:chgData name="Raimundo Martins" userId="3438f4a92a4f9330" providerId="LiveId" clId="{3BA1AD5D-A327-47D6-8AA2-5F184E95F10D}" dt="2021-02-01T23:35:08.260" v="713" actId="1076"/>
          <ac:spMkLst>
            <pc:docMk/>
            <pc:sldMk cId="23500784" sldId="266"/>
            <ac:spMk id="5" creationId="{E459B39D-F372-4E01-9704-C6EA82583A78}"/>
          </ac:spMkLst>
        </pc:spChg>
      </pc:sldChg>
      <pc:sldChg chg="addSp modSp add mod">
        <pc:chgData name="Raimundo Martins" userId="3438f4a92a4f9330" providerId="LiveId" clId="{3BA1AD5D-A327-47D6-8AA2-5F184E95F10D}" dt="2021-02-01T23:48:14.474" v="877" actId="1076"/>
        <pc:sldMkLst>
          <pc:docMk/>
          <pc:sldMk cId="1254777702" sldId="267"/>
        </pc:sldMkLst>
        <pc:spChg chg="mod">
          <ac:chgData name="Raimundo Martins" userId="3438f4a92a4f9330" providerId="LiveId" clId="{3BA1AD5D-A327-47D6-8AA2-5F184E95F10D}" dt="2021-02-01T23:43:30.546" v="840" actId="207"/>
          <ac:spMkLst>
            <pc:docMk/>
            <pc:sldMk cId="1254777702" sldId="267"/>
            <ac:spMk id="5" creationId="{E459B39D-F372-4E01-9704-C6EA82583A78}"/>
          </ac:spMkLst>
        </pc:spChg>
        <pc:spChg chg="add mod">
          <ac:chgData name="Raimundo Martins" userId="3438f4a92a4f9330" providerId="LiveId" clId="{3BA1AD5D-A327-47D6-8AA2-5F184E95F10D}" dt="2021-02-01T23:48:14.474" v="877" actId="1076"/>
          <ac:spMkLst>
            <pc:docMk/>
            <pc:sldMk cId="1254777702" sldId="267"/>
            <ac:spMk id="6" creationId="{D77A62B7-658A-4744-9B4B-9557915584B0}"/>
          </ac:spMkLst>
        </pc:spChg>
        <pc:spChg chg="mod">
          <ac:chgData name="Raimundo Martins" userId="3438f4a92a4f9330" providerId="LiveId" clId="{3BA1AD5D-A327-47D6-8AA2-5F184E95F10D}" dt="2021-02-01T23:39:59.162" v="720" actId="207"/>
          <ac:spMkLst>
            <pc:docMk/>
            <pc:sldMk cId="1254777702" sldId="267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2T00:59:39.713" v="1146" actId="20577"/>
        <pc:sldMkLst>
          <pc:docMk/>
          <pc:sldMk cId="2510725122" sldId="268"/>
        </pc:sldMkLst>
        <pc:spChg chg="mod">
          <ac:chgData name="Raimundo Martins" userId="3438f4a92a4f9330" providerId="LiveId" clId="{3BA1AD5D-A327-47D6-8AA2-5F184E95F10D}" dt="2021-02-02T00:58:18.665" v="1123" actId="207"/>
          <ac:spMkLst>
            <pc:docMk/>
            <pc:sldMk cId="2510725122" sldId="268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0:59:39.713" v="1146" actId="20577"/>
          <ac:spMkLst>
            <pc:docMk/>
            <pc:sldMk cId="2510725122" sldId="268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A1AD5D-A327-47D6-8AA2-5F184E95F10D}" dt="2021-02-02T01:04:22.199" v="1274" actId="20577"/>
        <pc:sldMkLst>
          <pc:docMk/>
          <pc:sldMk cId="320416227" sldId="269"/>
        </pc:sldMkLst>
        <pc:spChg chg="mod">
          <ac:chgData name="Raimundo Martins" userId="3438f4a92a4f9330" providerId="LiveId" clId="{3BA1AD5D-A327-47D6-8AA2-5F184E95F10D}" dt="2021-02-02T01:04:22.199" v="1274" actId="20577"/>
          <ac:spMkLst>
            <pc:docMk/>
            <pc:sldMk cId="320416227" sldId="269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1:03:17.228" v="1271" actId="20577"/>
          <ac:spMkLst>
            <pc:docMk/>
            <pc:sldMk cId="320416227" sldId="269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A1AD5D-A327-47D6-8AA2-5F184E95F10D}" dt="2021-02-02T01:13:48.062" v="1361" actId="14100"/>
        <pc:sldMkLst>
          <pc:docMk/>
          <pc:sldMk cId="2104452884" sldId="270"/>
        </pc:sldMkLst>
        <pc:spChg chg="mod">
          <ac:chgData name="Raimundo Martins" userId="3438f4a92a4f9330" providerId="LiveId" clId="{3BA1AD5D-A327-47D6-8AA2-5F184E95F10D}" dt="2021-02-02T01:13:02.832" v="1355" actId="207"/>
          <ac:spMkLst>
            <pc:docMk/>
            <pc:sldMk cId="2104452884" sldId="270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1:13:48.062" v="1361" actId="14100"/>
          <ac:spMkLst>
            <pc:docMk/>
            <pc:sldMk cId="2104452884" sldId="270"/>
            <ac:spMk id="7" creationId="{756A7E52-7275-407F-ADEC-D7943DB37595}"/>
          </ac:spMkLst>
        </pc:spChg>
      </pc:sldChg>
      <pc:sldChg chg="addSp delSp modSp add mod">
        <pc:chgData name="Raimundo Martins" userId="3438f4a92a4f9330" providerId="LiveId" clId="{3BA1AD5D-A327-47D6-8AA2-5F184E95F10D}" dt="2021-02-02T01:28:12.130" v="1517" actId="1076"/>
        <pc:sldMkLst>
          <pc:docMk/>
          <pc:sldMk cId="2994794085" sldId="271"/>
        </pc:sldMkLst>
        <pc:spChg chg="del mod">
          <ac:chgData name="Raimundo Martins" userId="3438f4a92a4f9330" providerId="LiveId" clId="{3BA1AD5D-A327-47D6-8AA2-5F184E95F10D}" dt="2021-02-02T01:27:48.856" v="1511" actId="21"/>
          <ac:spMkLst>
            <pc:docMk/>
            <pc:sldMk cId="2994794085" sldId="271"/>
            <ac:spMk id="2" creationId="{77F365E9-0E63-4B3E-B9B4-982BEEF826BF}"/>
          </ac:spMkLst>
        </pc:spChg>
        <pc:spChg chg="add mod">
          <ac:chgData name="Raimundo Martins" userId="3438f4a92a4f9330" providerId="LiveId" clId="{3BA1AD5D-A327-47D6-8AA2-5F184E95F10D}" dt="2021-02-02T01:28:12.130" v="1517" actId="1076"/>
          <ac:spMkLst>
            <pc:docMk/>
            <pc:sldMk cId="2994794085" sldId="271"/>
            <ac:spMk id="5" creationId="{D7DD58E5-D74E-467C-87E3-C4EAA7AA221C}"/>
          </ac:spMkLst>
        </pc:spChg>
        <pc:spChg chg="mod">
          <ac:chgData name="Raimundo Martins" userId="3438f4a92a4f9330" providerId="LiveId" clId="{3BA1AD5D-A327-47D6-8AA2-5F184E95F10D}" dt="2021-02-02T01:27:10.041" v="1508" actId="207"/>
          <ac:spMkLst>
            <pc:docMk/>
            <pc:sldMk cId="2994794085" sldId="271"/>
            <ac:spMk id="7" creationId="{756A7E52-7275-407F-ADEC-D7943DB37595}"/>
          </ac:spMkLst>
        </pc:spChg>
      </pc:sldChg>
      <pc:sldChg chg="addSp delSp modSp add mod ord">
        <pc:chgData name="Raimundo Martins" userId="3438f4a92a4f9330" providerId="LiveId" clId="{3BA1AD5D-A327-47D6-8AA2-5F184E95F10D}" dt="2021-02-02T01:28:18.336" v="1519" actId="1076"/>
        <pc:sldMkLst>
          <pc:docMk/>
          <pc:sldMk cId="3490978873" sldId="272"/>
        </pc:sldMkLst>
        <pc:spChg chg="del mod">
          <ac:chgData name="Raimundo Martins" userId="3438f4a92a4f9330" providerId="LiveId" clId="{3BA1AD5D-A327-47D6-8AA2-5F184E95F10D}" dt="2021-02-02T01:28:00.959" v="1514" actId="21"/>
          <ac:spMkLst>
            <pc:docMk/>
            <pc:sldMk cId="3490978873" sldId="272"/>
            <ac:spMk id="2" creationId="{77F365E9-0E63-4B3E-B9B4-982BEEF826BF}"/>
          </ac:spMkLst>
        </pc:spChg>
        <pc:spChg chg="add mod">
          <ac:chgData name="Raimundo Martins" userId="3438f4a92a4f9330" providerId="LiveId" clId="{3BA1AD5D-A327-47D6-8AA2-5F184E95F10D}" dt="2021-02-02T01:28:18.336" v="1519" actId="1076"/>
          <ac:spMkLst>
            <pc:docMk/>
            <pc:sldMk cId="3490978873" sldId="272"/>
            <ac:spMk id="5" creationId="{E76766D1-BB1D-4E78-872B-38ECEB407C3A}"/>
          </ac:spMkLst>
        </pc:spChg>
      </pc:sldChg>
      <pc:sldChg chg="delSp modSp add mod">
        <pc:chgData name="Raimundo Martins" userId="3438f4a92a4f9330" providerId="LiveId" clId="{3BA1AD5D-A327-47D6-8AA2-5F184E95F10D}" dt="2021-02-02T01:37:19.999" v="1570" actId="113"/>
        <pc:sldMkLst>
          <pc:docMk/>
          <pc:sldMk cId="1324230909" sldId="273"/>
        </pc:sldMkLst>
        <pc:spChg chg="mod">
          <ac:chgData name="Raimundo Martins" userId="3438f4a92a4f9330" providerId="LiveId" clId="{3BA1AD5D-A327-47D6-8AA2-5F184E95F10D}" dt="2021-02-02T01:36:13.524" v="1560" actId="20577"/>
          <ac:spMkLst>
            <pc:docMk/>
            <pc:sldMk cId="1324230909" sldId="273"/>
            <ac:spMk id="5" creationId="{D7DD58E5-D74E-467C-87E3-C4EAA7AA221C}"/>
          </ac:spMkLst>
        </pc:spChg>
        <pc:spChg chg="mod">
          <ac:chgData name="Raimundo Martins" userId="3438f4a92a4f9330" providerId="LiveId" clId="{3BA1AD5D-A327-47D6-8AA2-5F184E95F10D}" dt="2021-02-02T01:37:19.999" v="1570" actId="113"/>
          <ac:spMkLst>
            <pc:docMk/>
            <pc:sldMk cId="1324230909" sldId="273"/>
            <ac:spMk id="7" creationId="{756A7E52-7275-407F-ADEC-D7943DB37595}"/>
          </ac:spMkLst>
        </pc:spChg>
        <pc:spChg chg="del">
          <ac:chgData name="Raimundo Martins" userId="3438f4a92a4f9330" providerId="LiveId" clId="{3BA1AD5D-A327-47D6-8AA2-5F184E95F10D}" dt="2021-02-02T01:34:34.503" v="1543" actId="478"/>
          <ac:spMkLst>
            <pc:docMk/>
            <pc:sldMk cId="1324230909" sldId="273"/>
            <ac:spMk id="10" creationId="{E572A2ED-2129-4C02-95A1-F6953D7E3967}"/>
          </ac:spMkLst>
        </pc:spChg>
      </pc:sldChg>
    </pc:docChg>
  </pc:docChgLst>
  <pc:docChgLst>
    <pc:chgData name="Raimundo Martins" userId="3438f4a92a4f9330" providerId="LiveId" clId="{0DED895F-BE84-4607-ABD7-D4373150BCC9}"/>
    <pc:docChg chg="undo custSel addSld modSld sldOrd">
      <pc:chgData name="Raimundo Martins" userId="3438f4a92a4f9330" providerId="LiveId" clId="{0DED895F-BE84-4607-ABD7-D4373150BCC9}" dt="2021-02-04T19:05:31.683" v="152" actId="20577"/>
      <pc:docMkLst>
        <pc:docMk/>
      </pc:docMkLst>
      <pc:sldChg chg="modSp mod">
        <pc:chgData name="Raimundo Martins" userId="3438f4a92a4f9330" providerId="LiveId" clId="{0DED895F-BE84-4607-ABD7-D4373150BCC9}" dt="2021-02-04T14:53:18.421" v="74" actId="207"/>
        <pc:sldMkLst>
          <pc:docMk/>
          <pc:sldMk cId="4041752801" sldId="264"/>
        </pc:sldMkLst>
        <pc:spChg chg="mod">
          <ac:chgData name="Raimundo Martins" userId="3438f4a92a4f9330" providerId="LiveId" clId="{0DED895F-BE84-4607-ABD7-D4373150BCC9}" dt="2021-02-04T14:53:18.421" v="74" actId="207"/>
          <ac:spMkLst>
            <pc:docMk/>
            <pc:sldMk cId="4041752801" sldId="264"/>
            <ac:spMk id="5" creationId="{E459B39D-F372-4E01-9704-C6EA82583A78}"/>
          </ac:spMkLst>
        </pc:spChg>
      </pc:sldChg>
      <pc:sldChg chg="modSp mod">
        <pc:chgData name="Raimundo Martins" userId="3438f4a92a4f9330" providerId="LiveId" clId="{0DED895F-BE84-4607-ABD7-D4373150BCC9}" dt="2021-02-04T14:59:48.268" v="122" actId="207"/>
        <pc:sldMkLst>
          <pc:docMk/>
          <pc:sldMk cId="1744832200" sldId="265"/>
        </pc:sldMkLst>
        <pc:spChg chg="mod">
          <ac:chgData name="Raimundo Martins" userId="3438f4a92a4f9330" providerId="LiveId" clId="{0DED895F-BE84-4607-ABD7-D4373150BCC9}" dt="2021-02-04T14:59:48.268" v="122" actId="207"/>
          <ac:spMkLst>
            <pc:docMk/>
            <pc:sldMk cId="1744832200" sldId="265"/>
            <ac:spMk id="5" creationId="{E459B39D-F372-4E01-9704-C6EA82583A78}"/>
          </ac:spMkLst>
        </pc:spChg>
      </pc:sldChg>
      <pc:sldChg chg="modSp mod">
        <pc:chgData name="Raimundo Martins" userId="3438f4a92a4f9330" providerId="LiveId" clId="{0DED895F-BE84-4607-ABD7-D4373150BCC9}" dt="2021-02-04T14:58:45.471" v="112" actId="6549"/>
        <pc:sldMkLst>
          <pc:docMk/>
          <pc:sldMk cId="23500784" sldId="266"/>
        </pc:sldMkLst>
        <pc:spChg chg="mod">
          <ac:chgData name="Raimundo Martins" userId="3438f4a92a4f9330" providerId="LiveId" clId="{0DED895F-BE84-4607-ABD7-D4373150BCC9}" dt="2021-02-04T14:48:24.976" v="60" actId="207"/>
          <ac:spMkLst>
            <pc:docMk/>
            <pc:sldMk cId="23500784" sldId="266"/>
            <ac:spMk id="5" creationId="{E459B39D-F372-4E01-9704-C6EA82583A78}"/>
          </ac:spMkLst>
        </pc:spChg>
        <pc:spChg chg="mod">
          <ac:chgData name="Raimundo Martins" userId="3438f4a92a4f9330" providerId="LiveId" clId="{0DED895F-BE84-4607-ABD7-D4373150BCC9}" dt="2021-02-04T14:58:45.471" v="112" actId="6549"/>
          <ac:spMkLst>
            <pc:docMk/>
            <pc:sldMk cId="23500784" sldId="266"/>
            <ac:spMk id="10" creationId="{E572A2ED-2129-4C02-95A1-F6953D7E3967}"/>
          </ac:spMkLst>
        </pc:spChg>
      </pc:sldChg>
      <pc:sldChg chg="modSp mod">
        <pc:chgData name="Raimundo Martins" userId="3438f4a92a4f9330" providerId="LiveId" clId="{0DED895F-BE84-4607-ABD7-D4373150BCC9}" dt="2021-02-04T14:51:23.346" v="73" actId="207"/>
        <pc:sldMkLst>
          <pc:docMk/>
          <pc:sldMk cId="1254777702" sldId="267"/>
        </pc:sldMkLst>
        <pc:spChg chg="mod">
          <ac:chgData name="Raimundo Martins" userId="3438f4a92a4f9330" providerId="LiveId" clId="{0DED895F-BE84-4607-ABD7-D4373150BCC9}" dt="2021-02-04T14:51:23.346" v="73" actId="207"/>
          <ac:spMkLst>
            <pc:docMk/>
            <pc:sldMk cId="1254777702" sldId="267"/>
            <ac:spMk id="5" creationId="{E459B39D-F372-4E01-9704-C6EA82583A78}"/>
          </ac:spMkLst>
        </pc:spChg>
        <pc:spChg chg="mod">
          <ac:chgData name="Raimundo Martins" userId="3438f4a92a4f9330" providerId="LiveId" clId="{0DED895F-BE84-4607-ABD7-D4373150BCC9}" dt="2021-02-04T14:50:55.359" v="71" actId="207"/>
          <ac:spMkLst>
            <pc:docMk/>
            <pc:sldMk cId="1254777702" sldId="267"/>
            <ac:spMk id="6" creationId="{D77A62B7-658A-4744-9B4B-9557915584B0}"/>
          </ac:spMkLst>
        </pc:spChg>
      </pc:sldChg>
      <pc:sldChg chg="modSp mod">
        <pc:chgData name="Raimundo Martins" userId="3438f4a92a4f9330" providerId="LiveId" clId="{0DED895F-BE84-4607-ABD7-D4373150BCC9}" dt="2021-02-04T19:05:31.683" v="152" actId="20577"/>
        <pc:sldMkLst>
          <pc:docMk/>
          <pc:sldMk cId="1324230909" sldId="273"/>
        </pc:sldMkLst>
        <pc:spChg chg="mod">
          <ac:chgData name="Raimundo Martins" userId="3438f4a92a4f9330" providerId="LiveId" clId="{0DED895F-BE84-4607-ABD7-D4373150BCC9}" dt="2021-02-04T19:05:31.683" v="152" actId="20577"/>
          <ac:spMkLst>
            <pc:docMk/>
            <pc:sldMk cId="1324230909" sldId="273"/>
            <ac:spMk id="7" creationId="{756A7E52-7275-407F-ADEC-D7943DB37595}"/>
          </ac:spMkLst>
        </pc:spChg>
      </pc:sldChg>
      <pc:sldChg chg="modSp add mod ord">
        <pc:chgData name="Raimundo Martins" userId="3438f4a92a4f9330" providerId="LiveId" clId="{0DED895F-BE84-4607-ABD7-D4373150BCC9}" dt="2021-02-04T15:04:15.673" v="146"/>
        <pc:sldMkLst>
          <pc:docMk/>
          <pc:sldMk cId="2576770649" sldId="274"/>
        </pc:sldMkLst>
        <pc:spChg chg="mod">
          <ac:chgData name="Raimundo Martins" userId="3438f4a92a4f9330" providerId="LiveId" clId="{0DED895F-BE84-4607-ABD7-D4373150BCC9}" dt="2021-02-04T15:03:29.659" v="144" actId="2710"/>
          <ac:spMkLst>
            <pc:docMk/>
            <pc:sldMk cId="2576770649" sldId="274"/>
            <ac:spMk id="5" creationId="{E459B39D-F372-4E01-9704-C6EA82583A78}"/>
          </ac:spMkLst>
        </pc:spChg>
        <pc:spChg chg="mod">
          <ac:chgData name="Raimundo Martins" userId="3438f4a92a4f9330" providerId="LiveId" clId="{0DED895F-BE84-4607-ABD7-D4373150BCC9}" dt="2021-02-04T15:00:49.774" v="125" actId="207"/>
          <ac:spMkLst>
            <pc:docMk/>
            <pc:sldMk cId="2576770649" sldId="274"/>
            <ac:spMk id="10" creationId="{E572A2ED-2129-4C02-95A1-F6953D7E3967}"/>
          </ac:spMkLst>
        </pc:spChg>
      </pc:sldChg>
    </pc:docChg>
  </pc:docChgLst>
  <pc:docChgLst>
    <pc:chgData name="Raimundo Martins" userId="3438f4a92a4f9330" providerId="LiveId" clId="{CD64C280-24C9-4267-8974-EFE8CE537B97}"/>
    <pc:docChg chg="custSel delSld modSld">
      <pc:chgData name="Raimundo Martins" userId="3438f4a92a4f9330" providerId="LiveId" clId="{CD64C280-24C9-4267-8974-EFE8CE537B97}" dt="2021-02-01T20:40:47.945" v="43" actId="207"/>
      <pc:docMkLst>
        <pc:docMk/>
      </pc:docMkLst>
      <pc:sldChg chg="delSp modSp mod">
        <pc:chgData name="Raimundo Martins" userId="3438f4a92a4f9330" providerId="LiveId" clId="{CD64C280-24C9-4267-8974-EFE8CE537B97}" dt="2021-02-01T20:40:47.945" v="43" actId="207"/>
        <pc:sldMkLst>
          <pc:docMk/>
          <pc:sldMk cId="1901734869" sldId="258"/>
        </pc:sldMkLst>
        <pc:spChg chg="mod">
          <ac:chgData name="Raimundo Martins" userId="3438f4a92a4f9330" providerId="LiveId" clId="{CD64C280-24C9-4267-8974-EFE8CE537B97}" dt="2021-02-01T20:40:47.945" v="43" actId="207"/>
          <ac:spMkLst>
            <pc:docMk/>
            <pc:sldMk cId="1901734869" sldId="258"/>
            <ac:spMk id="7" creationId="{756A7E52-7275-407F-ADEC-D7943DB37595}"/>
          </ac:spMkLst>
        </pc:spChg>
        <pc:spChg chg="mod">
          <ac:chgData name="Raimundo Martins" userId="3438f4a92a4f9330" providerId="LiveId" clId="{CD64C280-24C9-4267-8974-EFE8CE537B97}" dt="2021-02-01T20:38:28.397" v="22" actId="6549"/>
          <ac:spMkLst>
            <pc:docMk/>
            <pc:sldMk cId="1901734869" sldId="258"/>
            <ac:spMk id="10" creationId="{E572A2ED-2129-4C02-95A1-F6953D7E3967}"/>
          </ac:spMkLst>
        </pc:spChg>
        <pc:picChg chg="del">
          <ac:chgData name="Raimundo Martins" userId="3438f4a92a4f9330" providerId="LiveId" clId="{CD64C280-24C9-4267-8974-EFE8CE537B97}" dt="2021-02-01T20:38:08.925" v="3" actId="478"/>
          <ac:picMkLst>
            <pc:docMk/>
            <pc:sldMk cId="1901734869" sldId="258"/>
            <ac:picMk id="3" creationId="{674FDC2B-1822-4302-8AFB-7639FFCE63F2}"/>
          </ac:picMkLst>
        </pc:picChg>
      </pc:sldChg>
      <pc:sldChg chg="del">
        <pc:chgData name="Raimundo Martins" userId="3438f4a92a4f9330" providerId="LiveId" clId="{CD64C280-24C9-4267-8974-EFE8CE537B97}" dt="2021-02-01T20:38:05.533" v="2" actId="47"/>
        <pc:sldMkLst>
          <pc:docMk/>
          <pc:sldMk cId="1412205876" sldId="259"/>
        </pc:sldMkLst>
      </pc:sldChg>
      <pc:sldChg chg="del">
        <pc:chgData name="Raimundo Martins" userId="3438f4a92a4f9330" providerId="LiveId" clId="{CD64C280-24C9-4267-8974-EFE8CE537B97}" dt="2021-02-01T20:38:04.856" v="1" actId="47"/>
        <pc:sldMkLst>
          <pc:docMk/>
          <pc:sldMk cId="2735891908" sldId="260"/>
        </pc:sldMkLst>
      </pc:sldChg>
      <pc:sldChg chg="del">
        <pc:chgData name="Raimundo Martins" userId="3438f4a92a4f9330" providerId="LiveId" clId="{CD64C280-24C9-4267-8974-EFE8CE537B97}" dt="2021-02-01T20:38:04.276" v="0" actId="47"/>
        <pc:sldMkLst>
          <pc:docMk/>
          <pc:sldMk cId="27456760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1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6534-39E9-42A3-8922-EF56EAEE874E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Manipulação de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Formulários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PHP</a:t>
            </a:r>
            <a:endParaRPr lang="pt-BR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209026" y="1268597"/>
            <a:ext cx="120989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As </a:t>
            </a:r>
            <a:r>
              <a:rPr lang="pt-BR" sz="3200" dirty="0">
                <a:solidFill>
                  <a:srgbClr val="00B0F0"/>
                </a:solidFill>
              </a:rPr>
              <a:t>Variáveis</a:t>
            </a:r>
            <a:r>
              <a:rPr lang="pt-BR" sz="3200" dirty="0">
                <a:solidFill>
                  <a:srgbClr val="FFC000"/>
                </a:solidFill>
              </a:rPr>
              <a:t> </a:t>
            </a:r>
            <a:r>
              <a:rPr lang="pt-BR" sz="3200" dirty="0" err="1">
                <a:solidFill>
                  <a:srgbClr val="FFC000"/>
                </a:solidFill>
              </a:rPr>
              <a:t>superglobais</a:t>
            </a:r>
            <a:r>
              <a:rPr lang="pt-BR" sz="3200" dirty="0">
                <a:solidFill>
                  <a:srgbClr val="FFC000"/>
                </a:solidFill>
              </a:rPr>
              <a:t> </a:t>
            </a:r>
            <a:r>
              <a:rPr lang="pt-BR" sz="3200" dirty="0">
                <a:solidFill>
                  <a:srgbClr val="00B0F0"/>
                </a:solidFill>
              </a:rPr>
              <a:t>PHP </a:t>
            </a:r>
            <a:r>
              <a:rPr lang="pt-BR" sz="3200" dirty="0">
                <a:solidFill>
                  <a:srgbClr val="FFC000"/>
                </a:solidFill>
              </a:rPr>
              <a:t> </a:t>
            </a:r>
            <a:r>
              <a:rPr lang="pt-BR" sz="3200" b="1" dirty="0">
                <a:solidFill>
                  <a:srgbClr val="FFFF00"/>
                </a:solidFill>
              </a:rPr>
              <a:t>$ _GET  </a:t>
            </a:r>
            <a:r>
              <a:rPr lang="pt-BR" sz="3200" dirty="0">
                <a:solidFill>
                  <a:srgbClr val="FFC000"/>
                </a:solidFill>
              </a:rPr>
              <a:t>e  </a:t>
            </a:r>
            <a:r>
              <a:rPr lang="pt-BR" sz="3200" b="1" dirty="0">
                <a:solidFill>
                  <a:srgbClr val="FFFF00"/>
                </a:solidFill>
              </a:rPr>
              <a:t>$ _POST</a:t>
            </a: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são usadas </a:t>
            </a:r>
          </a:p>
          <a:p>
            <a:r>
              <a:rPr lang="pt-BR" sz="3200" dirty="0">
                <a:solidFill>
                  <a:srgbClr val="FFC000"/>
                </a:solidFill>
              </a:rPr>
              <a:t>para </a:t>
            </a:r>
            <a:r>
              <a:rPr lang="pt-BR" sz="3200" b="1" dirty="0">
                <a:solidFill>
                  <a:srgbClr val="00B0F0"/>
                </a:solidFill>
              </a:rPr>
              <a:t>coletar</a:t>
            </a:r>
            <a:r>
              <a:rPr lang="pt-BR" sz="3200" dirty="0">
                <a:solidFill>
                  <a:srgbClr val="FFC000"/>
                </a:solidFill>
              </a:rPr>
              <a:t> dados de formulário.</a:t>
            </a:r>
          </a:p>
          <a:p>
            <a:endParaRPr lang="pt-BR" sz="3200" dirty="0">
              <a:solidFill>
                <a:srgbClr val="FFC000"/>
              </a:solidFill>
            </a:endParaRPr>
          </a:p>
          <a:p>
            <a:r>
              <a:rPr lang="pt-BR" sz="3200" dirty="0"/>
              <a:t>Quando o usuário preenche o </a:t>
            </a:r>
            <a:r>
              <a:rPr lang="pt-BR" sz="3200" b="1" dirty="0">
                <a:solidFill>
                  <a:srgbClr val="00B0F0"/>
                </a:solidFill>
              </a:rPr>
              <a:t>formulário</a:t>
            </a:r>
            <a:r>
              <a:rPr lang="pt-BR" sz="3200" dirty="0"/>
              <a:t> e clica no </a:t>
            </a:r>
          </a:p>
          <a:p>
            <a:r>
              <a:rPr lang="pt-BR" sz="3200" dirty="0"/>
              <a:t>botão </a:t>
            </a:r>
            <a:r>
              <a:rPr lang="pt-BR" sz="3200" b="1" dirty="0">
                <a:solidFill>
                  <a:srgbClr val="00B0F0"/>
                </a:solidFill>
              </a:rPr>
              <a:t>enviar</a:t>
            </a:r>
            <a:r>
              <a:rPr lang="pt-BR" sz="3200" dirty="0"/>
              <a:t>, os dados do </a:t>
            </a:r>
            <a:r>
              <a:rPr lang="pt-BR" sz="3200" b="1" dirty="0">
                <a:solidFill>
                  <a:srgbClr val="00B0F0"/>
                </a:solidFill>
              </a:rPr>
              <a:t>formulário</a:t>
            </a:r>
            <a:r>
              <a:rPr lang="pt-BR" sz="3200" dirty="0"/>
              <a:t> são enviados </a:t>
            </a:r>
          </a:p>
          <a:p>
            <a:r>
              <a:rPr lang="pt-BR" sz="3200" dirty="0"/>
              <a:t>para </a:t>
            </a:r>
            <a:r>
              <a:rPr lang="pt-BR" sz="3200" dirty="0">
                <a:solidFill>
                  <a:srgbClr val="FFC000"/>
                </a:solidFill>
              </a:rPr>
              <a:t>processamento</a:t>
            </a:r>
            <a:r>
              <a:rPr lang="pt-BR" sz="3200" dirty="0"/>
              <a:t> em um arquivo </a:t>
            </a:r>
            <a:r>
              <a:rPr lang="pt-BR" sz="3200" b="1" dirty="0">
                <a:solidFill>
                  <a:srgbClr val="00B0F0"/>
                </a:solidFill>
              </a:rPr>
              <a:t>PHP</a:t>
            </a:r>
            <a:r>
              <a:rPr lang="pt-BR" sz="3200" dirty="0"/>
              <a:t> . </a:t>
            </a:r>
          </a:p>
          <a:p>
            <a:endParaRPr lang="pt-BR" sz="3200" dirty="0"/>
          </a:p>
          <a:p>
            <a:r>
              <a:rPr lang="pt-BR" sz="3200" dirty="0"/>
              <a:t>Os dados do formulário são enviados </a:t>
            </a:r>
          </a:p>
          <a:p>
            <a:r>
              <a:rPr lang="pt-BR" sz="3200" dirty="0"/>
              <a:t>com o método </a:t>
            </a:r>
            <a:r>
              <a:rPr lang="pt-BR" sz="3200" b="1" dirty="0">
                <a:solidFill>
                  <a:srgbClr val="FFFF00"/>
                </a:solidFill>
              </a:rPr>
              <a:t>GET</a:t>
            </a:r>
            <a:r>
              <a:rPr lang="pt-BR" sz="3200" dirty="0"/>
              <a:t> ou </a:t>
            </a:r>
            <a:r>
              <a:rPr lang="pt-BR" sz="3200" b="1" dirty="0">
                <a:solidFill>
                  <a:srgbClr val="FFFF00"/>
                </a:solidFill>
              </a:rPr>
              <a:t>POST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73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351675" y="4086021"/>
            <a:ext cx="11059438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//1º_Chamando a conexão com o banco de dados e a função conectar</a:t>
            </a:r>
          </a:p>
          <a:p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conexao.php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conectar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pt-B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Logando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usuário no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377591" y="1241312"/>
            <a:ext cx="11645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1) Criar o arquivo </a:t>
            </a:r>
            <a:r>
              <a:rPr lang="pt-BR" sz="3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200" dirty="0" err="1">
                <a:solidFill>
                  <a:srgbClr val="00B0F0"/>
                </a:solidFill>
              </a:rPr>
              <a:t>.php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na pasta raiz do </a:t>
            </a:r>
            <a:r>
              <a:rPr lang="pt-BR" sz="3200" dirty="0">
                <a:solidFill>
                  <a:srgbClr val="00B0F0"/>
                </a:solidFill>
              </a:rPr>
              <a:t>sistema</a:t>
            </a:r>
            <a:r>
              <a:rPr lang="pt-BR" sz="3200" dirty="0"/>
              <a:t>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192765" y="3369635"/>
            <a:ext cx="12164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3) No arquivo </a:t>
            </a:r>
            <a:r>
              <a:rPr lang="pt-BR" sz="3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200" dirty="0" err="1">
                <a:solidFill>
                  <a:srgbClr val="00B0F0"/>
                </a:solidFill>
              </a:rPr>
              <a:t>.php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realize a conexão com o </a:t>
            </a:r>
            <a:r>
              <a:rPr lang="pt-BR" sz="3200" dirty="0">
                <a:solidFill>
                  <a:srgbClr val="00B0F0"/>
                </a:solidFill>
              </a:rPr>
              <a:t>Banco</a:t>
            </a:r>
            <a:r>
              <a:rPr lang="pt-BR" sz="3200" dirty="0"/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ADA9B0-2A81-4173-ACCE-FFA777A4AE2A}"/>
              </a:ext>
            </a:extLst>
          </p:cNvPr>
          <p:cNvSpPr txBox="1"/>
          <p:nvPr/>
        </p:nvSpPr>
        <p:spPr>
          <a:xfrm>
            <a:off x="377591" y="1885725"/>
            <a:ext cx="113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FFC000"/>
                </a:solidFill>
              </a:rPr>
              <a:t>2) No arquivo </a:t>
            </a:r>
            <a:r>
              <a:rPr lang="pt-BR" sz="3600" dirty="0" err="1">
                <a:solidFill>
                  <a:srgbClr val="00B0F0"/>
                </a:solidFill>
              </a:rPr>
              <a:t>login.php</a:t>
            </a:r>
            <a:r>
              <a:rPr lang="pt-BR" sz="3600" dirty="0">
                <a:solidFill>
                  <a:srgbClr val="00B0F0"/>
                </a:solidFill>
              </a:rPr>
              <a:t> </a:t>
            </a:r>
            <a:r>
              <a:rPr lang="pt-BR" sz="3600" dirty="0">
                <a:solidFill>
                  <a:srgbClr val="FFC000"/>
                </a:solidFill>
              </a:rPr>
              <a:t>altere o </a:t>
            </a:r>
            <a:r>
              <a:rPr lang="pt-BR" sz="3600" dirty="0" err="1">
                <a:solidFill>
                  <a:srgbClr val="00B0F0"/>
                </a:solidFill>
              </a:rPr>
              <a:t>action</a:t>
            </a:r>
            <a:r>
              <a:rPr lang="pt-BR" sz="3600" dirty="0">
                <a:solidFill>
                  <a:srgbClr val="FFC000"/>
                </a:solidFill>
              </a:rPr>
              <a:t> do </a:t>
            </a:r>
            <a:r>
              <a:rPr lang="pt-BR" sz="3600" dirty="0" err="1">
                <a:solidFill>
                  <a:srgbClr val="FFC000"/>
                </a:solidFill>
              </a:rPr>
              <a:t>forumário</a:t>
            </a:r>
            <a:r>
              <a:rPr lang="pt-BR" sz="3600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-199646" y="2597583"/>
            <a:ext cx="13287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.php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-login"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5531CD-75CB-4639-AE72-6632ED59F0A3}"/>
              </a:ext>
            </a:extLst>
          </p:cNvPr>
          <p:cNvSpPr/>
          <p:nvPr/>
        </p:nvSpPr>
        <p:spPr>
          <a:xfrm>
            <a:off x="2629384" y="2591694"/>
            <a:ext cx="342466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53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247526" y="2688539"/>
            <a:ext cx="129285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2º_Verificar se os campos estão vazios, se verdadeiro retorna para index</a:t>
            </a:r>
          </a:p>
          <a:p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|| 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"senha"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login.php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24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//Redirecionando o usuário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Logando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usuário no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377591" y="1241312"/>
            <a:ext cx="11450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FFC000"/>
                </a:solidFill>
              </a:rPr>
              <a:t>4) Ainda no arquivo </a:t>
            </a:r>
            <a:r>
              <a:rPr lang="pt-BR" sz="3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600" dirty="0" err="1">
                <a:solidFill>
                  <a:srgbClr val="00B0F0"/>
                </a:solidFill>
              </a:rPr>
              <a:t>.php</a:t>
            </a:r>
            <a:r>
              <a:rPr lang="pt-BR" sz="3600" dirty="0" err="1">
                <a:solidFill>
                  <a:srgbClr val="FFC000"/>
                </a:solidFill>
              </a:rPr>
              <a:t>.Verificar</a:t>
            </a:r>
            <a:r>
              <a:rPr lang="pt-BR" sz="3600" dirty="0">
                <a:solidFill>
                  <a:srgbClr val="FFC000"/>
                </a:solidFill>
              </a:rPr>
              <a:t> se os </a:t>
            </a:r>
          </a:p>
          <a:p>
            <a:r>
              <a:rPr lang="pt-BR" sz="3600" dirty="0">
                <a:solidFill>
                  <a:srgbClr val="FFC000"/>
                </a:solidFill>
              </a:rPr>
              <a:t>campos do  </a:t>
            </a:r>
            <a:r>
              <a:rPr lang="pt-BR" sz="3600" dirty="0">
                <a:solidFill>
                  <a:srgbClr val="00B0F0"/>
                </a:solidFill>
              </a:rPr>
              <a:t>formulário </a:t>
            </a:r>
            <a:r>
              <a:rPr lang="pt-BR" sz="3600" dirty="0">
                <a:solidFill>
                  <a:srgbClr val="FFC000"/>
                </a:solidFill>
              </a:rPr>
              <a:t>estão vazios</a:t>
            </a:r>
            <a:r>
              <a:rPr lang="pt-BR" sz="3600" dirty="0">
                <a:solidFill>
                  <a:srgbClr val="00B0F0"/>
                </a:solidFill>
              </a:rPr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1070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481436" y="2688538"/>
            <a:ext cx="11229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...//Código acima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//3º_Recuperando os dados do formulário com o método POST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$senha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MD5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'senha’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pt-BR" sz="24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//MD5 é uma função de criptografia</a:t>
            </a: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Logando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usuário no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340269" y="1181638"/>
            <a:ext cx="117811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5) Ainda no </a:t>
            </a:r>
            <a:r>
              <a:rPr lang="pt-BR" sz="3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200" dirty="0" err="1">
                <a:solidFill>
                  <a:srgbClr val="00B0F0"/>
                </a:solidFill>
              </a:rPr>
              <a:t>.php</a:t>
            </a:r>
            <a:r>
              <a:rPr lang="pt-BR" sz="3200" dirty="0">
                <a:solidFill>
                  <a:srgbClr val="FFC000"/>
                </a:solidFill>
              </a:rPr>
              <a:t>. Caso tenha </a:t>
            </a:r>
            <a:r>
              <a:rPr lang="pt-BR" sz="3200" dirty="0"/>
              <a:t>dados</a:t>
            </a:r>
            <a:r>
              <a:rPr lang="pt-BR" sz="3200" dirty="0">
                <a:solidFill>
                  <a:srgbClr val="FFC000"/>
                </a:solidFill>
              </a:rPr>
              <a:t> nos campos </a:t>
            </a:r>
          </a:p>
          <a:p>
            <a:r>
              <a:rPr lang="pt-BR" sz="3200" dirty="0">
                <a:solidFill>
                  <a:srgbClr val="FFC000"/>
                </a:solidFill>
              </a:rPr>
              <a:t>Do </a:t>
            </a:r>
            <a:r>
              <a:rPr lang="pt-BR" sz="3200" dirty="0"/>
              <a:t>formulário</a:t>
            </a:r>
            <a:r>
              <a:rPr lang="pt-BR" sz="3200" dirty="0">
                <a:solidFill>
                  <a:srgbClr val="FFC000"/>
                </a:solidFill>
              </a:rPr>
              <a:t>. Recuperar os mesmos.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1072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270588" y="2688538"/>
            <a:ext cx="119214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...//Código acima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//4º_Criando uma Query para verificar se o usuário está cadastrado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$query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id 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:e 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senha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:s"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24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Logando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usuário no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340269" y="1181638"/>
            <a:ext cx="120633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6) Ainda no </a:t>
            </a:r>
            <a:r>
              <a:rPr lang="pt-BR" sz="3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200" dirty="0" err="1">
                <a:solidFill>
                  <a:srgbClr val="00B0F0"/>
                </a:solidFill>
              </a:rPr>
              <a:t>.php</a:t>
            </a:r>
            <a:r>
              <a:rPr lang="pt-BR" sz="3200" dirty="0">
                <a:solidFill>
                  <a:srgbClr val="FFC000"/>
                </a:solidFill>
              </a:rPr>
              <a:t>. Crie uma </a:t>
            </a:r>
            <a:r>
              <a:rPr lang="pt-BR" sz="3200" dirty="0"/>
              <a:t>consulta</a:t>
            </a:r>
            <a:r>
              <a:rPr lang="pt-BR" sz="3200" dirty="0">
                <a:solidFill>
                  <a:srgbClr val="FFC000"/>
                </a:solidFill>
              </a:rPr>
              <a:t> para </a:t>
            </a:r>
            <a:r>
              <a:rPr lang="pt-BR" sz="3200" dirty="0"/>
              <a:t>verificar</a:t>
            </a:r>
          </a:p>
          <a:p>
            <a:r>
              <a:rPr lang="pt-BR" sz="3200" dirty="0">
                <a:solidFill>
                  <a:srgbClr val="FFC000"/>
                </a:solidFill>
              </a:rPr>
              <a:t>     se o </a:t>
            </a:r>
            <a:r>
              <a:rPr lang="pt-BR" sz="3200" dirty="0"/>
              <a:t>usuário</a:t>
            </a:r>
            <a:r>
              <a:rPr lang="pt-BR" sz="3200" dirty="0">
                <a:solidFill>
                  <a:srgbClr val="FFC000"/>
                </a:solidFill>
              </a:rPr>
              <a:t> esta cadastrado no </a:t>
            </a:r>
            <a:r>
              <a:rPr lang="pt-BR" sz="3200" dirty="0"/>
              <a:t>Banco de Dados</a:t>
            </a:r>
            <a:r>
              <a:rPr lang="pt-BR" sz="3200" dirty="0">
                <a:solidFill>
                  <a:srgbClr val="FFC000"/>
                </a:solidFill>
              </a:rPr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041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425556" y="2583208"/>
            <a:ext cx="109391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...//Código acima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//5º_Validando os dados no Banco com o Método </a:t>
            </a:r>
            <a:r>
              <a:rPr lang="pt-BR" sz="2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bindValue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$query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bindValue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":e"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$query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bindValue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":s"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$senha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28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Logando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usuário no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340269" y="1181638"/>
            <a:ext cx="118869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7) Ainda no </a:t>
            </a:r>
            <a:r>
              <a:rPr lang="pt-BR" sz="3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200" dirty="0" err="1">
                <a:solidFill>
                  <a:srgbClr val="00B0F0"/>
                </a:solidFill>
              </a:rPr>
              <a:t>.php</a:t>
            </a:r>
            <a:r>
              <a:rPr lang="pt-BR" sz="3200" dirty="0">
                <a:solidFill>
                  <a:srgbClr val="FFC000"/>
                </a:solidFill>
              </a:rPr>
              <a:t>. Validar os Dados do Formulário</a:t>
            </a:r>
          </a:p>
          <a:p>
            <a:r>
              <a:rPr lang="pt-BR" sz="3200" dirty="0">
                <a:solidFill>
                  <a:srgbClr val="FFC000"/>
                </a:solidFill>
              </a:rPr>
              <a:t>No </a:t>
            </a:r>
            <a:r>
              <a:rPr lang="pt-BR" sz="3200" dirty="0"/>
              <a:t>Banco de Dados </a:t>
            </a:r>
            <a:r>
              <a:rPr lang="pt-BR" sz="3200" dirty="0">
                <a:solidFill>
                  <a:srgbClr val="FFC000"/>
                </a:solidFill>
              </a:rPr>
              <a:t>com o Método </a:t>
            </a:r>
            <a:r>
              <a:rPr lang="pt-BR" sz="3200" dirty="0" err="1">
                <a:solidFill>
                  <a:srgbClr val="00B0F0"/>
                </a:solidFill>
              </a:rPr>
              <a:t>bindValue</a:t>
            </a:r>
            <a:r>
              <a:rPr lang="pt-BR" sz="3200" dirty="0">
                <a:solidFill>
                  <a:srgbClr val="FFC000"/>
                </a:solidFill>
              </a:rPr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0445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530331" y="2602258"/>
            <a:ext cx="109391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...//Código acima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//6º_Executando a consulta com o método execute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$query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pt-BR" sz="28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Logando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usuário no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6766D1-BB1D-4E78-872B-38ECEB407C3A}"/>
              </a:ext>
            </a:extLst>
          </p:cNvPr>
          <p:cNvSpPr txBox="1"/>
          <p:nvPr/>
        </p:nvSpPr>
        <p:spPr>
          <a:xfrm>
            <a:off x="425556" y="1276171"/>
            <a:ext cx="10878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8) Ainda no </a:t>
            </a:r>
            <a:r>
              <a:rPr lang="pt-BR" sz="3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200" dirty="0" err="1">
                <a:solidFill>
                  <a:srgbClr val="00B0F0"/>
                </a:solidFill>
              </a:rPr>
              <a:t>.php</a:t>
            </a:r>
            <a:r>
              <a:rPr lang="pt-BR" sz="3200" dirty="0">
                <a:solidFill>
                  <a:srgbClr val="FFC000"/>
                </a:solidFill>
              </a:rPr>
              <a:t>. Executar a </a:t>
            </a:r>
            <a:r>
              <a:rPr lang="pt-BR" sz="3200" dirty="0"/>
              <a:t>consulta </a:t>
            </a:r>
            <a:r>
              <a:rPr lang="pt-BR" sz="3200" dirty="0">
                <a:solidFill>
                  <a:srgbClr val="FFC000"/>
                </a:solidFill>
              </a:rPr>
              <a:t>com o</a:t>
            </a:r>
          </a:p>
          <a:p>
            <a:r>
              <a:rPr lang="pt-BR" sz="3200" dirty="0">
                <a:solidFill>
                  <a:srgbClr val="FFC000"/>
                </a:solidFill>
              </a:rPr>
              <a:t> Método </a:t>
            </a:r>
            <a:r>
              <a:rPr lang="pt-BR" sz="3200" dirty="0">
                <a:solidFill>
                  <a:srgbClr val="00B0F0"/>
                </a:solidFill>
              </a:rPr>
              <a:t>execute</a:t>
            </a:r>
            <a:r>
              <a:rPr lang="pt-BR" sz="3200" dirty="0">
                <a:solidFill>
                  <a:srgbClr val="FFC000"/>
                </a:solidFill>
              </a:rPr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9097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167117" y="2306983"/>
            <a:ext cx="11882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...//Código acima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//7º_</a:t>
            </a:r>
            <a:r>
              <a:rPr lang="pt-BR" sz="20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Armazenando em uma variável o retorno da consulta no banco de dados</a:t>
            </a:r>
            <a:endParaRPr lang="pt-BR" sz="2800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$query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rowCount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sz="24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//Função para contar linhas</a:t>
            </a:r>
            <a:endParaRPr lang="pt-BR" sz="2800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2800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pt-BR" sz="2800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sz="2800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Testar no Browser o retorno pode ser 1 ou 0.</a:t>
            </a:r>
            <a:endParaRPr lang="pt-BR" sz="2800" b="0" dirty="0">
              <a:effectLst/>
              <a:latin typeface="Consolas" panose="020B0609020204030204" pitchFamily="49" charset="0"/>
            </a:endParaRPr>
          </a:p>
          <a:p>
            <a:endParaRPr lang="pt-BR" sz="28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Logando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o usuário no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DD58E5-D74E-467C-87E3-C4EAA7AA221C}"/>
              </a:ext>
            </a:extLst>
          </p:cNvPr>
          <p:cNvSpPr txBox="1"/>
          <p:nvPr/>
        </p:nvSpPr>
        <p:spPr>
          <a:xfrm>
            <a:off x="167116" y="1267859"/>
            <a:ext cx="12265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9) Ainda no </a:t>
            </a:r>
            <a:r>
              <a:rPr lang="pt-BR" sz="32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3200" dirty="0" err="1">
                <a:solidFill>
                  <a:srgbClr val="00B0F0"/>
                </a:solidFill>
              </a:rPr>
              <a:t>.php</a:t>
            </a:r>
            <a:r>
              <a:rPr lang="pt-BR" sz="3200" dirty="0">
                <a:solidFill>
                  <a:srgbClr val="FFC000"/>
                </a:solidFill>
              </a:rPr>
              <a:t>. Armazenar o retorno da consulta.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9479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56A7E52-7275-407F-ADEC-D7943DB37595}"/>
              </a:ext>
            </a:extLst>
          </p:cNvPr>
          <p:cNvSpPr txBox="1"/>
          <p:nvPr/>
        </p:nvSpPr>
        <p:spPr>
          <a:xfrm>
            <a:off x="197501" y="1842583"/>
            <a:ext cx="119944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//Código acima</a:t>
            </a:r>
          </a:p>
          <a:p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painel.php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nao_autenticado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 a 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não autenticado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login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.php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2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DD58E5-D74E-467C-87E3-C4EAA7AA221C}"/>
              </a:ext>
            </a:extLst>
          </p:cNvPr>
          <p:cNvSpPr txBox="1"/>
          <p:nvPr/>
        </p:nvSpPr>
        <p:spPr>
          <a:xfrm>
            <a:off x="88697" y="149812"/>
            <a:ext cx="1199751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>
                <a:solidFill>
                  <a:srgbClr val="FFC000"/>
                </a:solidFill>
              </a:rPr>
              <a:t>10) Ainda no </a:t>
            </a:r>
            <a:r>
              <a:rPr lang="pt-BR" sz="2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scriptlogin</a:t>
            </a:r>
            <a:r>
              <a:rPr lang="pt-BR" sz="2600" dirty="0" err="1">
                <a:solidFill>
                  <a:srgbClr val="00B0F0"/>
                </a:solidFill>
              </a:rPr>
              <a:t>.php</a:t>
            </a:r>
            <a:r>
              <a:rPr lang="pt-BR" sz="2600" dirty="0">
                <a:solidFill>
                  <a:srgbClr val="FFC000"/>
                </a:solidFill>
              </a:rPr>
              <a:t>. Criar uma </a:t>
            </a:r>
            <a:r>
              <a:rPr lang="pt-BR" sz="2600" b="0" dirty="0">
                <a:effectLst/>
                <a:latin typeface="Consolas" panose="020B0609020204030204" pitchFamily="49" charset="0"/>
              </a:rPr>
              <a:t>Condição</a:t>
            </a:r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 para verificar se o </a:t>
            </a:r>
          </a:p>
          <a:p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retorno foi </a:t>
            </a:r>
            <a:r>
              <a:rPr lang="pt-BR" sz="2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verdadeiro</a:t>
            </a:r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. Se </a:t>
            </a:r>
            <a:r>
              <a:rPr lang="pt-BR" sz="2600" b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SIM</a:t>
            </a:r>
          </a:p>
          <a:p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Redirecionar o </a:t>
            </a:r>
            <a:r>
              <a:rPr lang="pt-BR" sz="2600" b="0" dirty="0">
                <a:effectLst/>
                <a:latin typeface="Consolas" panose="020B0609020204030204" pitchFamily="49" charset="0"/>
              </a:rPr>
              <a:t>usuário</a:t>
            </a:r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 para a uma </a:t>
            </a:r>
            <a:r>
              <a:rPr lang="pt-BR" sz="2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página</a:t>
            </a:r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 no Sistema. Se </a:t>
            </a:r>
            <a:r>
              <a:rPr lang="pt-BR" sz="2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NÃO</a:t>
            </a:r>
          </a:p>
          <a:p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Redirecionar o </a:t>
            </a:r>
            <a:r>
              <a:rPr lang="pt-BR" sz="2600" b="0" dirty="0">
                <a:effectLst/>
                <a:latin typeface="Consolas" panose="020B0609020204030204" pitchFamily="49" charset="0"/>
              </a:rPr>
              <a:t>usuário</a:t>
            </a:r>
            <a:r>
              <a:rPr lang="pt-BR" sz="2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 para a página de </a:t>
            </a:r>
            <a:r>
              <a:rPr lang="pt-BR" sz="2600" dirty="0" err="1">
                <a:solidFill>
                  <a:srgbClr val="00B0F0"/>
                </a:solidFill>
                <a:latin typeface="Consolas" panose="020B0609020204030204" pitchFamily="49" charset="0"/>
              </a:rPr>
              <a:t>login</a:t>
            </a:r>
            <a:r>
              <a:rPr lang="pt-BR" sz="2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.php</a:t>
            </a:r>
            <a:endParaRPr lang="pt-BR" sz="2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3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86C6C1D-5FA3-0682-FF75-69FD54D8BA3E}"/>
              </a:ext>
            </a:extLst>
          </p:cNvPr>
          <p:cNvSpPr txBox="1"/>
          <p:nvPr/>
        </p:nvSpPr>
        <p:spPr>
          <a:xfrm>
            <a:off x="648509" y="1225685"/>
            <a:ext cx="110895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O próximo passo é criar a sessão  de ‘</a:t>
            </a:r>
            <a:r>
              <a:rPr lang="pt-BR" sz="4400" dirty="0">
                <a:solidFill>
                  <a:srgbClr val="00B0F0"/>
                </a:solidFill>
              </a:rPr>
              <a:t>usuário</a:t>
            </a:r>
            <a:r>
              <a:rPr lang="pt-BR" sz="4400" dirty="0"/>
              <a:t>’ no arquivo </a:t>
            </a:r>
            <a:r>
              <a:rPr lang="pt-BR" sz="4400" dirty="0" err="1">
                <a:solidFill>
                  <a:srgbClr val="FFFF00"/>
                </a:solidFill>
              </a:rPr>
              <a:t>painel.php</a:t>
            </a:r>
            <a:r>
              <a:rPr lang="pt-BR" sz="4400" dirty="0">
                <a:solidFill>
                  <a:srgbClr val="FFFF00"/>
                </a:solidFill>
              </a:rPr>
              <a:t> </a:t>
            </a:r>
            <a:r>
              <a:rPr lang="pt-BR" sz="4400" dirty="0"/>
              <a:t>e  a sessão ‘</a:t>
            </a:r>
            <a:r>
              <a:rPr lang="pt-BR" sz="4400" dirty="0" err="1">
                <a:solidFill>
                  <a:srgbClr val="00B0F0"/>
                </a:solidFill>
              </a:rPr>
              <a:t>não_autenticado</a:t>
            </a:r>
            <a:r>
              <a:rPr lang="pt-BR" sz="4400" dirty="0"/>
              <a:t>’ no </a:t>
            </a:r>
            <a:r>
              <a:rPr lang="pt-BR" sz="4400" dirty="0" err="1">
                <a:solidFill>
                  <a:srgbClr val="FFFF00"/>
                </a:solidFill>
              </a:rPr>
              <a:t>login.php</a:t>
            </a:r>
            <a:endParaRPr lang="pt-BR" sz="4400" dirty="0">
              <a:solidFill>
                <a:srgbClr val="FFFF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7C3D1B-1AED-4F70-7934-7BF27D8C8C84}"/>
              </a:ext>
            </a:extLst>
          </p:cNvPr>
          <p:cNvSpPr txBox="1"/>
          <p:nvPr/>
        </p:nvSpPr>
        <p:spPr>
          <a:xfrm>
            <a:off x="570689" y="195751"/>
            <a:ext cx="9756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FFC000"/>
                </a:solidFill>
              </a:rPr>
              <a:t>Criando as Sessões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6351D8-DD2B-FA9A-5FAA-8EFECCE758C9}"/>
              </a:ext>
            </a:extLst>
          </p:cNvPr>
          <p:cNvSpPr txBox="1"/>
          <p:nvPr/>
        </p:nvSpPr>
        <p:spPr>
          <a:xfrm>
            <a:off x="648509" y="3754877"/>
            <a:ext cx="914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Não esquecer de </a:t>
            </a:r>
            <a:r>
              <a:rPr lang="pt-BR" sz="3200" dirty="0" err="1"/>
              <a:t>estartar</a:t>
            </a:r>
            <a:r>
              <a:rPr lang="pt-BR" sz="3200" dirty="0"/>
              <a:t> a sessão no </a:t>
            </a:r>
            <a:r>
              <a:rPr lang="pt-BR" sz="3200" dirty="0" err="1">
                <a:solidFill>
                  <a:srgbClr val="FFFF00"/>
                </a:solidFill>
              </a:rPr>
              <a:t>login.php</a:t>
            </a:r>
            <a:endParaRPr lang="pt-BR" sz="3200" dirty="0">
              <a:solidFill>
                <a:srgbClr val="FFFF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42F6A0-2813-CE2D-6AAF-BFDE7E9CF2F9}"/>
              </a:ext>
            </a:extLst>
          </p:cNvPr>
          <p:cNvSpPr txBox="1"/>
          <p:nvPr/>
        </p:nvSpPr>
        <p:spPr>
          <a:xfrm>
            <a:off x="648509" y="4339652"/>
            <a:ext cx="102262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//Start na sessão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1°_Conectando com o Banco de Dados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49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F2E971D-7E11-95D0-4E86-FFEC402606E0}"/>
              </a:ext>
            </a:extLst>
          </p:cNvPr>
          <p:cNvSpPr txBox="1"/>
          <p:nvPr/>
        </p:nvSpPr>
        <p:spPr>
          <a:xfrm>
            <a:off x="229005" y="280907"/>
            <a:ext cx="1173398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/* -- Criando um Login com Nível de Acesso -- */</a:t>
            </a:r>
          </a:p>
          <a:p>
            <a:endParaRPr lang="pt-BR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1" dirty="0">
                <a:solidFill>
                  <a:schemeClr val="tx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//1- Criar uma condição para verificar o retorno da consulta</a:t>
            </a:r>
          </a:p>
          <a:p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chemeClr val="tx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//2 - Se for Verdadeiro </a:t>
            </a:r>
            <a:r>
              <a:rPr lang="pt-BR" sz="24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Fazer uma consulta no banco de dados para redirecionar o usuário para uma sessão do sistema de acordo com o nível de acesso.</a:t>
            </a:r>
          </a:p>
          <a:p>
            <a:endParaRPr lang="pt-B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chemeClr val="tx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//3 - Se for Falso </a:t>
            </a:r>
            <a:r>
              <a:rPr lang="pt-BR" sz="24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pt-BR" sz="2400" b="0" dirty="0">
                <a:solidFill>
                  <a:schemeClr val="tx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Redirecionar o usuário para a página de login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9A422F-E401-697C-5CEA-364CD6BDA323}"/>
              </a:ext>
            </a:extLst>
          </p:cNvPr>
          <p:cNvSpPr txBox="1"/>
          <p:nvPr/>
        </p:nvSpPr>
        <p:spPr>
          <a:xfrm>
            <a:off x="2558374" y="4134254"/>
            <a:ext cx="6035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00B0F0"/>
                </a:solidFill>
              </a:rPr>
              <a:t>VAMOS AO CÓDIGO</a:t>
            </a:r>
          </a:p>
        </p:txBody>
      </p:sp>
    </p:spTree>
    <p:extLst>
      <p:ext uri="{BB962C8B-B14F-4D97-AF65-F5344CB8AC3E}">
        <p14:creationId xmlns:p14="http://schemas.microsoft.com/office/powerpoint/2010/main" val="359846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pt-BR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330324" y="1587588"/>
            <a:ext cx="109757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As informações enviadas de um formulário com o método </a:t>
            </a:r>
            <a:r>
              <a:rPr lang="pt-BR" sz="24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GET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são </a:t>
            </a:r>
            <a:r>
              <a:rPr lang="pt-BR" sz="24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visíveis para todos</a:t>
            </a:r>
            <a:r>
              <a:rPr lang="pt-BR" sz="2400" b="0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(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todos os nomes e valores de variáveis ​​são </a:t>
            </a:r>
          </a:p>
          <a:p>
            <a:pPr algn="l"/>
            <a:r>
              <a:rPr lang="pt-BR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exibidos na URL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). O GET também tem limites na quantidade de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informações a enviar. A limitação é de cerca de 2.000 caracteres. 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No entanto, como as variáveis ​​são exibidas na URL, é possível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marcar a página. Isso pode ser útil em alguns casos.</a:t>
            </a:r>
          </a:p>
          <a:p>
            <a:pPr algn="l"/>
            <a:endParaRPr lang="pt-BR" sz="2400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2400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GET pode ser usado para enviar dados não confidenciais.</a:t>
            </a:r>
          </a:p>
          <a:p>
            <a:pPr algn="l"/>
            <a:endParaRPr lang="pt-BR" sz="2400" b="1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2400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Nota</a:t>
            </a:r>
            <a:r>
              <a:rPr lang="pt-BR" sz="2400" b="1" i="0" dirty="0">
                <a:effectLst/>
                <a:latin typeface="Verdana" panose="020B0604030504040204" pitchFamily="34" charset="0"/>
              </a:rPr>
              <a:t>: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 GET NUNCA deve ser usado para enviar </a:t>
            </a:r>
            <a:r>
              <a:rPr lang="pt-BR" sz="2400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senhas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ou outras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informações </a:t>
            </a:r>
            <a:r>
              <a:rPr lang="pt-BR" sz="2400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confidenciais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6743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EB36A0E-F9D1-96BC-7ECB-5884C1360924}"/>
              </a:ext>
            </a:extLst>
          </p:cNvPr>
          <p:cNvSpPr txBox="1"/>
          <p:nvPr/>
        </p:nvSpPr>
        <p:spPr>
          <a:xfrm>
            <a:off x="873057" y="303632"/>
            <a:ext cx="1080986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sz="2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$verificar = $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-&gt;query(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($linha = $verificar-&gt;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(PDO::FETCH_ASSOC)){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($linha[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$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nivel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$linha[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'painel'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nivel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'Administrador'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$_SESSION[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$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header(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painel1.php"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6122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CBAA25E-929E-DDA0-39F6-600584E1A2B7}"/>
              </a:ext>
            </a:extLst>
          </p:cNvPr>
          <p:cNvSpPr txBox="1"/>
          <p:nvPr/>
        </p:nvSpPr>
        <p:spPr>
          <a:xfrm>
            <a:off x="680936" y="826135"/>
            <a:ext cx="1118680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				case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'Professor'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$_SESSION[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$</a:t>
            </a:r>
            <a:r>
              <a:rPr lang="pt-BR" sz="2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header(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painel2.php"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pt-BR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'Aluno'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$_SESSION[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$</a:t>
            </a:r>
            <a:r>
              <a:rPr lang="pt-BR" sz="28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header(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painel3.php"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6045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7316E4C-736D-F8A9-969D-017EE12462D3}"/>
              </a:ext>
            </a:extLst>
          </p:cNvPr>
          <p:cNvSpPr txBox="1"/>
          <p:nvPr/>
        </p:nvSpPr>
        <p:spPr>
          <a:xfrm>
            <a:off x="531778" y="228124"/>
            <a:ext cx="1112844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			default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$_SESSION[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$</a:t>
            </a:r>
            <a:r>
              <a:rPr lang="pt-B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header(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sempainel.php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pt-B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$_SESSION[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nao_autenticado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header(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login.php</a:t>
            </a:r>
            <a:r>
              <a:rPr lang="pt-BR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75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80433AF-3CB1-AE5A-B871-39EE537326C7}"/>
              </a:ext>
            </a:extLst>
          </p:cNvPr>
          <p:cNvSpPr txBox="1"/>
          <p:nvPr/>
        </p:nvSpPr>
        <p:spPr>
          <a:xfrm>
            <a:off x="651753" y="978428"/>
            <a:ext cx="1049858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FFC000"/>
                </a:solidFill>
              </a:rPr>
              <a:t>Parabéns!!</a:t>
            </a:r>
          </a:p>
          <a:p>
            <a:endParaRPr lang="pt-BR" sz="3200" dirty="0"/>
          </a:p>
          <a:p>
            <a:r>
              <a:rPr lang="pt-BR" sz="3200" dirty="0"/>
              <a:t>Chegamos ao final de mais uma etapa de aprendizado.</a:t>
            </a:r>
          </a:p>
          <a:p>
            <a:endParaRPr lang="pt-BR" sz="3200" dirty="0"/>
          </a:p>
          <a:p>
            <a:r>
              <a:rPr lang="pt-BR" sz="3200" dirty="0">
                <a:solidFill>
                  <a:srgbClr val="00B0F0"/>
                </a:solidFill>
              </a:rPr>
              <a:t>Concluímos  a sessão de </a:t>
            </a:r>
            <a:r>
              <a:rPr lang="pt-BR" sz="3200" dirty="0">
                <a:solidFill>
                  <a:srgbClr val="FFFF00"/>
                </a:solidFill>
              </a:rPr>
              <a:t>login</a:t>
            </a:r>
            <a:r>
              <a:rPr lang="pt-BR" sz="3200" dirty="0">
                <a:solidFill>
                  <a:srgbClr val="00B0F0"/>
                </a:solidFill>
              </a:rPr>
              <a:t> no sistema.</a:t>
            </a:r>
          </a:p>
        </p:txBody>
      </p:sp>
    </p:spTree>
    <p:extLst>
      <p:ext uri="{BB962C8B-B14F-4D97-AF65-F5344CB8AC3E}">
        <p14:creationId xmlns:p14="http://schemas.microsoft.com/office/powerpoint/2010/main" val="24974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311663" y="1382314"/>
            <a:ext cx="117588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As informações enviadas de um formulário com o método </a:t>
            </a:r>
            <a:r>
              <a:rPr lang="pt-BR" sz="24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POST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são </a:t>
            </a:r>
            <a:r>
              <a:rPr lang="pt-BR" sz="2400" b="0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invisíveis para outras pessoas.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(</a:t>
            </a:r>
            <a:r>
              <a:rPr lang="pt-BR" sz="2400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todos os nomes / valores são incorporados ao corpo da solicitação HTTP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)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e não tem limites na quantidade de informações a enviar.</a:t>
            </a:r>
          </a:p>
          <a:p>
            <a:pPr algn="l"/>
            <a:endParaRPr lang="pt-BR" sz="2400" dirty="0">
              <a:latin typeface="Verdana" panose="020B0604030504040204" pitchFamily="34" charset="0"/>
            </a:endParaRPr>
          </a:p>
          <a:p>
            <a:pPr algn="l"/>
            <a:endParaRPr lang="pt-BR" sz="2400" b="0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773FCD-31E9-4BE8-AE16-51C1D85330E4}"/>
              </a:ext>
            </a:extLst>
          </p:cNvPr>
          <p:cNvSpPr txBox="1"/>
          <p:nvPr/>
        </p:nvSpPr>
        <p:spPr>
          <a:xfrm>
            <a:off x="377076" y="3796300"/>
            <a:ext cx="1139633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Os desenvolvedores preferem </a:t>
            </a:r>
            <a:r>
              <a:rPr lang="pt-BR" sz="3200" b="1" dirty="0">
                <a:solidFill>
                  <a:srgbClr val="0070C0"/>
                </a:solidFill>
              </a:rPr>
              <a:t>POST</a:t>
            </a:r>
            <a:r>
              <a:rPr lang="pt-BR" sz="3200" b="1" dirty="0">
                <a:solidFill>
                  <a:srgbClr val="FF0000"/>
                </a:solidFill>
              </a:rPr>
              <a:t> para enviar dados de formulário.</a:t>
            </a:r>
          </a:p>
        </p:txBody>
      </p:sp>
    </p:spTree>
    <p:extLst>
      <p:ext uri="{BB962C8B-B14F-4D97-AF65-F5344CB8AC3E}">
        <p14:creationId xmlns:p14="http://schemas.microsoft.com/office/powerpoint/2010/main" val="87368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Arquivos de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309624" y="1251686"/>
            <a:ext cx="11517320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A instrução </a:t>
            </a:r>
            <a:r>
              <a:rPr lang="pt-BR" sz="2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</a:rPr>
              <a:t>include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(ou </a:t>
            </a:r>
            <a:r>
              <a:rPr lang="pt-BR" sz="2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</a:rPr>
              <a:t>require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) </a:t>
            </a:r>
          </a:p>
          <a:p>
            <a:pPr algn="l"/>
            <a:endParaRPr lang="pt-BR" sz="2400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2400" dirty="0">
                <a:latin typeface="Verdana" panose="020B0604030504040204" pitchFamily="34" charset="0"/>
              </a:rPr>
              <a:t>P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ega todo o texto / código / marcação existente no arquivo especificado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e os </a:t>
            </a:r>
            <a:r>
              <a:rPr lang="pt-BR" sz="2400" b="1" i="0" dirty="0">
                <a:effectLst/>
                <a:latin typeface="Verdana" panose="020B0604030504040204" pitchFamily="34" charset="0"/>
              </a:rPr>
              <a:t>copia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para o arquivo que usa a </a:t>
            </a:r>
            <a:r>
              <a:rPr lang="pt-BR" sz="2400" b="1" i="0" dirty="0">
                <a:effectLst/>
                <a:latin typeface="Verdana" panose="020B0604030504040204" pitchFamily="34" charset="0"/>
              </a:rPr>
              <a:t>instrução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include.</a:t>
            </a:r>
          </a:p>
          <a:p>
            <a:pPr algn="l"/>
            <a:endParaRPr lang="pt-BR" sz="2400" b="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Incluir </a:t>
            </a:r>
            <a:r>
              <a:rPr lang="pt-BR" sz="2400" b="1" i="0" dirty="0">
                <a:effectLst/>
                <a:latin typeface="Verdana" panose="020B0604030504040204" pitchFamily="34" charset="0"/>
              </a:rPr>
              <a:t>arquivos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é muito útil quando você deseja </a:t>
            </a:r>
            <a:r>
              <a:rPr lang="pt-BR" sz="2400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incluir o mesmo PHP,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HTML ou texto em várias páginas de um site.</a:t>
            </a:r>
          </a:p>
          <a:p>
            <a:pPr algn="l"/>
            <a:endParaRPr lang="pt-BR" sz="2400" dirty="0">
              <a:latin typeface="Verdana" panose="020B0604030504040204" pitchFamily="34" charset="0"/>
            </a:endParaRPr>
          </a:p>
          <a:p>
            <a:pPr algn="l"/>
            <a:r>
              <a:rPr lang="pt-BR" sz="24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Como Exemplo:</a:t>
            </a:r>
          </a:p>
          <a:p>
            <a:pPr algn="l"/>
            <a:endParaRPr lang="pt-BR" sz="2400" dirty="0">
              <a:latin typeface="Verdana" panose="020B0604030504040204" pitchFamily="34" charset="0"/>
            </a:endParaRPr>
          </a:p>
          <a:p>
            <a:pPr algn="l"/>
            <a:r>
              <a:rPr lang="pt-BR" sz="2400" b="0" i="0" dirty="0">
                <a:effectLst/>
                <a:latin typeface="Verdana" panose="020B0604030504040204" pitchFamily="34" charset="0"/>
              </a:rPr>
              <a:t>Vamos </a:t>
            </a:r>
            <a:r>
              <a:rPr lang="pt-BR" sz="2400" b="0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incluir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 o arquivo </a:t>
            </a:r>
            <a:r>
              <a:rPr lang="pt-BR" sz="2400" b="1" i="0" dirty="0" err="1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conexão.php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, no arquivo </a:t>
            </a:r>
            <a:r>
              <a:rPr lang="pt-BR" sz="2400" b="1" i="0" dirty="0" err="1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logar.php</a:t>
            </a:r>
            <a:r>
              <a:rPr lang="pt-BR" sz="2400" dirty="0">
                <a:solidFill>
                  <a:srgbClr val="00B0F0"/>
                </a:solidFill>
                <a:latin typeface="Verdana" panose="020B0604030504040204" pitchFamily="34" charset="0"/>
              </a:rPr>
              <a:t>.</a:t>
            </a:r>
            <a:r>
              <a:rPr lang="pt-BR" sz="2400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2400" b="0" i="0" dirty="0">
                <a:effectLst/>
                <a:latin typeface="Verdana" panose="020B0604030504040204" pitchFamily="34" charset="0"/>
              </a:rPr>
              <a:t>Para ter </a:t>
            </a:r>
          </a:p>
          <a:p>
            <a:pPr algn="l"/>
            <a:r>
              <a:rPr lang="pt-BR" sz="2400" dirty="0">
                <a:latin typeface="Verdana" panose="020B0604030504040204" pitchFamily="34" charset="0"/>
              </a:rPr>
              <a:t>Acesso aos dados do Banco de Dados.</a:t>
            </a:r>
            <a:endParaRPr lang="pt-BR" sz="24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0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Sessões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425556" y="1820853"/>
            <a:ext cx="112453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Uma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 é uma maneira de armazenar 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informações</a:t>
            </a:r>
          </a:p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pt-BR" sz="2800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em variáveis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) a serem usadas em 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várias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 páginas.</a:t>
            </a:r>
          </a:p>
          <a:p>
            <a:pPr algn="l"/>
            <a:endParaRPr lang="pt-BR" sz="2800" b="1" i="0" dirty="0">
              <a:solidFill>
                <a:srgbClr val="FFC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Ao contrário de um 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cookie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, as informações não são</a:t>
            </a:r>
          </a:p>
          <a:p>
            <a:pPr algn="l"/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armazenadas no 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computador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 do usuário.</a:t>
            </a:r>
            <a:endParaRPr lang="pt-BR" sz="24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5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 que é uma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PHP?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359861" y="1640624"/>
            <a:ext cx="1147227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sz="2800" dirty="0">
                <a:latin typeface="Verdana" panose="020B0604030504040204" pitchFamily="34" charset="0"/>
              </a:rPr>
              <a:t>U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ma maneira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alternativa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de tornar os dados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acessíveis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nas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várias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páginas de um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site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inteiro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é usar uma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 PHP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pt-BR" sz="2800" i="0" dirty="0">
              <a:effectLst/>
              <a:latin typeface="Verdana" panose="020B0604030504040204" pitchFamily="34" charset="0"/>
            </a:endParaRP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Uma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cria um arquivo em um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diretório temporário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no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servidor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onde as variáveis ​​de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registradas e seus 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valores são armazenados. Esses dados estarão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disponíveis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 para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todas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as páginas do site durante essa visita.</a:t>
            </a:r>
            <a:endParaRPr lang="pt-BR" sz="240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3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Entendendo uma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PHP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161522" y="1055938"/>
            <a:ext cx="1215877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Quando um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script PHP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deseja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recuperar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o valor de uma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variável </a:t>
            </a:r>
          </a:p>
          <a:p>
            <a:pPr algn="l"/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de sessão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, o PHP obtém automaticamente a </a:t>
            </a:r>
            <a:r>
              <a:rPr lang="pt-BR" sz="2800" b="1" i="0" dirty="0" err="1">
                <a:effectLst/>
                <a:latin typeface="Verdana" panose="020B0604030504040204" pitchFamily="34" charset="0"/>
              </a:rPr>
              <a:t>string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identificadora 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de sessão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única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e então procura em seu diretório temporário o </a:t>
            </a:r>
          </a:p>
          <a:p>
            <a:pPr algn="l"/>
            <a:r>
              <a:rPr lang="pt-BR" sz="2800" i="0" dirty="0">
                <a:effectLst/>
                <a:latin typeface="Verdana" panose="020B0604030504040204" pitchFamily="34" charset="0"/>
              </a:rPr>
              <a:t>arquivo com esse nome e uma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validação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pode ser feita </a:t>
            </a:r>
          </a:p>
          <a:p>
            <a:pPr algn="l"/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comparando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os dois valores.</a:t>
            </a:r>
            <a:endParaRPr lang="pt-BR" sz="2800" dirty="0">
              <a:latin typeface="Verdana" panose="020B0604030504040204" pitchFamily="34" charset="0"/>
            </a:endParaRPr>
          </a:p>
          <a:p>
            <a:pPr algn="l"/>
            <a:endParaRPr lang="pt-BR" sz="2800" dirty="0">
              <a:latin typeface="Verdana" panose="020B0604030504040204" pitchFamily="34" charset="0"/>
            </a:endParaRPr>
          </a:p>
          <a:p>
            <a:pPr algn="l"/>
            <a:endParaRPr lang="pt-BR" sz="2800" dirty="0">
              <a:latin typeface="Verdana" panose="020B0604030504040204" pitchFamily="34" charset="0"/>
            </a:endParaRPr>
          </a:p>
          <a:p>
            <a:pPr algn="l"/>
            <a:r>
              <a:rPr lang="pt-BR" sz="2800" dirty="0">
                <a:latin typeface="Verdana" panose="020B0604030504040204" pitchFamily="34" charset="0"/>
              </a:rPr>
              <a:t>Uma </a:t>
            </a:r>
            <a:r>
              <a:rPr lang="pt-BR" sz="2800" dirty="0">
                <a:solidFill>
                  <a:srgbClr val="00B0F0"/>
                </a:solidFill>
                <a:latin typeface="Verdana" panose="020B0604030504040204" pitchFamily="34" charset="0"/>
              </a:rPr>
              <a:t>sessão</a:t>
            </a:r>
            <a:r>
              <a:rPr lang="pt-BR" sz="2800" dirty="0">
                <a:latin typeface="Verdana" panose="020B0604030504040204" pitchFamily="34" charset="0"/>
              </a:rPr>
              <a:t> termina quando o </a:t>
            </a:r>
            <a:r>
              <a:rPr lang="pt-BR" sz="2800" dirty="0">
                <a:solidFill>
                  <a:srgbClr val="FFFF00"/>
                </a:solidFill>
                <a:latin typeface="Verdana" panose="020B0604030504040204" pitchFamily="34" charset="0"/>
              </a:rPr>
              <a:t>usuário</a:t>
            </a:r>
            <a:r>
              <a:rPr lang="pt-BR" sz="2800" dirty="0">
                <a:latin typeface="Verdana" panose="020B0604030504040204" pitchFamily="34" charset="0"/>
              </a:rPr>
              <a:t> perde o navegador ou </a:t>
            </a:r>
          </a:p>
          <a:p>
            <a:pPr algn="l"/>
            <a:r>
              <a:rPr lang="pt-BR" sz="2800" dirty="0">
                <a:latin typeface="Verdana" panose="020B0604030504040204" pitchFamily="34" charset="0"/>
              </a:rPr>
              <a:t>depois de </a:t>
            </a:r>
            <a:r>
              <a:rPr lang="pt-BR" sz="2800" dirty="0">
                <a:solidFill>
                  <a:srgbClr val="FF0000"/>
                </a:solidFill>
                <a:latin typeface="Verdana" panose="020B0604030504040204" pitchFamily="34" charset="0"/>
              </a:rPr>
              <a:t>sair</a:t>
            </a:r>
            <a:r>
              <a:rPr lang="pt-BR" sz="2800" dirty="0">
                <a:latin typeface="Verdana" panose="020B0604030504040204" pitchFamily="34" charset="0"/>
              </a:rPr>
              <a:t> do site, o servidor encerra a </a:t>
            </a:r>
            <a:r>
              <a:rPr lang="pt-BR" sz="2800" dirty="0">
                <a:solidFill>
                  <a:srgbClr val="00B0F0"/>
                </a:solidFill>
                <a:latin typeface="Verdana" panose="020B0604030504040204" pitchFamily="34" charset="0"/>
              </a:rPr>
              <a:t>sessão</a:t>
            </a:r>
            <a:r>
              <a:rPr lang="pt-BR" sz="2800" dirty="0">
                <a:latin typeface="Verdana" panose="020B0604030504040204" pitchFamily="34" charset="0"/>
              </a:rPr>
              <a:t> após um </a:t>
            </a:r>
          </a:p>
          <a:p>
            <a:pPr algn="l"/>
            <a:r>
              <a:rPr lang="pt-BR" sz="2800" dirty="0">
                <a:latin typeface="Verdana" panose="020B0604030504040204" pitchFamily="34" charset="0"/>
              </a:rPr>
              <a:t>período de tempo predeterminado, normalmente </a:t>
            </a:r>
          </a:p>
          <a:p>
            <a:pPr algn="l"/>
            <a:r>
              <a:rPr lang="pt-BR" sz="2800" dirty="0">
                <a:solidFill>
                  <a:srgbClr val="FFFF00"/>
                </a:solidFill>
                <a:latin typeface="Verdana" panose="020B0604030504040204" pitchFamily="34" charset="0"/>
              </a:rPr>
              <a:t>30 minutos de duração</a:t>
            </a:r>
            <a:r>
              <a:rPr lang="pt-BR" sz="2800" dirty="0"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Iniciando uma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PHP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325910" y="1336439"/>
            <a:ext cx="114986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800" b="1" i="0" dirty="0">
                <a:effectLst/>
                <a:latin typeface="Verdana" panose="020B0604030504040204" pitchFamily="34" charset="0"/>
              </a:rPr>
              <a:t>Uma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 é iniciada com a função </a:t>
            </a:r>
            <a:r>
              <a:rPr lang="pt-BR" sz="2800" b="1" i="0" dirty="0" err="1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session_start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().</a:t>
            </a:r>
          </a:p>
          <a:p>
            <a:pPr algn="l"/>
            <a:endParaRPr lang="pt-BR" sz="2800" b="1" i="0" dirty="0">
              <a:solidFill>
                <a:srgbClr val="FFC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pt-BR" sz="2800" b="1" dirty="0">
              <a:latin typeface="Verdana" panose="020B0604030504040204" pitchFamily="34" charset="0"/>
            </a:endParaRPr>
          </a:p>
          <a:p>
            <a:pPr algn="l"/>
            <a:r>
              <a:rPr lang="pt-BR" sz="2800" b="1" i="0" dirty="0">
                <a:effectLst/>
                <a:latin typeface="Verdana" panose="020B0604030504040204" pitchFamily="34" charset="0"/>
              </a:rPr>
              <a:t>Variáveis ​​de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b="1" i="0" dirty="0">
                <a:effectLst/>
                <a:latin typeface="Verdana" panose="020B0604030504040204" pitchFamily="34" charset="0"/>
              </a:rPr>
              <a:t> são definidas com a variável global </a:t>
            </a:r>
          </a:p>
          <a:p>
            <a:pPr algn="l"/>
            <a:r>
              <a:rPr lang="pt-BR" sz="2800" b="1" i="0" dirty="0">
                <a:effectLst/>
                <a:latin typeface="Verdana" panose="020B0604030504040204" pitchFamily="34" charset="0"/>
              </a:rPr>
              <a:t>PHP: </a:t>
            </a:r>
            <a:r>
              <a:rPr lang="pt-BR" sz="2800" b="1" i="0" dirty="0">
                <a:solidFill>
                  <a:srgbClr val="FFC000"/>
                </a:solidFill>
                <a:effectLst/>
                <a:latin typeface="Verdana" panose="020B0604030504040204" pitchFamily="34" charset="0"/>
              </a:rPr>
              <a:t>$ _SESSION.</a:t>
            </a:r>
          </a:p>
          <a:p>
            <a:pPr algn="l"/>
            <a:endParaRPr lang="pt-BR" sz="2800" b="1" dirty="0">
              <a:solidFill>
                <a:srgbClr val="FFC000"/>
              </a:solidFill>
              <a:latin typeface="Verdana" panose="020B0604030504040204" pitchFamily="34" charset="0"/>
            </a:endParaRPr>
          </a:p>
          <a:p>
            <a:pPr algn="l"/>
            <a:r>
              <a:rPr lang="pt-BR" sz="2800" b="1" dirty="0">
                <a:solidFill>
                  <a:schemeClr val="accent1"/>
                </a:solidFill>
                <a:latin typeface="Verdana" panose="020B0604030504040204" pitchFamily="34" charset="0"/>
              </a:rPr>
              <a:t>Exemplo:</a:t>
            </a:r>
          </a:p>
          <a:p>
            <a:pPr algn="l"/>
            <a:r>
              <a:rPr lang="pt-BR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Na sequencia do nosso estudo, vamos exemplificar o</a:t>
            </a:r>
          </a:p>
          <a:p>
            <a:pPr algn="l"/>
            <a:r>
              <a:rPr lang="pt-BR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Uso de sessão no PHP</a:t>
            </a:r>
            <a:r>
              <a:rPr lang="pt-BR" sz="2800" b="1" dirty="0">
                <a:solidFill>
                  <a:srgbClr val="FFC000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7A62B7-658A-4744-9B4B-9557915584B0}"/>
              </a:ext>
            </a:extLst>
          </p:cNvPr>
          <p:cNvSpPr txBox="1"/>
          <p:nvPr/>
        </p:nvSpPr>
        <p:spPr>
          <a:xfrm>
            <a:off x="211494" y="5674824"/>
            <a:ext cx="11980506" cy="46166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7030A0"/>
                </a:solidFill>
              </a:rPr>
              <a:t>Nota</a:t>
            </a:r>
            <a:r>
              <a:rPr lang="pt-BR" sz="2400" dirty="0">
                <a:solidFill>
                  <a:schemeClr val="bg1"/>
                </a:solidFill>
              </a:rPr>
              <a:t>:  É recomendável colocar a chamada para </a:t>
            </a:r>
            <a:r>
              <a:rPr lang="pt-BR" sz="2400" b="1" dirty="0" err="1">
                <a:solidFill>
                  <a:srgbClr val="FF0000"/>
                </a:solidFill>
              </a:rPr>
              <a:t>session_start</a:t>
            </a:r>
            <a:r>
              <a:rPr lang="pt-BR" sz="2400" b="1" dirty="0">
                <a:solidFill>
                  <a:srgbClr val="FF0000"/>
                </a:solidFill>
              </a:rPr>
              <a:t> () </a:t>
            </a:r>
            <a:r>
              <a:rPr lang="pt-BR" sz="2400" dirty="0">
                <a:solidFill>
                  <a:schemeClr val="bg1"/>
                </a:solidFill>
              </a:rPr>
              <a:t>no início da página.</a:t>
            </a:r>
          </a:p>
        </p:txBody>
      </p:sp>
    </p:spTree>
    <p:extLst>
      <p:ext uri="{BB962C8B-B14F-4D97-AF65-F5344CB8AC3E}">
        <p14:creationId xmlns:p14="http://schemas.microsoft.com/office/powerpoint/2010/main" val="125477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72A2ED-2129-4C02-95A1-F6953D7E3967}"/>
              </a:ext>
            </a:extLst>
          </p:cNvPr>
          <p:cNvSpPr txBox="1">
            <a:spLocks/>
          </p:cNvSpPr>
          <p:nvPr/>
        </p:nvSpPr>
        <p:spPr>
          <a:xfrm>
            <a:off x="425556" y="172764"/>
            <a:ext cx="11299371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Ativando </a:t>
            </a:r>
            <a:r>
              <a:rPr lang="pt-BR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Automática</a:t>
            </a:r>
            <a:endParaRPr lang="pt-BR" sz="3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59B39D-F372-4E01-9704-C6EA82583A78}"/>
              </a:ext>
            </a:extLst>
          </p:cNvPr>
          <p:cNvSpPr txBox="1"/>
          <p:nvPr/>
        </p:nvSpPr>
        <p:spPr>
          <a:xfrm>
            <a:off x="270478" y="1951677"/>
            <a:ext cx="11999054" cy="1944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800" i="0" dirty="0">
                <a:effectLst/>
                <a:latin typeface="Verdana" panose="020B0604030504040204" pitchFamily="34" charset="0"/>
              </a:rPr>
              <a:t>Você </a:t>
            </a:r>
            <a:r>
              <a:rPr lang="pt-BR" sz="280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não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precisa chamar a função </a:t>
            </a:r>
            <a:r>
              <a:rPr lang="pt-BR" sz="2800" b="1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start_session ()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para iniciar </a:t>
            </a:r>
          </a:p>
          <a:p>
            <a:pPr algn="l">
              <a:lnSpc>
                <a:spcPct val="150000"/>
              </a:lnSpc>
            </a:pPr>
            <a:r>
              <a:rPr lang="pt-BR" sz="2800" i="0" dirty="0">
                <a:effectLst/>
                <a:latin typeface="Verdana" panose="020B0604030504040204" pitchFamily="34" charset="0"/>
              </a:rPr>
              <a:t>uma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sessão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quando um usuário visita seu site se você definir a </a:t>
            </a:r>
          </a:p>
          <a:p>
            <a:pPr algn="l">
              <a:lnSpc>
                <a:spcPct val="150000"/>
              </a:lnSpc>
            </a:pPr>
            <a:r>
              <a:rPr lang="pt-BR" sz="2800" i="0" dirty="0">
                <a:effectLst/>
                <a:latin typeface="Verdana" panose="020B0604030504040204" pitchFamily="34" charset="0"/>
              </a:rPr>
              <a:t>variável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session.auto_start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para </a:t>
            </a:r>
            <a:r>
              <a:rPr lang="pt-BR" sz="280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 no arquivo </a:t>
            </a:r>
            <a:r>
              <a:rPr lang="pt-BR" sz="280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php.ini </a:t>
            </a:r>
            <a:r>
              <a:rPr lang="pt-BR" sz="2800" i="0" dirty="0">
                <a:effectLst/>
                <a:latin typeface="Verdana" panose="020B0604030504040204" pitchFamily="34" charset="0"/>
              </a:rPr>
              <a:t>.</a:t>
            </a:r>
            <a:endParaRPr lang="pt-BR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7064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2047</TotalTime>
  <Words>1572</Words>
  <Application>Microsoft Office PowerPoint</Application>
  <PresentationFormat>Widescreen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Rockwell</vt:lpstr>
      <vt:lpstr>Verdana</vt:lpstr>
      <vt:lpstr>Galeria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ACADÊMICO</dc:title>
  <dc:creator>Raimundo Martins</dc:creator>
  <cp:lastModifiedBy>Raimundo Martins</cp:lastModifiedBy>
  <cp:revision>33</cp:revision>
  <dcterms:created xsi:type="dcterms:W3CDTF">2021-01-15T21:11:28Z</dcterms:created>
  <dcterms:modified xsi:type="dcterms:W3CDTF">2023-11-28T01:14:53Z</dcterms:modified>
</cp:coreProperties>
</file>