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79F0B-1A75-4394-859C-2FE4470CFEE9}" v="2" dt="2021-02-03T20:02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3BA1AD5D-A327-47D6-8AA2-5F184E95F10D}"/>
    <pc:docChg chg="undo custSel addSld modSld sldOrd">
      <pc:chgData name="Raimundo Martins" userId="3438f4a92a4f9330" providerId="LiveId" clId="{3BA1AD5D-A327-47D6-8AA2-5F184E95F10D}" dt="2021-02-02T01:37:19.999" v="1570" actId="113"/>
      <pc:docMkLst>
        <pc:docMk/>
      </pc:docMkLst>
      <pc:sldChg chg="addSp delSp modSp mod">
        <pc:chgData name="Raimundo Martins" userId="3438f4a92a4f9330" providerId="LiveId" clId="{3BA1AD5D-A327-47D6-8AA2-5F184E95F10D}" dt="2021-02-01T23:50:17.125" v="897" actId="20577"/>
        <pc:sldMkLst>
          <pc:docMk/>
          <pc:sldMk cId="1901734869" sldId="258"/>
        </pc:sldMkLst>
        <pc:spChg chg="add del mod">
          <ac:chgData name="Raimundo Martins" userId="3438f4a92a4f9330" providerId="LiveId" clId="{3BA1AD5D-A327-47D6-8AA2-5F184E95F10D}" dt="2021-02-01T22:44:09.404" v="345" actId="478"/>
          <ac:spMkLst>
            <pc:docMk/>
            <pc:sldMk cId="1901734869" sldId="258"/>
            <ac:spMk id="2" creationId="{77F365E9-0E63-4B3E-B9B4-982BEEF826BF}"/>
          </ac:spMkLst>
        </pc:spChg>
        <pc:spChg chg="add del mod">
          <ac:chgData name="Raimundo Martins" userId="3438f4a92a4f9330" providerId="LiveId" clId="{3BA1AD5D-A327-47D6-8AA2-5F184E95F10D}" dt="2021-02-01T22:47:04.786" v="383" actId="478"/>
          <ac:spMkLst>
            <pc:docMk/>
            <pc:sldMk cId="1901734869" sldId="258"/>
            <ac:spMk id="4" creationId="{D75531CD-75CB-4639-AE72-6632ED59F0A3}"/>
          </ac:spMkLst>
        </pc:spChg>
        <pc:spChg chg="add mod">
          <ac:chgData name="Raimundo Martins" userId="3438f4a92a4f9330" providerId="LiveId" clId="{3BA1AD5D-A327-47D6-8AA2-5F184E95F10D}" dt="2021-02-01T23:50:17.125" v="897" actId="20577"/>
          <ac:spMkLst>
            <pc:docMk/>
            <pc:sldMk cId="1901734869" sldId="258"/>
            <ac:spMk id="5" creationId="{E459B39D-F372-4E01-9704-C6EA82583A78}"/>
          </ac:spMkLst>
        </pc:spChg>
        <pc:spChg chg="add del mod">
          <ac:chgData name="Raimundo Martins" userId="3438f4a92a4f9330" providerId="LiveId" clId="{3BA1AD5D-A327-47D6-8AA2-5F184E95F10D}" dt="2021-02-01T22:44:11.226" v="346" actId="478"/>
          <ac:spMkLst>
            <pc:docMk/>
            <pc:sldMk cId="1901734869" sldId="258"/>
            <ac:spMk id="6" creationId="{8BADA9B0-2A81-4173-ACCE-FFA777A4AE2A}"/>
          </ac:spMkLst>
        </pc:spChg>
        <pc:spChg chg="del mod">
          <ac:chgData name="Raimundo Martins" userId="3438f4a92a4f9330" providerId="LiveId" clId="{3BA1AD5D-A327-47D6-8AA2-5F184E95F10D}" dt="2021-02-01T22:47:00.377" v="382" actId="478"/>
          <ac:spMkLst>
            <pc:docMk/>
            <pc:sldMk cId="1901734869" sldId="258"/>
            <ac:spMk id="7" creationId="{756A7E52-7275-407F-ADEC-D7943DB37595}"/>
          </ac:spMkLst>
        </pc:spChg>
        <pc:spChg chg="add del mod">
          <ac:chgData name="Raimundo Martins" userId="3438f4a92a4f9330" providerId="LiveId" clId="{3BA1AD5D-A327-47D6-8AA2-5F184E95F10D}" dt="2021-02-01T22:44:15.636" v="348" actId="478"/>
          <ac:spMkLst>
            <pc:docMk/>
            <pc:sldMk cId="1901734869" sldId="258"/>
            <ac:spMk id="8" creationId="{1A12458F-7956-462D-86BD-2DBB46800BBF}"/>
          </ac:spMkLst>
        </pc:spChg>
        <pc:spChg chg="mod">
          <ac:chgData name="Raimundo Martins" userId="3438f4a92a4f9330" providerId="LiveId" clId="{3BA1AD5D-A327-47D6-8AA2-5F184E95F10D}" dt="2021-02-01T22:43:53.818" v="344" actId="207"/>
          <ac:spMkLst>
            <pc:docMk/>
            <pc:sldMk cId="1901734869" sldId="258"/>
            <ac:spMk id="10" creationId="{E572A2ED-2129-4C02-95A1-F6953D7E3967}"/>
          </ac:spMkLst>
        </pc:spChg>
      </pc:sldChg>
      <pc:sldChg chg="delSp modSp add mod">
        <pc:chgData name="Raimundo Martins" userId="3438f4a92a4f9330" providerId="LiveId" clId="{3BA1AD5D-A327-47D6-8AA2-5F184E95F10D}" dt="2021-02-02T00:37:33.474" v="958" actId="207"/>
        <pc:sldMkLst>
          <pc:docMk/>
          <pc:sldMk cId="1610709027" sldId="259"/>
        </pc:sldMkLst>
        <pc:spChg chg="mod">
          <ac:chgData name="Raimundo Martins" userId="3438f4a92a4f9330" providerId="LiveId" clId="{3BA1AD5D-A327-47D6-8AA2-5F184E95F10D}" dt="2021-02-02T00:31:46.659" v="930" actId="207"/>
          <ac:spMkLst>
            <pc:docMk/>
            <pc:sldMk cId="1610709027" sldId="259"/>
            <ac:spMk id="2" creationId="{77F365E9-0E63-4B3E-B9B4-982BEEF826BF}"/>
          </ac:spMkLst>
        </pc:spChg>
        <pc:spChg chg="del">
          <ac:chgData name="Raimundo Martins" userId="3438f4a92a4f9330" providerId="LiveId" clId="{3BA1AD5D-A327-47D6-8AA2-5F184E95F10D}" dt="2021-02-01T20:56:25.829" v="154" actId="478"/>
          <ac:spMkLst>
            <pc:docMk/>
            <pc:sldMk cId="1610709027" sldId="259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2T00:37:33.474" v="958" actId="207"/>
          <ac:spMkLst>
            <pc:docMk/>
            <pc:sldMk cId="1610709027" sldId="259"/>
            <ac:spMk id="7" creationId="{756A7E52-7275-407F-ADEC-D7943DB37595}"/>
          </ac:spMkLst>
        </pc:spChg>
      </pc:sldChg>
      <pc:sldChg chg="add">
        <pc:chgData name="Raimundo Martins" userId="3438f4a92a4f9330" providerId="LiveId" clId="{3BA1AD5D-A327-47D6-8AA2-5F184E95F10D}" dt="2021-02-01T22:43:17.086" v="339" actId="2890"/>
        <pc:sldMkLst>
          <pc:docMk/>
          <pc:sldMk cId="3505535885" sldId="260"/>
        </pc:sldMkLst>
      </pc:sldChg>
      <pc:sldChg chg="modSp add mod">
        <pc:chgData name="Raimundo Martins" userId="3438f4a92a4f9330" providerId="LiveId" clId="{3BA1AD5D-A327-47D6-8AA2-5F184E95F10D}" dt="2021-02-01T22:53:17.814" v="443" actId="1076"/>
        <pc:sldMkLst>
          <pc:docMk/>
          <pc:sldMk cId="2167439421" sldId="261"/>
        </pc:sldMkLst>
        <pc:spChg chg="mod">
          <ac:chgData name="Raimundo Martins" userId="3438f4a92a4f9330" providerId="LiveId" clId="{3BA1AD5D-A327-47D6-8AA2-5F184E95F10D}" dt="2021-02-01T22:53:17.814" v="443" actId="1076"/>
          <ac:spMkLst>
            <pc:docMk/>
            <pc:sldMk cId="2167439421" sldId="261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2:50:29.959" v="421" actId="313"/>
          <ac:spMkLst>
            <pc:docMk/>
            <pc:sldMk cId="2167439421" sldId="261"/>
            <ac:spMk id="10" creationId="{E572A2ED-2129-4C02-95A1-F6953D7E3967}"/>
          </ac:spMkLst>
        </pc:spChg>
      </pc:sldChg>
      <pc:sldChg chg="addSp modSp add mod ord">
        <pc:chgData name="Raimundo Martins" userId="3438f4a92a4f9330" providerId="LiveId" clId="{3BA1AD5D-A327-47D6-8AA2-5F184E95F10D}" dt="2021-02-01T23:44:21.984" v="842" actId="207"/>
        <pc:sldMkLst>
          <pc:docMk/>
          <pc:sldMk cId="873682649" sldId="262"/>
        </pc:sldMkLst>
        <pc:spChg chg="mod">
          <ac:chgData name="Raimundo Martins" userId="3438f4a92a4f9330" providerId="LiveId" clId="{3BA1AD5D-A327-47D6-8AA2-5F184E95F10D}" dt="2021-02-01T23:44:21.984" v="842" actId="207"/>
          <ac:spMkLst>
            <pc:docMk/>
            <pc:sldMk cId="873682649" sldId="262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2:57:19.431" v="475" actId="207"/>
          <ac:spMkLst>
            <pc:docMk/>
            <pc:sldMk cId="873682649" sldId="262"/>
            <ac:spMk id="6" creationId="{64773FCD-31E9-4BE8-AE16-51C1D85330E4}"/>
          </ac:spMkLst>
        </pc:spChg>
        <pc:spChg chg="mod">
          <ac:chgData name="Raimundo Martins" userId="3438f4a92a4f9330" providerId="LiveId" clId="{3BA1AD5D-A327-47D6-8AA2-5F184E95F10D}" dt="2021-02-01T22:54:13.393" v="448" actId="20577"/>
          <ac:spMkLst>
            <pc:docMk/>
            <pc:sldMk cId="873682649" sldId="262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16:01.834" v="640" actId="113"/>
        <pc:sldMkLst>
          <pc:docMk/>
          <pc:sldMk cId="4242000941" sldId="263"/>
        </pc:sldMkLst>
        <pc:spChg chg="mod">
          <ac:chgData name="Raimundo Martins" userId="3438f4a92a4f9330" providerId="LiveId" clId="{3BA1AD5D-A327-47D6-8AA2-5F184E95F10D}" dt="2021-02-01T23:16:01.834" v="640" actId="113"/>
          <ac:spMkLst>
            <pc:docMk/>
            <pc:sldMk cId="4242000941" sldId="263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00:02.357" v="479" actId="207"/>
          <ac:spMkLst>
            <pc:docMk/>
            <pc:sldMk cId="4242000941" sldId="263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51:06.091" v="901" actId="207"/>
        <pc:sldMkLst>
          <pc:docMk/>
          <pc:sldMk cId="4041752801" sldId="264"/>
        </pc:sldMkLst>
        <pc:spChg chg="mod">
          <ac:chgData name="Raimundo Martins" userId="3438f4a92a4f9330" providerId="LiveId" clId="{3BA1AD5D-A327-47D6-8AA2-5F184E95F10D}" dt="2021-02-01T23:51:06.091" v="901" actId="207"/>
          <ac:spMkLst>
            <pc:docMk/>
            <pc:sldMk cId="4041752801" sldId="264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7:13.033" v="645" actId="207"/>
          <ac:spMkLst>
            <pc:docMk/>
            <pc:sldMk cId="4041752801" sldId="264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2:19.042" v="694" actId="207"/>
        <pc:sldMkLst>
          <pc:docMk/>
          <pc:sldMk cId="1744832200" sldId="265"/>
        </pc:sldMkLst>
        <pc:spChg chg="mod">
          <ac:chgData name="Raimundo Martins" userId="3438f4a92a4f9330" providerId="LiveId" clId="{3BA1AD5D-A327-47D6-8AA2-5F184E95F10D}" dt="2021-02-01T23:32:19.042" v="694" actId="207"/>
          <ac:spMkLst>
            <pc:docMk/>
            <pc:sldMk cId="1744832200" sldId="265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9:17.456" v="663" actId="207"/>
          <ac:spMkLst>
            <pc:docMk/>
            <pc:sldMk cId="1744832200" sldId="265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5:08.260" v="713" actId="1076"/>
        <pc:sldMkLst>
          <pc:docMk/>
          <pc:sldMk cId="23500784" sldId="266"/>
        </pc:sldMkLst>
        <pc:spChg chg="mod">
          <ac:chgData name="Raimundo Martins" userId="3438f4a92a4f9330" providerId="LiveId" clId="{3BA1AD5D-A327-47D6-8AA2-5F184E95F10D}" dt="2021-02-01T23:35:08.260" v="713" actId="1076"/>
          <ac:spMkLst>
            <pc:docMk/>
            <pc:sldMk cId="23500784" sldId="266"/>
            <ac:spMk id="5" creationId="{E459B39D-F372-4E01-9704-C6EA82583A78}"/>
          </ac:spMkLst>
        </pc:spChg>
      </pc:sldChg>
      <pc:sldChg chg="addSp modSp add mod">
        <pc:chgData name="Raimundo Martins" userId="3438f4a92a4f9330" providerId="LiveId" clId="{3BA1AD5D-A327-47D6-8AA2-5F184E95F10D}" dt="2021-02-01T23:48:14.474" v="877" actId="1076"/>
        <pc:sldMkLst>
          <pc:docMk/>
          <pc:sldMk cId="1254777702" sldId="267"/>
        </pc:sldMkLst>
        <pc:spChg chg="mod">
          <ac:chgData name="Raimundo Martins" userId="3438f4a92a4f9330" providerId="LiveId" clId="{3BA1AD5D-A327-47D6-8AA2-5F184E95F10D}" dt="2021-02-01T23:43:30.546" v="840" actId="207"/>
          <ac:spMkLst>
            <pc:docMk/>
            <pc:sldMk cId="1254777702" sldId="267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3:48:14.474" v="877" actId="1076"/>
          <ac:spMkLst>
            <pc:docMk/>
            <pc:sldMk cId="1254777702" sldId="267"/>
            <ac:spMk id="6" creationId="{D77A62B7-658A-4744-9B4B-9557915584B0}"/>
          </ac:spMkLst>
        </pc:spChg>
        <pc:spChg chg="mod">
          <ac:chgData name="Raimundo Martins" userId="3438f4a92a4f9330" providerId="LiveId" clId="{3BA1AD5D-A327-47D6-8AA2-5F184E95F10D}" dt="2021-02-01T23:39:59.162" v="720" actId="207"/>
          <ac:spMkLst>
            <pc:docMk/>
            <pc:sldMk cId="1254777702" sldId="267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2T00:59:39.713" v="1146" actId="20577"/>
        <pc:sldMkLst>
          <pc:docMk/>
          <pc:sldMk cId="2510725122" sldId="268"/>
        </pc:sldMkLst>
        <pc:spChg chg="mod">
          <ac:chgData name="Raimundo Martins" userId="3438f4a92a4f9330" providerId="LiveId" clId="{3BA1AD5D-A327-47D6-8AA2-5F184E95F10D}" dt="2021-02-02T00:58:18.665" v="1123" actId="207"/>
          <ac:spMkLst>
            <pc:docMk/>
            <pc:sldMk cId="2510725122" sldId="268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0:59:39.713" v="1146" actId="20577"/>
          <ac:spMkLst>
            <pc:docMk/>
            <pc:sldMk cId="2510725122" sldId="268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04:22.199" v="1274" actId="20577"/>
        <pc:sldMkLst>
          <pc:docMk/>
          <pc:sldMk cId="320416227" sldId="269"/>
        </pc:sldMkLst>
        <pc:spChg chg="mod">
          <ac:chgData name="Raimundo Martins" userId="3438f4a92a4f9330" providerId="LiveId" clId="{3BA1AD5D-A327-47D6-8AA2-5F184E95F10D}" dt="2021-02-02T01:04:22.199" v="1274" actId="20577"/>
          <ac:spMkLst>
            <pc:docMk/>
            <pc:sldMk cId="320416227" sldId="269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03:17.228" v="1271" actId="20577"/>
          <ac:spMkLst>
            <pc:docMk/>
            <pc:sldMk cId="320416227" sldId="269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13:48.062" v="1361" actId="14100"/>
        <pc:sldMkLst>
          <pc:docMk/>
          <pc:sldMk cId="2104452884" sldId="270"/>
        </pc:sldMkLst>
        <pc:spChg chg="mod">
          <ac:chgData name="Raimundo Martins" userId="3438f4a92a4f9330" providerId="LiveId" clId="{3BA1AD5D-A327-47D6-8AA2-5F184E95F10D}" dt="2021-02-02T01:13:02.832" v="1355" actId="207"/>
          <ac:spMkLst>
            <pc:docMk/>
            <pc:sldMk cId="2104452884" sldId="270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13:48.062" v="1361" actId="14100"/>
          <ac:spMkLst>
            <pc:docMk/>
            <pc:sldMk cId="2104452884" sldId="270"/>
            <ac:spMk id="7" creationId="{756A7E52-7275-407F-ADEC-D7943DB37595}"/>
          </ac:spMkLst>
        </pc:spChg>
      </pc:sldChg>
      <pc:sldChg chg="addSp delSp modSp add mod">
        <pc:chgData name="Raimundo Martins" userId="3438f4a92a4f9330" providerId="LiveId" clId="{3BA1AD5D-A327-47D6-8AA2-5F184E95F10D}" dt="2021-02-02T01:28:12.130" v="1517" actId="1076"/>
        <pc:sldMkLst>
          <pc:docMk/>
          <pc:sldMk cId="2994794085" sldId="271"/>
        </pc:sldMkLst>
        <pc:spChg chg="del mod">
          <ac:chgData name="Raimundo Martins" userId="3438f4a92a4f9330" providerId="LiveId" clId="{3BA1AD5D-A327-47D6-8AA2-5F184E95F10D}" dt="2021-02-02T01:27:48.856" v="1511" actId="21"/>
          <ac:spMkLst>
            <pc:docMk/>
            <pc:sldMk cId="2994794085" sldId="271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2.130" v="1517" actId="1076"/>
          <ac:spMkLst>
            <pc:docMk/>
            <pc:sldMk cId="2994794085" sldId="271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27:10.041" v="1508" actId="207"/>
          <ac:spMkLst>
            <pc:docMk/>
            <pc:sldMk cId="2994794085" sldId="271"/>
            <ac:spMk id="7" creationId="{756A7E52-7275-407F-ADEC-D7943DB37595}"/>
          </ac:spMkLst>
        </pc:spChg>
      </pc:sldChg>
      <pc:sldChg chg="addSp delSp modSp add mod ord">
        <pc:chgData name="Raimundo Martins" userId="3438f4a92a4f9330" providerId="LiveId" clId="{3BA1AD5D-A327-47D6-8AA2-5F184E95F10D}" dt="2021-02-02T01:28:18.336" v="1519" actId="1076"/>
        <pc:sldMkLst>
          <pc:docMk/>
          <pc:sldMk cId="3490978873" sldId="272"/>
        </pc:sldMkLst>
        <pc:spChg chg="del mod">
          <ac:chgData name="Raimundo Martins" userId="3438f4a92a4f9330" providerId="LiveId" clId="{3BA1AD5D-A327-47D6-8AA2-5F184E95F10D}" dt="2021-02-02T01:28:00.959" v="1514" actId="21"/>
          <ac:spMkLst>
            <pc:docMk/>
            <pc:sldMk cId="3490978873" sldId="272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8.336" v="1519" actId="1076"/>
          <ac:spMkLst>
            <pc:docMk/>
            <pc:sldMk cId="3490978873" sldId="272"/>
            <ac:spMk id="5" creationId="{E76766D1-BB1D-4E78-872B-38ECEB407C3A}"/>
          </ac:spMkLst>
        </pc:spChg>
      </pc:sldChg>
      <pc:sldChg chg="delSp modSp add mod">
        <pc:chgData name="Raimundo Martins" userId="3438f4a92a4f9330" providerId="LiveId" clId="{3BA1AD5D-A327-47D6-8AA2-5F184E95F10D}" dt="2021-02-02T01:37:19.999" v="1570" actId="113"/>
        <pc:sldMkLst>
          <pc:docMk/>
          <pc:sldMk cId="1324230909" sldId="273"/>
        </pc:sldMkLst>
        <pc:spChg chg="mod">
          <ac:chgData name="Raimundo Martins" userId="3438f4a92a4f9330" providerId="LiveId" clId="{3BA1AD5D-A327-47D6-8AA2-5F184E95F10D}" dt="2021-02-02T01:36:13.524" v="1560" actId="20577"/>
          <ac:spMkLst>
            <pc:docMk/>
            <pc:sldMk cId="1324230909" sldId="273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37:19.999" v="1570" actId="113"/>
          <ac:spMkLst>
            <pc:docMk/>
            <pc:sldMk cId="1324230909" sldId="273"/>
            <ac:spMk id="7" creationId="{756A7E52-7275-407F-ADEC-D7943DB37595}"/>
          </ac:spMkLst>
        </pc:spChg>
        <pc:spChg chg="del">
          <ac:chgData name="Raimundo Martins" userId="3438f4a92a4f9330" providerId="LiveId" clId="{3BA1AD5D-A327-47D6-8AA2-5F184E95F10D}" dt="2021-02-02T01:34:34.503" v="1543" actId="478"/>
          <ac:spMkLst>
            <pc:docMk/>
            <pc:sldMk cId="1324230909" sldId="273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A4A79F0B-1A75-4394-859C-2FE4470CFEE9}"/>
    <pc:docChg chg="undo custSel addSld delSld modSld">
      <pc:chgData name="Raimundo Martins" userId="3438f4a92a4f9330" providerId="LiveId" clId="{A4A79F0B-1A75-4394-859C-2FE4470CFEE9}" dt="2021-02-04T18:55:45.507" v="529" actId="20577"/>
      <pc:docMkLst>
        <pc:docMk/>
      </pc:docMkLst>
      <pc:sldChg chg="modSp del mod">
        <pc:chgData name="Raimundo Martins" userId="3438f4a92a4f9330" providerId="LiveId" clId="{A4A79F0B-1A75-4394-859C-2FE4470CFEE9}" dt="2021-02-03T19:31:43.629" v="49" actId="47"/>
        <pc:sldMkLst>
          <pc:docMk/>
          <pc:sldMk cId="1901734869" sldId="258"/>
        </pc:sldMkLst>
        <pc:spChg chg="mod">
          <ac:chgData name="Raimundo Martins" userId="3438f4a92a4f9330" providerId="LiveId" clId="{A4A79F0B-1A75-4394-859C-2FE4470CFEE9}" dt="2021-02-03T19:28:40.712" v="39" actId="20577"/>
          <ac:spMkLst>
            <pc:docMk/>
            <pc:sldMk cId="1901734869" sldId="258"/>
            <ac:spMk id="10" creationId="{E572A2ED-2129-4C02-95A1-F6953D7E3967}"/>
          </ac:spMkLst>
        </pc:spChg>
      </pc:sldChg>
      <pc:sldChg chg="del">
        <pc:chgData name="Raimundo Martins" userId="3438f4a92a4f9330" providerId="LiveId" clId="{A4A79F0B-1A75-4394-859C-2FE4470CFEE9}" dt="2021-02-03T19:51:12.058" v="158" actId="47"/>
        <pc:sldMkLst>
          <pc:docMk/>
          <pc:sldMk cId="1610709027" sldId="259"/>
        </pc:sldMkLst>
      </pc:sldChg>
      <pc:sldChg chg="addSp delSp modSp mod">
        <pc:chgData name="Raimundo Martins" userId="3438f4a92a4f9330" providerId="LiveId" clId="{A4A79F0B-1A75-4394-859C-2FE4470CFEE9}" dt="2021-02-04T18:55:45.507" v="529" actId="20577"/>
        <pc:sldMkLst>
          <pc:docMk/>
          <pc:sldMk cId="3505535885" sldId="260"/>
        </pc:sldMkLst>
        <pc:spChg chg="mod">
          <ac:chgData name="Raimundo Martins" userId="3438f4a92a4f9330" providerId="LiveId" clId="{A4A79F0B-1A75-4394-859C-2FE4470CFEE9}" dt="2021-02-04T18:38:57.852" v="525" actId="1076"/>
          <ac:spMkLst>
            <pc:docMk/>
            <pc:sldMk cId="3505535885" sldId="260"/>
            <ac:spMk id="2" creationId="{77F365E9-0E63-4B3E-B9B4-982BEEF826BF}"/>
          </ac:spMkLst>
        </pc:spChg>
        <pc:spChg chg="del mod">
          <ac:chgData name="Raimundo Martins" userId="3438f4a92a4f9330" providerId="LiveId" clId="{A4A79F0B-1A75-4394-859C-2FE4470CFEE9}" dt="2021-02-03T19:36:28.445" v="136" actId="478"/>
          <ac:spMkLst>
            <pc:docMk/>
            <pc:sldMk cId="3505535885" sldId="260"/>
            <ac:spMk id="4" creationId="{D75531CD-75CB-4639-AE72-6632ED59F0A3}"/>
          </ac:spMkLst>
        </pc:spChg>
        <pc:spChg chg="del mod">
          <ac:chgData name="Raimundo Martins" userId="3438f4a92a4f9330" providerId="LiveId" clId="{A4A79F0B-1A75-4394-859C-2FE4470CFEE9}" dt="2021-02-03T19:34:52.082" v="130" actId="478"/>
          <ac:spMkLst>
            <pc:docMk/>
            <pc:sldMk cId="3505535885" sldId="260"/>
            <ac:spMk id="5" creationId="{E459B39D-F372-4E01-9704-C6EA82583A78}"/>
          </ac:spMkLst>
        </pc:spChg>
        <pc:spChg chg="mod">
          <ac:chgData name="Raimundo Martins" userId="3438f4a92a4f9330" providerId="LiveId" clId="{A4A79F0B-1A75-4394-859C-2FE4470CFEE9}" dt="2021-02-04T18:39:01.362" v="526" actId="1076"/>
          <ac:spMkLst>
            <pc:docMk/>
            <pc:sldMk cId="3505535885" sldId="260"/>
            <ac:spMk id="6" creationId="{8BADA9B0-2A81-4173-ACCE-FFA777A4AE2A}"/>
          </ac:spMkLst>
        </pc:spChg>
        <pc:spChg chg="del">
          <ac:chgData name="Raimundo Martins" userId="3438f4a92a4f9330" providerId="LiveId" clId="{A4A79F0B-1A75-4394-859C-2FE4470CFEE9}" dt="2021-02-03T19:34:47.992" v="129" actId="478"/>
          <ac:spMkLst>
            <pc:docMk/>
            <pc:sldMk cId="3505535885" sldId="260"/>
            <ac:spMk id="7" creationId="{756A7E52-7275-407F-ADEC-D7943DB37595}"/>
          </ac:spMkLst>
        </pc:spChg>
        <pc:spChg chg="mod">
          <ac:chgData name="Raimundo Martins" userId="3438f4a92a4f9330" providerId="LiveId" clId="{A4A79F0B-1A75-4394-859C-2FE4470CFEE9}" dt="2021-02-04T18:55:45.507" v="529" actId="20577"/>
          <ac:spMkLst>
            <pc:docMk/>
            <pc:sldMk cId="3505535885" sldId="260"/>
            <ac:spMk id="8" creationId="{1A12458F-7956-462D-86BD-2DBB46800BBF}"/>
          </ac:spMkLst>
        </pc:spChg>
        <pc:spChg chg="add mod">
          <ac:chgData name="Raimundo Martins" userId="3438f4a92a4f9330" providerId="LiveId" clId="{A4A79F0B-1A75-4394-859C-2FE4470CFEE9}" dt="2021-02-03T19:42:00.466" v="151" actId="207"/>
          <ac:spMkLst>
            <pc:docMk/>
            <pc:sldMk cId="3505535885" sldId="260"/>
            <ac:spMk id="9" creationId="{ED216A0D-0A1F-435A-B7EB-8B12D1388071}"/>
          </ac:spMkLst>
        </pc:spChg>
        <pc:spChg chg="del">
          <ac:chgData name="Raimundo Martins" userId="3438f4a92a4f9330" providerId="LiveId" clId="{A4A79F0B-1A75-4394-859C-2FE4470CFEE9}" dt="2021-02-03T19:30:33.453" v="47" actId="478"/>
          <ac:spMkLst>
            <pc:docMk/>
            <pc:sldMk cId="3505535885" sldId="260"/>
            <ac:spMk id="10" creationId="{E572A2ED-2129-4C02-95A1-F6953D7E3967}"/>
          </ac:spMkLst>
        </pc:spChg>
      </pc:sldChg>
      <pc:sldChg chg="addSp delSp modSp add mod">
        <pc:chgData name="Raimundo Martins" userId="3438f4a92a4f9330" providerId="LiveId" clId="{A4A79F0B-1A75-4394-859C-2FE4470CFEE9}" dt="2021-02-04T18:39:19.076" v="528" actId="207"/>
        <pc:sldMkLst>
          <pc:docMk/>
          <pc:sldMk cId="1838258538" sldId="261"/>
        </pc:sldMkLst>
        <pc:spChg chg="mod">
          <ac:chgData name="Raimundo Martins" userId="3438f4a92a4f9330" providerId="LiveId" clId="{A4A79F0B-1A75-4394-859C-2FE4470CFEE9}" dt="2021-02-03T20:02:28.102" v="311" actId="20577"/>
          <ac:spMkLst>
            <pc:docMk/>
            <pc:sldMk cId="1838258538" sldId="261"/>
            <ac:spMk id="2" creationId="{77F365E9-0E63-4B3E-B9B4-982BEEF826BF}"/>
          </ac:spMkLst>
        </pc:spChg>
        <pc:spChg chg="add mod">
          <ac:chgData name="Raimundo Martins" userId="3438f4a92a4f9330" providerId="LiveId" clId="{A4A79F0B-1A75-4394-859C-2FE4470CFEE9}" dt="2021-02-04T18:39:19.076" v="528" actId="207"/>
          <ac:spMkLst>
            <pc:docMk/>
            <pc:sldMk cId="1838258538" sldId="261"/>
            <ac:spMk id="3" creationId="{DBC4BE8D-CC1A-4E77-BAA3-A133BBE087E8}"/>
          </ac:spMkLst>
        </pc:spChg>
        <pc:spChg chg="del">
          <ac:chgData name="Raimundo Martins" userId="3438f4a92a4f9330" providerId="LiveId" clId="{A4A79F0B-1A75-4394-859C-2FE4470CFEE9}" dt="2021-02-03T20:00:20.050" v="196" actId="478"/>
          <ac:spMkLst>
            <pc:docMk/>
            <pc:sldMk cId="1838258538" sldId="261"/>
            <ac:spMk id="6" creationId="{8BADA9B0-2A81-4173-ACCE-FFA777A4AE2A}"/>
          </ac:spMkLst>
        </pc:spChg>
        <pc:spChg chg="del">
          <ac:chgData name="Raimundo Martins" userId="3438f4a92a4f9330" providerId="LiveId" clId="{A4A79F0B-1A75-4394-859C-2FE4470CFEE9}" dt="2021-02-03T20:00:16.621" v="195" actId="478"/>
          <ac:spMkLst>
            <pc:docMk/>
            <pc:sldMk cId="1838258538" sldId="261"/>
            <ac:spMk id="8" creationId="{1A12458F-7956-462D-86BD-2DBB46800BBF}"/>
          </ac:spMkLst>
        </pc:spChg>
        <pc:spChg chg="mod">
          <ac:chgData name="Raimundo Martins" userId="3438f4a92a4f9330" providerId="LiveId" clId="{A4A79F0B-1A75-4394-859C-2FE4470CFEE9}" dt="2021-02-03T20:06:41.203" v="515" actId="6549"/>
          <ac:spMkLst>
            <pc:docMk/>
            <pc:sldMk cId="1838258538" sldId="261"/>
            <ac:spMk id="9" creationId="{ED216A0D-0A1F-435A-B7EB-8B12D1388071}"/>
          </ac:spMkLst>
        </pc:spChg>
      </pc:sldChg>
      <pc:sldChg chg="del">
        <pc:chgData name="Raimundo Martins" userId="3438f4a92a4f9330" providerId="LiveId" clId="{A4A79F0B-1A75-4394-859C-2FE4470CFEE9}" dt="2021-02-03T19:30:24.239" v="40" actId="47"/>
        <pc:sldMkLst>
          <pc:docMk/>
          <pc:sldMk cId="2167439421" sldId="261"/>
        </pc:sldMkLst>
      </pc:sldChg>
      <pc:sldChg chg="del">
        <pc:chgData name="Raimundo Martins" userId="3438f4a92a4f9330" providerId="LiveId" clId="{A4A79F0B-1A75-4394-859C-2FE4470CFEE9}" dt="2021-02-03T19:30:25.054" v="41" actId="47"/>
        <pc:sldMkLst>
          <pc:docMk/>
          <pc:sldMk cId="873682649" sldId="262"/>
        </pc:sldMkLst>
      </pc:sldChg>
      <pc:sldChg chg="del">
        <pc:chgData name="Raimundo Martins" userId="3438f4a92a4f9330" providerId="LiveId" clId="{A4A79F0B-1A75-4394-859C-2FE4470CFEE9}" dt="2021-02-03T19:30:25.522" v="42" actId="47"/>
        <pc:sldMkLst>
          <pc:docMk/>
          <pc:sldMk cId="4242000941" sldId="263"/>
        </pc:sldMkLst>
      </pc:sldChg>
      <pc:sldChg chg="del">
        <pc:chgData name="Raimundo Martins" userId="3438f4a92a4f9330" providerId="LiveId" clId="{A4A79F0B-1A75-4394-859C-2FE4470CFEE9}" dt="2021-02-03T19:30:26.062" v="43" actId="47"/>
        <pc:sldMkLst>
          <pc:docMk/>
          <pc:sldMk cId="4041752801" sldId="264"/>
        </pc:sldMkLst>
      </pc:sldChg>
      <pc:sldChg chg="del">
        <pc:chgData name="Raimundo Martins" userId="3438f4a92a4f9330" providerId="LiveId" clId="{A4A79F0B-1A75-4394-859C-2FE4470CFEE9}" dt="2021-02-03T19:30:26.461" v="44" actId="47"/>
        <pc:sldMkLst>
          <pc:docMk/>
          <pc:sldMk cId="1744832200" sldId="265"/>
        </pc:sldMkLst>
      </pc:sldChg>
      <pc:sldChg chg="del">
        <pc:chgData name="Raimundo Martins" userId="3438f4a92a4f9330" providerId="LiveId" clId="{A4A79F0B-1A75-4394-859C-2FE4470CFEE9}" dt="2021-02-03T19:30:26.909" v="45" actId="47"/>
        <pc:sldMkLst>
          <pc:docMk/>
          <pc:sldMk cId="23500784" sldId="266"/>
        </pc:sldMkLst>
      </pc:sldChg>
      <pc:sldChg chg="del">
        <pc:chgData name="Raimundo Martins" userId="3438f4a92a4f9330" providerId="LiveId" clId="{A4A79F0B-1A75-4394-859C-2FE4470CFEE9}" dt="2021-02-03T19:30:27.393" v="46" actId="47"/>
        <pc:sldMkLst>
          <pc:docMk/>
          <pc:sldMk cId="1254777702" sldId="267"/>
        </pc:sldMkLst>
      </pc:sldChg>
      <pc:sldChg chg="del">
        <pc:chgData name="Raimundo Martins" userId="3438f4a92a4f9330" providerId="LiveId" clId="{A4A79F0B-1A75-4394-859C-2FE4470CFEE9}" dt="2021-02-03T19:51:10.324" v="157" actId="47"/>
        <pc:sldMkLst>
          <pc:docMk/>
          <pc:sldMk cId="2510725122" sldId="268"/>
        </pc:sldMkLst>
      </pc:sldChg>
      <pc:sldChg chg="del">
        <pc:chgData name="Raimundo Martins" userId="3438f4a92a4f9330" providerId="LiveId" clId="{A4A79F0B-1A75-4394-859C-2FE4470CFEE9}" dt="2021-02-03T19:51:09.938" v="156" actId="47"/>
        <pc:sldMkLst>
          <pc:docMk/>
          <pc:sldMk cId="320416227" sldId="269"/>
        </pc:sldMkLst>
      </pc:sldChg>
      <pc:sldChg chg="del">
        <pc:chgData name="Raimundo Martins" userId="3438f4a92a4f9330" providerId="LiveId" clId="{A4A79F0B-1A75-4394-859C-2FE4470CFEE9}" dt="2021-02-03T19:51:09.727" v="155" actId="47"/>
        <pc:sldMkLst>
          <pc:docMk/>
          <pc:sldMk cId="2104452884" sldId="270"/>
        </pc:sldMkLst>
      </pc:sldChg>
      <pc:sldChg chg="del">
        <pc:chgData name="Raimundo Martins" userId="3438f4a92a4f9330" providerId="LiveId" clId="{A4A79F0B-1A75-4394-859C-2FE4470CFEE9}" dt="2021-02-03T19:51:09.226" v="153" actId="47"/>
        <pc:sldMkLst>
          <pc:docMk/>
          <pc:sldMk cId="2994794085" sldId="271"/>
        </pc:sldMkLst>
      </pc:sldChg>
      <pc:sldChg chg="del">
        <pc:chgData name="Raimundo Martins" userId="3438f4a92a4f9330" providerId="LiveId" clId="{A4A79F0B-1A75-4394-859C-2FE4470CFEE9}" dt="2021-02-03T19:51:09.495" v="154" actId="47"/>
        <pc:sldMkLst>
          <pc:docMk/>
          <pc:sldMk cId="3490978873" sldId="272"/>
        </pc:sldMkLst>
      </pc:sldChg>
      <pc:sldChg chg="del">
        <pc:chgData name="Raimundo Martins" userId="3438f4a92a4f9330" providerId="LiveId" clId="{A4A79F0B-1A75-4394-859C-2FE4470CFEE9}" dt="2021-02-03T19:51:08.772" v="152" actId="47"/>
        <pc:sldMkLst>
          <pc:docMk/>
          <pc:sldMk cId="1324230909" sldId="273"/>
        </pc:sldMkLst>
      </pc:sldChg>
    </pc:docChg>
  </pc:docChgLst>
  <pc:docChgLst>
    <pc:chgData name="Raimundo Martins" userId="3438f4a92a4f9330" providerId="LiveId" clId="{CD64C280-24C9-4267-8974-EFE8CE537B97}"/>
    <pc:docChg chg="custSel delSld modSld">
      <pc:chgData name="Raimundo Martins" userId="3438f4a92a4f9330" providerId="LiveId" clId="{CD64C280-24C9-4267-8974-EFE8CE537B97}" dt="2021-02-01T20:40:47.945" v="43" actId="207"/>
      <pc:docMkLst>
        <pc:docMk/>
      </pc:docMkLst>
      <pc:sldChg chg="delSp modSp mod">
        <pc:chgData name="Raimundo Martins" userId="3438f4a92a4f9330" providerId="LiveId" clId="{CD64C280-24C9-4267-8974-EFE8CE537B97}" dt="2021-02-01T20:40:47.945" v="43" actId="207"/>
        <pc:sldMkLst>
          <pc:docMk/>
          <pc:sldMk cId="1901734869" sldId="258"/>
        </pc:sldMkLst>
        <pc:spChg chg="mod">
          <ac:chgData name="Raimundo Martins" userId="3438f4a92a4f9330" providerId="LiveId" clId="{CD64C280-24C9-4267-8974-EFE8CE537B97}" dt="2021-02-01T20:40:47.945" v="43" actId="207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CD64C280-24C9-4267-8974-EFE8CE537B97}" dt="2021-02-01T20:38:28.397" v="22" actId="6549"/>
          <ac:spMkLst>
            <pc:docMk/>
            <pc:sldMk cId="1901734869" sldId="258"/>
            <ac:spMk id="10" creationId="{E572A2ED-2129-4C02-95A1-F6953D7E3967}"/>
          </ac:spMkLst>
        </pc:spChg>
        <pc:picChg chg="del">
          <ac:chgData name="Raimundo Martins" userId="3438f4a92a4f9330" providerId="LiveId" clId="{CD64C280-24C9-4267-8974-EFE8CE537B97}" dt="2021-02-01T20:38:08.925" v="3" actId="478"/>
          <ac:picMkLst>
            <pc:docMk/>
            <pc:sldMk cId="1901734869" sldId="258"/>
            <ac:picMk id="3" creationId="{674FDC2B-1822-4302-8AFB-7639FFCE63F2}"/>
          </ac:picMkLst>
        </pc:picChg>
      </pc:sldChg>
      <pc:sldChg chg="del">
        <pc:chgData name="Raimundo Martins" userId="3438f4a92a4f9330" providerId="LiveId" clId="{CD64C280-24C9-4267-8974-EFE8CE537B97}" dt="2021-02-01T20:38:05.533" v="2" actId="47"/>
        <pc:sldMkLst>
          <pc:docMk/>
          <pc:sldMk cId="1412205876" sldId="259"/>
        </pc:sldMkLst>
      </pc:sldChg>
      <pc:sldChg chg="del">
        <pc:chgData name="Raimundo Martins" userId="3438f4a92a4f9330" providerId="LiveId" clId="{CD64C280-24C9-4267-8974-EFE8CE537B97}" dt="2021-02-01T20:38:04.856" v="1" actId="47"/>
        <pc:sldMkLst>
          <pc:docMk/>
          <pc:sldMk cId="2735891908" sldId="260"/>
        </pc:sldMkLst>
      </pc:sldChg>
      <pc:sldChg chg="del">
        <pc:chgData name="Raimundo Martins" userId="3438f4a92a4f9330" providerId="LiveId" clId="{CD64C280-24C9-4267-8974-EFE8CE537B97}" dt="2021-02-01T20:38:04.276" v="0" actId="47"/>
        <pc:sldMkLst>
          <pc:docMk/>
          <pc:sldMk cId="27456760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278417" y="1130758"/>
            <a:ext cx="1163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1) Criar o arquivo </a:t>
            </a:r>
            <a:r>
              <a:rPr lang="pt-BR" sz="3600" dirty="0" err="1">
                <a:solidFill>
                  <a:srgbClr val="00B0F0"/>
                </a:solidFill>
              </a:rPr>
              <a:t>painel.php</a:t>
            </a:r>
            <a:r>
              <a:rPr lang="pt-BR" sz="3600" dirty="0">
                <a:solidFill>
                  <a:srgbClr val="00B0F0"/>
                </a:solidFill>
              </a:rPr>
              <a:t> </a:t>
            </a:r>
            <a:r>
              <a:rPr lang="pt-BR" sz="3600" dirty="0">
                <a:solidFill>
                  <a:srgbClr val="FFC000"/>
                </a:solidFill>
              </a:rPr>
              <a:t>na pasta raiz do </a:t>
            </a:r>
            <a:r>
              <a:rPr lang="pt-BR" sz="3600" dirty="0">
                <a:solidFill>
                  <a:srgbClr val="00B0F0"/>
                </a:solidFill>
              </a:rPr>
              <a:t>sistema</a:t>
            </a:r>
            <a:r>
              <a:rPr lang="pt-BR" sz="3600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ADA9B0-2A81-4173-ACCE-FFA777A4AE2A}"/>
              </a:ext>
            </a:extLst>
          </p:cNvPr>
          <p:cNvSpPr txBox="1"/>
          <p:nvPr/>
        </p:nvSpPr>
        <p:spPr>
          <a:xfrm>
            <a:off x="276808" y="1777089"/>
            <a:ext cx="1047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2) No arquivo </a:t>
            </a:r>
            <a:r>
              <a:rPr lang="pt-BR" sz="3600" dirty="0" err="1">
                <a:solidFill>
                  <a:srgbClr val="00B0F0"/>
                </a:solidFill>
              </a:rPr>
              <a:t>painel.php</a:t>
            </a:r>
            <a:r>
              <a:rPr lang="pt-BR" sz="3600" dirty="0">
                <a:solidFill>
                  <a:srgbClr val="00B0F0"/>
                </a:solidFill>
              </a:rPr>
              <a:t> </a:t>
            </a:r>
            <a:r>
              <a:rPr lang="pt-BR" sz="3600" dirty="0">
                <a:solidFill>
                  <a:srgbClr val="FFC000"/>
                </a:solidFill>
              </a:rPr>
              <a:t>digite o </a:t>
            </a:r>
            <a:r>
              <a:rPr lang="pt-BR" sz="3600" dirty="0">
                <a:solidFill>
                  <a:srgbClr val="00B0F0"/>
                </a:solidFill>
              </a:rPr>
              <a:t>código</a:t>
            </a:r>
            <a:r>
              <a:rPr lang="pt-BR" sz="3600" dirty="0">
                <a:solidFill>
                  <a:srgbClr val="FFC000"/>
                </a:solidFill>
              </a:rPr>
              <a:t> abaixo</a:t>
            </a:r>
            <a:r>
              <a:rPr lang="pt-BR" sz="3600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790943" y="2491754"/>
            <a:ext cx="10610114" cy="353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24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//Iniciando uma sessão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&lt;!--Mostrar o nome do usuário logado na sessão--&gt;</a:t>
            </a: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Olá, 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78417" y="172764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a página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restrita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usuário logado-&gt; </a:t>
            </a:r>
            <a:r>
              <a:rPr lang="pt-BR" sz="3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painel.php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3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77591" y="1381271"/>
            <a:ext cx="10728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arenR"/>
            </a:pPr>
            <a:r>
              <a:rPr lang="pt-BR" sz="3600" dirty="0">
                <a:solidFill>
                  <a:srgbClr val="FFC000"/>
                </a:solidFill>
              </a:rPr>
              <a:t>Neste momento podemos carregar</a:t>
            </a:r>
          </a:p>
          <a:p>
            <a:r>
              <a:rPr lang="pt-BR" sz="3600" dirty="0">
                <a:solidFill>
                  <a:srgbClr val="FFC000"/>
                </a:solidFill>
              </a:rPr>
              <a:t>A página </a:t>
            </a:r>
            <a:r>
              <a:rPr lang="pt-BR" sz="3600" dirty="0" err="1">
                <a:solidFill>
                  <a:srgbClr val="00B0F0"/>
                </a:solidFill>
              </a:rPr>
              <a:t>login.php</a:t>
            </a:r>
            <a:r>
              <a:rPr lang="pt-BR" sz="3600" dirty="0">
                <a:solidFill>
                  <a:srgbClr val="00B0F0"/>
                </a:solidFill>
              </a:rPr>
              <a:t> </a:t>
            </a:r>
            <a:r>
              <a:rPr lang="pt-BR" sz="3600" dirty="0">
                <a:solidFill>
                  <a:srgbClr val="FFC000"/>
                </a:solidFill>
              </a:rPr>
              <a:t>para testar o login do </a:t>
            </a:r>
            <a:r>
              <a:rPr lang="pt-BR" sz="3600" dirty="0">
                <a:solidFill>
                  <a:srgbClr val="00B0F0"/>
                </a:solidFill>
              </a:rPr>
              <a:t>usuário</a:t>
            </a:r>
            <a:r>
              <a:rPr lang="pt-BR" sz="3600" dirty="0"/>
              <a:t>: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278417" y="172764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Testando o login do usuário </a:t>
            </a:r>
            <a:r>
              <a:rPr lang="pt-BR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sistema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C4BE8D-CC1A-4E77-BAA3-A133BBE087E8}"/>
              </a:ext>
            </a:extLst>
          </p:cNvPr>
          <p:cNvSpPr txBox="1"/>
          <p:nvPr/>
        </p:nvSpPr>
        <p:spPr>
          <a:xfrm>
            <a:off x="469860" y="3172480"/>
            <a:ext cx="109029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Neste momento ao digitar o </a:t>
            </a:r>
            <a:r>
              <a:rPr lang="pt-BR" sz="2800" dirty="0" err="1">
                <a:solidFill>
                  <a:srgbClr val="00B0F0"/>
                </a:solidFill>
              </a:rPr>
              <a:t>email</a:t>
            </a:r>
            <a:r>
              <a:rPr lang="pt-BR" sz="2800" dirty="0"/>
              <a:t> e a </a:t>
            </a:r>
            <a:r>
              <a:rPr lang="pt-BR" sz="2800" dirty="0">
                <a:solidFill>
                  <a:srgbClr val="00B0F0"/>
                </a:solidFill>
              </a:rPr>
              <a:t>senha</a:t>
            </a:r>
            <a:r>
              <a:rPr lang="pt-BR" sz="2800" dirty="0"/>
              <a:t> de um usuário, </a:t>
            </a:r>
          </a:p>
          <a:p>
            <a:r>
              <a:rPr lang="pt-BR" sz="2800" dirty="0"/>
              <a:t>O mesmo deve </a:t>
            </a:r>
            <a:r>
              <a:rPr lang="pt-BR" sz="2800" dirty="0" err="1"/>
              <a:t>logar</a:t>
            </a:r>
            <a:r>
              <a:rPr lang="pt-BR" sz="2800" dirty="0"/>
              <a:t> no sistema, acessando a página </a:t>
            </a:r>
            <a:r>
              <a:rPr lang="pt-BR" sz="2800" dirty="0" err="1">
                <a:solidFill>
                  <a:srgbClr val="00B0F0"/>
                </a:solidFill>
              </a:rPr>
              <a:t>painel.php</a:t>
            </a:r>
            <a:r>
              <a:rPr lang="pt-BR" sz="2800" dirty="0">
                <a:solidFill>
                  <a:srgbClr val="00B0F0"/>
                </a:solidFill>
              </a:rPr>
              <a:t>. </a:t>
            </a:r>
          </a:p>
          <a:p>
            <a:r>
              <a:rPr lang="pt-BR" sz="2800" dirty="0">
                <a:solidFill>
                  <a:srgbClr val="FFFF00"/>
                </a:solidFill>
              </a:rPr>
              <a:t>Que seria sua página restrita</a:t>
            </a:r>
            <a:r>
              <a:rPr lang="pt-BR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2585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1920</TotalTime>
  <Words>145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Consolas</vt:lpstr>
      <vt:lpstr>Rockwell</vt:lpstr>
      <vt:lpstr>Galeria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Raimundo Martins</cp:lastModifiedBy>
  <cp:revision>21</cp:revision>
  <dcterms:created xsi:type="dcterms:W3CDTF">2021-01-15T21:11:28Z</dcterms:created>
  <dcterms:modified xsi:type="dcterms:W3CDTF">2023-09-21T14:42:09Z</dcterms:modified>
</cp:coreProperties>
</file>