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1f27b33a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1f27b33a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1f27fe6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1f27fe6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1f27fe6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1f27fe6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1f27fe6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1f27fe6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1f27fe60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1f27fe60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demarCastro/webacademy-t3/tree/main/WACAD003-FundamentosDeJavascript/exercicio-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WACAD003 - Fundamentos de Javascript - T3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01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Tela inicial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623" y="1129400"/>
            <a:ext cx="6210751" cy="36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2 - Execução padrão da aplicação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625" y="1129575"/>
            <a:ext cx="6210753" cy="36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3 - Substituindo o nome ‘Kurapika’ por ‘Gon Freecss’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625" y="1129400"/>
            <a:ext cx="6210751" cy="3677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4 - Selecionando o modelo UK English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625" y="1129400"/>
            <a:ext cx="6210751" cy="367765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4830275" y="1661275"/>
            <a:ext cx="434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235900"/>
            <a:ext cx="8520600" cy="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Link para o repositório da atividade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4830275" y="1661275"/>
            <a:ext cx="434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