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j46wcjZixVx61y/svymidxdh/q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enturyGothic-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italic.fntdata"/><Relationship Id="rId6" Type="http://schemas.openxmlformats.org/officeDocument/2006/relationships/slide" Target="slides/slide2.xml"/><Relationship Id="rId18" Type="http://schemas.openxmlformats.org/officeDocument/2006/relationships/font" Target="fonts/CenturyGothic-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6058e448a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36058e448ae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6058e448a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36058e448ae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058e448a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36058e448a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6058e448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6058e448a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058e448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36058e448a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6058e448a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6058e448ae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6058e448a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36058e448ae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058e448a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6058e448ae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showMasterSp="0" type="title">
  <p:cSld name="TITLE">
    <p:spTree>
      <p:nvGrpSpPr>
        <p:cNvPr id="19" name="Shape 19"/>
        <p:cNvGrpSpPr/>
        <p:nvPr/>
      </p:nvGrpSpPr>
      <p:grpSpPr>
        <a:xfrm>
          <a:off x="0" y="0"/>
          <a:ext cx="0" cy="0"/>
          <a:chOff x="0" y="0"/>
          <a:chExt cx="0" cy="0"/>
        </a:xfrm>
      </p:grpSpPr>
      <p:sp>
        <p:nvSpPr>
          <p:cNvPr id="20" name="Google Shape;20;p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21" name="Google Shape;21;p6"/>
          <p:cNvSpPr txBox="1"/>
          <p:nvPr>
            <p:ph type="ctrTitle"/>
          </p:nvPr>
        </p:nvSpPr>
        <p:spPr>
          <a:xfrm>
            <a:off x="4912697" y="1806079"/>
            <a:ext cx="612434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00377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 type="subTitle"/>
          </p:nvPr>
        </p:nvSpPr>
        <p:spPr>
          <a:xfrm>
            <a:off x="4912697" y="4777380"/>
            <a:ext cx="612434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00377A"/>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grpSp>
        <p:nvGrpSpPr>
          <p:cNvPr id="23" name="Google Shape;23;p6"/>
          <p:cNvGrpSpPr/>
          <p:nvPr/>
        </p:nvGrpSpPr>
        <p:grpSpPr>
          <a:xfrm>
            <a:off x="256411" y="321984"/>
            <a:ext cx="5279850" cy="4682113"/>
            <a:chOff x="1663337" y="337821"/>
            <a:chExt cx="7071360" cy="6329718"/>
          </a:xfrm>
        </p:grpSpPr>
        <p:grpSp>
          <p:nvGrpSpPr>
            <p:cNvPr id="24" name="Google Shape;24;p6"/>
            <p:cNvGrpSpPr/>
            <p:nvPr/>
          </p:nvGrpSpPr>
          <p:grpSpPr>
            <a:xfrm>
              <a:off x="4020457" y="1012644"/>
              <a:ext cx="2357120" cy="1690823"/>
              <a:chOff x="4020457" y="1012644"/>
              <a:chExt cx="2357120" cy="1690823"/>
            </a:xfrm>
          </p:grpSpPr>
          <p:sp>
            <p:nvSpPr>
              <p:cNvPr id="25" name="Google Shape;25;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6" name="Google Shape;26;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27" name="Google Shape;27;p6"/>
            <p:cNvGrpSpPr/>
            <p:nvPr/>
          </p:nvGrpSpPr>
          <p:grpSpPr>
            <a:xfrm>
              <a:off x="6377577" y="337821"/>
              <a:ext cx="2357120" cy="2365646"/>
              <a:chOff x="4020457" y="337821"/>
              <a:chExt cx="2357120" cy="2365646"/>
            </a:xfrm>
          </p:grpSpPr>
          <p:sp>
            <p:nvSpPr>
              <p:cNvPr id="28" name="Google Shape;28;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9" name="Google Shape;29;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 name="Google Shape;30;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31" name="Google Shape;31;p6"/>
            <p:cNvGrpSpPr/>
            <p:nvPr/>
          </p:nvGrpSpPr>
          <p:grpSpPr>
            <a:xfrm>
              <a:off x="2841897" y="2319857"/>
              <a:ext cx="2357120" cy="2365646"/>
              <a:chOff x="4020457" y="337821"/>
              <a:chExt cx="2357120" cy="2365646"/>
            </a:xfrm>
          </p:grpSpPr>
          <p:sp>
            <p:nvSpPr>
              <p:cNvPr id="32" name="Google Shape;32;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35" name="Google Shape;35;p6"/>
            <p:cNvGrpSpPr/>
            <p:nvPr/>
          </p:nvGrpSpPr>
          <p:grpSpPr>
            <a:xfrm>
              <a:off x="5199017" y="2319857"/>
              <a:ext cx="2357120" cy="2365646"/>
              <a:chOff x="4020457" y="337821"/>
              <a:chExt cx="2357120" cy="2365646"/>
            </a:xfrm>
          </p:grpSpPr>
          <p:sp>
            <p:nvSpPr>
              <p:cNvPr id="36" name="Google Shape;36;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7" name="Google Shape;37;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8" name="Google Shape;38;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39" name="Google Shape;39;p6"/>
            <p:cNvGrpSpPr/>
            <p:nvPr/>
          </p:nvGrpSpPr>
          <p:grpSpPr>
            <a:xfrm>
              <a:off x="1663337" y="4301893"/>
              <a:ext cx="2357120" cy="2365646"/>
              <a:chOff x="4020457" y="337821"/>
              <a:chExt cx="2357120" cy="2365646"/>
            </a:xfrm>
          </p:grpSpPr>
          <p:sp>
            <p:nvSpPr>
              <p:cNvPr id="40" name="Google Shape;40;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1" name="Google Shape;41;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2" name="Google Shape;42;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43" name="Google Shape;43;p6"/>
            <p:cNvGrpSpPr/>
            <p:nvPr/>
          </p:nvGrpSpPr>
          <p:grpSpPr>
            <a:xfrm>
              <a:off x="4020457" y="4301893"/>
              <a:ext cx="2357120" cy="2365646"/>
              <a:chOff x="4020457" y="337821"/>
              <a:chExt cx="2357120" cy="2365646"/>
            </a:xfrm>
          </p:grpSpPr>
          <p:sp>
            <p:nvSpPr>
              <p:cNvPr id="44" name="Google Shape;44;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5" name="Google Shape;45;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6" name="Google Shape;46;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grpSp>
        <p:nvGrpSpPr>
          <p:cNvPr id="47" name="Google Shape;47;p6"/>
          <p:cNvGrpSpPr/>
          <p:nvPr/>
        </p:nvGrpSpPr>
        <p:grpSpPr>
          <a:xfrm>
            <a:off x="256411" y="321985"/>
            <a:ext cx="2319199" cy="1449626"/>
            <a:chOff x="664376" y="504865"/>
            <a:chExt cx="2319199" cy="1449626"/>
          </a:xfrm>
        </p:grpSpPr>
        <p:grpSp>
          <p:nvGrpSpPr>
            <p:cNvPr id="48" name="Google Shape;48;p6"/>
            <p:cNvGrpSpPr/>
            <p:nvPr/>
          </p:nvGrpSpPr>
          <p:grpSpPr>
            <a:xfrm>
              <a:off x="664376" y="504865"/>
              <a:ext cx="856840" cy="1449626"/>
              <a:chOff x="5972467" y="466134"/>
              <a:chExt cx="1263346" cy="2137365"/>
            </a:xfrm>
          </p:grpSpPr>
          <p:sp>
            <p:nvSpPr>
              <p:cNvPr id="49" name="Google Shape;49;p6"/>
              <p:cNvSpPr/>
              <p:nvPr/>
            </p:nvSpPr>
            <p:spPr>
              <a:xfrm rot="5400000">
                <a:off x="5535457" y="903144"/>
                <a:ext cx="2137365" cy="1263346"/>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50" name="Google Shape;50;p6"/>
              <p:cNvPicPr preferRelativeResize="0"/>
              <p:nvPr/>
            </p:nvPicPr>
            <p:blipFill rotWithShape="1">
              <a:blip r:embed="rId3">
                <a:alphaModFix/>
              </a:blip>
              <a:srcRect b="0" l="0" r="0" t="0"/>
              <a:stretch/>
            </p:blipFill>
            <p:spPr>
              <a:xfrm>
                <a:off x="6018207" y="523258"/>
                <a:ext cx="1171864" cy="1157374"/>
              </a:xfrm>
              <a:prstGeom prst="rect">
                <a:avLst/>
              </a:prstGeom>
              <a:noFill/>
              <a:ln>
                <a:noFill/>
              </a:ln>
            </p:spPr>
          </p:pic>
        </p:grpSp>
        <p:pic>
          <p:nvPicPr>
            <p:cNvPr id="51" name="Google Shape;51;p6"/>
            <p:cNvPicPr preferRelativeResize="0"/>
            <p:nvPr/>
          </p:nvPicPr>
          <p:blipFill rotWithShape="1">
            <a:blip r:embed="rId4">
              <a:alphaModFix/>
            </a:blip>
            <a:srcRect b="0" l="0" r="0" t="0"/>
            <a:stretch/>
          </p:blipFill>
          <p:spPr>
            <a:xfrm>
              <a:off x="1573235" y="504865"/>
              <a:ext cx="1410340" cy="751538"/>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Kolom">
  <p:cSld name="3 Kolom">
    <p:spTree>
      <p:nvGrpSpPr>
        <p:cNvPr id="123" name="Shape 123"/>
        <p:cNvGrpSpPr/>
        <p:nvPr/>
      </p:nvGrpSpPr>
      <p:grpSpPr>
        <a:xfrm>
          <a:off x="0" y="0"/>
          <a:ext cx="0" cy="0"/>
          <a:chOff x="0" y="0"/>
          <a:chExt cx="0" cy="0"/>
        </a:xfrm>
      </p:grpSpPr>
      <p:sp>
        <p:nvSpPr>
          <p:cNvPr id="124" name="Google Shape;124;p1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6" name="Google Shape;126;p1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1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1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9" name="Google Shape;129;p1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30" name="Google Shape;130;p1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1" name="Google Shape;131;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32" name="Google Shape;132;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33" name="Google Shape;133;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5"/>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Kolom Gambar">
  <p:cSld name="3 Kolom Gambar">
    <p:spTree>
      <p:nvGrpSpPr>
        <p:cNvPr id="136" name="Shape 136"/>
        <p:cNvGrpSpPr/>
        <p:nvPr/>
      </p:nvGrpSpPr>
      <p:grpSpPr>
        <a:xfrm>
          <a:off x="0" y="0"/>
          <a:ext cx="0" cy="0"/>
          <a:chOff x="0" y="0"/>
          <a:chExt cx="0" cy="0"/>
        </a:xfrm>
      </p:grpSpPr>
      <p:sp>
        <p:nvSpPr>
          <p:cNvPr id="137" name="Google Shape;137;p1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39" name="Google Shape;139;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40" name="Google Shape;140;p1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41" name="Google Shape;141;p1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42" name="Google Shape;142;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43" name="Google Shape;143;p1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44" name="Google Shape;144;p1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45" name="Google Shape;145;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46" name="Google Shape;146;p1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47" name="Google Shape;147;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48" name="Google Shape;148;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49" name="Google Shape;149;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152" name="Shape 152"/>
        <p:cNvGrpSpPr/>
        <p:nvPr/>
      </p:nvGrpSpPr>
      <p:grpSpPr>
        <a:xfrm>
          <a:off x="0" y="0"/>
          <a:ext cx="0" cy="0"/>
          <a:chOff x="0" y="0"/>
          <a:chExt cx="0" cy="0"/>
        </a:xfrm>
      </p:grpSpPr>
      <p:sp>
        <p:nvSpPr>
          <p:cNvPr id="153" name="Google Shape;153;p1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7"/>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5" name="Google Shape;155;p1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52" name="Shape 52"/>
        <p:cNvGrpSpPr/>
        <p:nvPr/>
      </p:nvGrpSpPr>
      <p:grpSpPr>
        <a:xfrm>
          <a:off x="0" y="0"/>
          <a:ext cx="0" cy="0"/>
          <a:chOff x="0" y="0"/>
          <a:chExt cx="0" cy="0"/>
        </a:xfrm>
      </p:grpSpPr>
      <p:sp>
        <p:nvSpPr>
          <p:cNvPr id="53" name="Google Shape;53;p7"/>
          <p:cNvSpPr txBox="1"/>
          <p:nvPr>
            <p:ph type="title"/>
          </p:nvPr>
        </p:nvSpPr>
        <p:spPr>
          <a:xfrm>
            <a:off x="305506" y="934065"/>
            <a:ext cx="5635064" cy="89473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 type="body"/>
          </p:nvPr>
        </p:nvSpPr>
        <p:spPr>
          <a:xfrm>
            <a:off x="287434" y="2182760"/>
            <a:ext cx="5635064" cy="3837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7" name="Google Shape;57;p7"/>
          <p:cNvGrpSpPr/>
          <p:nvPr/>
        </p:nvGrpSpPr>
        <p:grpSpPr>
          <a:xfrm>
            <a:off x="438158" y="259144"/>
            <a:ext cx="905600" cy="501194"/>
            <a:chOff x="5930912" y="523258"/>
            <a:chExt cx="2292083" cy="1182899"/>
          </a:xfrm>
        </p:grpSpPr>
        <p:sp>
          <p:nvSpPr>
            <p:cNvPr id="58" name="Google Shape;58;p7"/>
            <p:cNvSpPr/>
            <p:nvPr/>
          </p:nvSpPr>
          <p:spPr>
            <a:xfrm>
              <a:off x="5930912" y="528089"/>
              <a:ext cx="2292083" cy="1178068"/>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59" name="Google Shape;59;p7"/>
            <p:cNvPicPr preferRelativeResize="0"/>
            <p:nvPr/>
          </p:nvPicPr>
          <p:blipFill rotWithShape="1">
            <a:blip r:embed="rId2">
              <a:alphaModFix/>
            </a:blip>
            <a:srcRect b="0" l="0" r="0" t="0"/>
            <a:stretch/>
          </p:blipFill>
          <p:spPr>
            <a:xfrm>
              <a:off x="6018207" y="523258"/>
              <a:ext cx="1171864" cy="1157374"/>
            </a:xfrm>
            <a:prstGeom prst="rect">
              <a:avLst/>
            </a:prstGeom>
            <a:noFill/>
            <a:ln>
              <a:noFill/>
            </a:ln>
          </p:spPr>
        </p:pic>
      </p:grpSp>
      <p:sp>
        <p:nvSpPr>
          <p:cNvPr id="60" name="Google Shape;60;p7"/>
          <p:cNvSpPr txBox="1"/>
          <p:nvPr>
            <p:ph idx="2" type="body"/>
          </p:nvPr>
        </p:nvSpPr>
        <p:spPr>
          <a:xfrm>
            <a:off x="6300524" y="383459"/>
            <a:ext cx="5635064" cy="563634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Judul dan Konten">
  <p:cSld name="1_Judul dan Konten">
    <p:spTree>
      <p:nvGrpSpPr>
        <p:cNvPr id="61" name="Shape 61"/>
        <p:cNvGrpSpPr/>
        <p:nvPr/>
      </p:nvGrpSpPr>
      <p:grpSpPr>
        <a:xfrm>
          <a:off x="0" y="0"/>
          <a:ext cx="0" cy="0"/>
          <a:chOff x="0" y="0"/>
          <a:chExt cx="0" cy="0"/>
        </a:xfrm>
      </p:grpSpPr>
      <p:sp>
        <p:nvSpPr>
          <p:cNvPr id="62" name="Google Shape;62;p8"/>
          <p:cNvSpPr txBox="1"/>
          <p:nvPr>
            <p:ph type="title"/>
          </p:nvPr>
        </p:nvSpPr>
        <p:spPr>
          <a:xfrm>
            <a:off x="2785402" y="320411"/>
            <a:ext cx="9150186" cy="7069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 type="body"/>
          </p:nvPr>
        </p:nvSpPr>
        <p:spPr>
          <a:xfrm>
            <a:off x="287434" y="1997612"/>
            <a:ext cx="5635064" cy="402218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66" name="Google Shape;66;p8"/>
          <p:cNvGrpSpPr/>
          <p:nvPr/>
        </p:nvGrpSpPr>
        <p:grpSpPr>
          <a:xfrm>
            <a:off x="256411" y="321985"/>
            <a:ext cx="2319199" cy="1449626"/>
            <a:chOff x="664376" y="504865"/>
            <a:chExt cx="2319199" cy="1449626"/>
          </a:xfrm>
        </p:grpSpPr>
        <p:grpSp>
          <p:nvGrpSpPr>
            <p:cNvPr id="67" name="Google Shape;67;p8"/>
            <p:cNvGrpSpPr/>
            <p:nvPr/>
          </p:nvGrpSpPr>
          <p:grpSpPr>
            <a:xfrm>
              <a:off x="664376" y="504865"/>
              <a:ext cx="856840" cy="1449626"/>
              <a:chOff x="5972467" y="466134"/>
              <a:chExt cx="1263346" cy="2137365"/>
            </a:xfrm>
          </p:grpSpPr>
          <p:sp>
            <p:nvSpPr>
              <p:cNvPr id="68" name="Google Shape;68;p8"/>
              <p:cNvSpPr/>
              <p:nvPr/>
            </p:nvSpPr>
            <p:spPr>
              <a:xfrm rot="5400000">
                <a:off x="5535457" y="903144"/>
                <a:ext cx="2137365" cy="1263346"/>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69" name="Google Shape;69;p8"/>
              <p:cNvPicPr preferRelativeResize="0"/>
              <p:nvPr/>
            </p:nvPicPr>
            <p:blipFill rotWithShape="1">
              <a:blip r:embed="rId2">
                <a:alphaModFix/>
              </a:blip>
              <a:srcRect b="0" l="0" r="0" t="0"/>
              <a:stretch/>
            </p:blipFill>
            <p:spPr>
              <a:xfrm>
                <a:off x="6018207" y="523258"/>
                <a:ext cx="1171864" cy="1157374"/>
              </a:xfrm>
              <a:prstGeom prst="rect">
                <a:avLst/>
              </a:prstGeom>
              <a:noFill/>
              <a:ln>
                <a:noFill/>
              </a:ln>
            </p:spPr>
          </p:pic>
        </p:grpSp>
        <p:pic>
          <p:nvPicPr>
            <p:cNvPr id="70" name="Google Shape;70;p8"/>
            <p:cNvPicPr preferRelativeResize="0"/>
            <p:nvPr/>
          </p:nvPicPr>
          <p:blipFill rotWithShape="1">
            <a:blip r:embed="rId3">
              <a:alphaModFix/>
            </a:blip>
            <a:srcRect b="0" l="0" r="0" t="0"/>
            <a:stretch/>
          </p:blipFill>
          <p:spPr>
            <a:xfrm>
              <a:off x="1573235" y="504865"/>
              <a:ext cx="1410340" cy="751538"/>
            </a:xfrm>
            <a:prstGeom prst="rect">
              <a:avLst/>
            </a:prstGeom>
            <a:noFill/>
            <a:ln>
              <a:noFill/>
            </a:ln>
          </p:spPr>
        </p:pic>
      </p:grpSp>
      <p:sp>
        <p:nvSpPr>
          <p:cNvPr id="71" name="Google Shape;71;p8"/>
          <p:cNvSpPr txBox="1"/>
          <p:nvPr>
            <p:ph idx="2" type="body"/>
          </p:nvPr>
        </p:nvSpPr>
        <p:spPr>
          <a:xfrm>
            <a:off x="6300524" y="1997612"/>
            <a:ext cx="5635064" cy="402218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p:cSld name="Header Bagian">
    <p:bg>
      <p:bgPr>
        <a:solidFill>
          <a:schemeClr val="lt1"/>
        </a:solidFill>
      </p:bgPr>
    </p:bg>
    <p:spTree>
      <p:nvGrpSpPr>
        <p:cNvPr id="72" name="Shape 72"/>
        <p:cNvGrpSpPr/>
        <p:nvPr/>
      </p:nvGrpSpPr>
      <p:grpSpPr>
        <a:xfrm>
          <a:off x="0" y="0"/>
          <a:ext cx="0" cy="0"/>
          <a:chOff x="0" y="0"/>
          <a:chExt cx="0" cy="0"/>
        </a:xfrm>
      </p:grpSpPr>
      <p:sp>
        <p:nvSpPr>
          <p:cNvPr id="73" name="Google Shape;73;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type="title"/>
          </p:nvPr>
        </p:nvSpPr>
        <p:spPr>
          <a:xfrm>
            <a:off x="2771335" y="316952"/>
            <a:ext cx="9164254" cy="7069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 type="body"/>
          </p:nvPr>
        </p:nvSpPr>
        <p:spPr>
          <a:xfrm>
            <a:off x="2771335" y="1145695"/>
            <a:ext cx="9164254" cy="494981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grpSp>
        <p:nvGrpSpPr>
          <p:cNvPr id="77" name="Google Shape;77;p9"/>
          <p:cNvGrpSpPr/>
          <p:nvPr/>
        </p:nvGrpSpPr>
        <p:grpSpPr>
          <a:xfrm>
            <a:off x="256411" y="321985"/>
            <a:ext cx="2319199" cy="1449626"/>
            <a:chOff x="664376" y="504865"/>
            <a:chExt cx="2319199" cy="1449626"/>
          </a:xfrm>
        </p:grpSpPr>
        <p:grpSp>
          <p:nvGrpSpPr>
            <p:cNvPr id="78" name="Google Shape;78;p9"/>
            <p:cNvGrpSpPr/>
            <p:nvPr/>
          </p:nvGrpSpPr>
          <p:grpSpPr>
            <a:xfrm>
              <a:off x="664376" y="504865"/>
              <a:ext cx="856840" cy="1449626"/>
              <a:chOff x="5972467" y="466134"/>
              <a:chExt cx="1263346" cy="2137365"/>
            </a:xfrm>
          </p:grpSpPr>
          <p:sp>
            <p:nvSpPr>
              <p:cNvPr id="79" name="Google Shape;79;p9"/>
              <p:cNvSpPr/>
              <p:nvPr/>
            </p:nvSpPr>
            <p:spPr>
              <a:xfrm rot="5400000">
                <a:off x="5535457" y="903144"/>
                <a:ext cx="2137365" cy="1263346"/>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80" name="Google Shape;80;p9"/>
              <p:cNvPicPr preferRelativeResize="0"/>
              <p:nvPr/>
            </p:nvPicPr>
            <p:blipFill rotWithShape="1">
              <a:blip r:embed="rId2">
                <a:alphaModFix/>
              </a:blip>
              <a:srcRect b="0" l="0" r="0" t="0"/>
              <a:stretch/>
            </p:blipFill>
            <p:spPr>
              <a:xfrm>
                <a:off x="6018207" y="523258"/>
                <a:ext cx="1171864" cy="1157374"/>
              </a:xfrm>
              <a:prstGeom prst="rect">
                <a:avLst/>
              </a:prstGeom>
              <a:noFill/>
              <a:ln>
                <a:noFill/>
              </a:ln>
            </p:spPr>
          </p:pic>
        </p:grpSp>
        <p:pic>
          <p:nvPicPr>
            <p:cNvPr id="81" name="Google Shape;81;p9"/>
            <p:cNvPicPr preferRelativeResize="0"/>
            <p:nvPr/>
          </p:nvPicPr>
          <p:blipFill rotWithShape="1">
            <a:blip r:embed="rId3">
              <a:alphaModFix/>
            </a:blip>
            <a:srcRect b="0" l="0" r="0" t="0"/>
            <a:stretch/>
          </p:blipFill>
          <p:spPr>
            <a:xfrm>
              <a:off x="1573235" y="504865"/>
              <a:ext cx="1410340" cy="75153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eader Bagian">
  <p:cSld name="1_Header Bagian">
    <p:bg>
      <p:bgPr>
        <a:solidFill>
          <a:schemeClr val="lt1"/>
        </a:solidFill>
      </p:bgPr>
    </p:bg>
    <p:spTree>
      <p:nvGrpSpPr>
        <p:cNvPr id="82" name="Shape 82"/>
        <p:cNvGrpSpPr/>
        <p:nvPr/>
      </p:nvGrpSpPr>
      <p:grpSpPr>
        <a:xfrm>
          <a:off x="0" y="0"/>
          <a:ext cx="0" cy="0"/>
          <a:chOff x="0" y="0"/>
          <a:chExt cx="0" cy="0"/>
        </a:xfrm>
      </p:grpSpPr>
      <p:sp>
        <p:nvSpPr>
          <p:cNvPr id="83" name="Google Shape;83;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type="title"/>
          </p:nvPr>
        </p:nvSpPr>
        <p:spPr>
          <a:xfrm>
            <a:off x="2771335" y="316952"/>
            <a:ext cx="9164254" cy="7069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 type="body"/>
          </p:nvPr>
        </p:nvSpPr>
        <p:spPr>
          <a:xfrm>
            <a:off x="2771335" y="1145695"/>
            <a:ext cx="9164254" cy="494981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grpSp>
        <p:nvGrpSpPr>
          <p:cNvPr id="87" name="Google Shape;87;p10"/>
          <p:cNvGrpSpPr/>
          <p:nvPr/>
        </p:nvGrpSpPr>
        <p:grpSpPr>
          <a:xfrm>
            <a:off x="256411" y="321985"/>
            <a:ext cx="2319199" cy="1449626"/>
            <a:chOff x="664376" y="504865"/>
            <a:chExt cx="2319199" cy="1449626"/>
          </a:xfrm>
        </p:grpSpPr>
        <p:grpSp>
          <p:nvGrpSpPr>
            <p:cNvPr id="88" name="Google Shape;88;p10"/>
            <p:cNvGrpSpPr/>
            <p:nvPr/>
          </p:nvGrpSpPr>
          <p:grpSpPr>
            <a:xfrm>
              <a:off x="664376" y="504865"/>
              <a:ext cx="856840" cy="1449626"/>
              <a:chOff x="5972467" y="466134"/>
              <a:chExt cx="1263346" cy="2137365"/>
            </a:xfrm>
          </p:grpSpPr>
          <p:sp>
            <p:nvSpPr>
              <p:cNvPr id="89" name="Google Shape;89;p10"/>
              <p:cNvSpPr/>
              <p:nvPr/>
            </p:nvSpPr>
            <p:spPr>
              <a:xfrm rot="5400000">
                <a:off x="5535457" y="903144"/>
                <a:ext cx="2137365" cy="1263346"/>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90" name="Google Shape;90;p10"/>
              <p:cNvPicPr preferRelativeResize="0"/>
              <p:nvPr/>
            </p:nvPicPr>
            <p:blipFill rotWithShape="1">
              <a:blip r:embed="rId2">
                <a:alphaModFix/>
              </a:blip>
              <a:srcRect b="0" l="0" r="0" t="0"/>
              <a:stretch/>
            </p:blipFill>
            <p:spPr>
              <a:xfrm>
                <a:off x="6018207" y="523258"/>
                <a:ext cx="1171864" cy="1157374"/>
              </a:xfrm>
              <a:prstGeom prst="rect">
                <a:avLst/>
              </a:prstGeom>
              <a:noFill/>
              <a:ln>
                <a:noFill/>
              </a:ln>
            </p:spPr>
          </p:pic>
        </p:grpSp>
        <p:pic>
          <p:nvPicPr>
            <p:cNvPr id="91" name="Google Shape;91;p10"/>
            <p:cNvPicPr preferRelativeResize="0"/>
            <p:nvPr/>
          </p:nvPicPr>
          <p:blipFill rotWithShape="1">
            <a:blip r:embed="rId3">
              <a:alphaModFix/>
            </a:blip>
            <a:srcRect b="0" l="0" r="0" t="0"/>
            <a:stretch/>
          </p:blipFill>
          <p:spPr>
            <a:xfrm>
              <a:off x="1573235" y="504865"/>
              <a:ext cx="1410340" cy="751538"/>
            </a:xfrm>
            <a:prstGeom prst="rect">
              <a:avLst/>
            </a:prstGeom>
            <a:noFill/>
            <a:ln>
              <a:noFill/>
            </a:ln>
          </p:spPr>
        </p:pic>
      </p:grpSp>
      <p:grpSp>
        <p:nvGrpSpPr>
          <p:cNvPr id="92" name="Google Shape;92;p10"/>
          <p:cNvGrpSpPr/>
          <p:nvPr/>
        </p:nvGrpSpPr>
        <p:grpSpPr>
          <a:xfrm>
            <a:off x="287433" y="4129885"/>
            <a:ext cx="1305897" cy="1298422"/>
            <a:chOff x="4020457" y="337821"/>
            <a:chExt cx="2357120" cy="2365646"/>
          </a:xfrm>
        </p:grpSpPr>
        <p:sp>
          <p:nvSpPr>
            <p:cNvPr id="93" name="Google Shape;93;p10"/>
            <p:cNvSpPr/>
            <p:nvPr/>
          </p:nvSpPr>
          <p:spPr>
            <a:xfrm>
              <a:off x="4020457" y="337821"/>
              <a:ext cx="1178560" cy="1016000"/>
            </a:xfrm>
            <a:prstGeom prst="hexagon">
              <a:avLst>
                <a:gd fmla="val 25000" name="adj"/>
                <a:gd fmla="val 115470" name="vf"/>
              </a:avLst>
            </a:prstGeom>
            <a:blipFill rotWithShape="1">
              <a:blip r:embed="rId4">
                <a:alphaModFix/>
              </a:blip>
              <a:stretch>
                <a:fillRect b="-44998" l="-10998" r="1997"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4" name="Google Shape;94;p10"/>
            <p:cNvSpPr/>
            <p:nvPr/>
          </p:nvSpPr>
          <p:spPr>
            <a:xfrm>
              <a:off x="5199017" y="1012644"/>
              <a:ext cx="1178560" cy="1016000"/>
            </a:xfrm>
            <a:prstGeom prst="hexagon">
              <a:avLst>
                <a:gd fmla="val 25000" name="adj"/>
                <a:gd fmla="val 115470" name="vf"/>
              </a:avLst>
            </a:prstGeom>
            <a:blipFill rotWithShape="1">
              <a:blip r:embed="rId4">
                <a:alphaModFix/>
              </a:blip>
              <a:stretch>
                <a:fillRect b="-44998" l="-10998" r="1997"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5" name="Google Shape;95;p10"/>
            <p:cNvSpPr/>
            <p:nvPr/>
          </p:nvSpPr>
          <p:spPr>
            <a:xfrm>
              <a:off x="4020457" y="1687467"/>
              <a:ext cx="1178560" cy="1016000"/>
            </a:xfrm>
            <a:prstGeom prst="hexagon">
              <a:avLst>
                <a:gd fmla="val 25000" name="adj"/>
                <a:gd fmla="val 115470" name="vf"/>
              </a:avLst>
            </a:prstGeom>
            <a:blipFill rotWithShape="1">
              <a:blip r:embed="rId4">
                <a:alphaModFix/>
              </a:blip>
              <a:stretch>
                <a:fillRect b="-44998" l="-10998" r="1997"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96" name="Google Shape;96;p10"/>
          <p:cNvSpPr txBox="1"/>
          <p:nvPr>
            <p:ph idx="2" type="body"/>
          </p:nvPr>
        </p:nvSpPr>
        <p:spPr>
          <a:xfrm>
            <a:off x="123247" y="5596336"/>
            <a:ext cx="2514924"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00377A"/>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97" name="Shape 97"/>
        <p:cNvGrpSpPr/>
        <p:nvPr/>
      </p:nvGrpSpPr>
      <p:grpSpPr>
        <a:xfrm>
          <a:off x="0" y="0"/>
          <a:ext cx="0" cy="0"/>
          <a:chOff x="0" y="0"/>
          <a:chExt cx="0" cy="0"/>
        </a:xfrm>
      </p:grpSpPr>
      <p:sp>
        <p:nvSpPr>
          <p:cNvPr id="98" name="Google Shape;98;p11"/>
          <p:cNvSpPr txBox="1"/>
          <p:nvPr>
            <p:ph type="title"/>
          </p:nvPr>
        </p:nvSpPr>
        <p:spPr>
          <a:xfrm>
            <a:off x="5818077" y="360728"/>
            <a:ext cx="6117512"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11"/>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1" name="Google Shape;101;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1"/>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104" name="Shape 104"/>
        <p:cNvGrpSpPr/>
        <p:nvPr/>
      </p:nvGrpSpPr>
      <p:grpSpPr>
        <a:xfrm>
          <a:off x="0" y="0"/>
          <a:ext cx="0" cy="0"/>
          <a:chOff x="0" y="0"/>
          <a:chExt cx="0" cy="0"/>
        </a:xfrm>
      </p:grpSpPr>
      <p:sp>
        <p:nvSpPr>
          <p:cNvPr id="105" name="Google Shape;105;p12"/>
          <p:cNvSpPr txBox="1"/>
          <p:nvPr>
            <p:ph type="title"/>
          </p:nvPr>
        </p:nvSpPr>
        <p:spPr>
          <a:xfrm>
            <a:off x="5818077" y="360728"/>
            <a:ext cx="6117512"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2"/>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8" name="Google Shape;108;p12"/>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2"/>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110" name="Google Shape;110;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113" name="Shape 113"/>
        <p:cNvGrpSpPr/>
        <p:nvPr/>
      </p:nvGrpSpPr>
      <p:grpSpPr>
        <a:xfrm>
          <a:off x="0" y="0"/>
          <a:ext cx="0" cy="0"/>
          <a:chOff x="0" y="0"/>
          <a:chExt cx="0" cy="0"/>
        </a:xfrm>
      </p:grpSpPr>
      <p:sp>
        <p:nvSpPr>
          <p:cNvPr id="114" name="Google Shape;114;p1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showMasterSp="0" type="blank">
  <p:cSld name="BLANK">
    <p:spTree>
      <p:nvGrpSpPr>
        <p:cNvPr id="118" name="Shape 118"/>
        <p:cNvGrpSpPr/>
        <p:nvPr/>
      </p:nvGrpSpPr>
      <p:grpSpPr>
        <a:xfrm>
          <a:off x="0" y="0"/>
          <a:ext cx="0" cy="0"/>
          <a:chOff x="0" y="0"/>
          <a:chExt cx="0" cy="0"/>
        </a:xfrm>
      </p:grpSpPr>
      <p:sp>
        <p:nvSpPr>
          <p:cNvPr id="119" name="Google Shape;119;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5"/>
          <p:cNvGrpSpPr/>
          <p:nvPr/>
        </p:nvGrpSpPr>
        <p:grpSpPr>
          <a:xfrm>
            <a:off x="0" y="1587"/>
            <a:ext cx="12192000" cy="6856413"/>
            <a:chOff x="0" y="1587"/>
            <a:chExt cx="12192000" cy="6856413"/>
          </a:xfrm>
        </p:grpSpPr>
        <p:sp>
          <p:nvSpPr>
            <p:cNvPr id="7" name="Google Shape;7;p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5"/>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5"/>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 name="Google Shape;13;p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 name="Google Shape;14;p5"/>
          <p:cNvSpPr txBox="1"/>
          <p:nvPr>
            <p:ph type="title"/>
          </p:nvPr>
        </p:nvSpPr>
        <p:spPr>
          <a:xfrm>
            <a:off x="5818077" y="360728"/>
            <a:ext cx="6117512"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377A"/>
              </a:buClr>
              <a:buSzPts val="3600"/>
              <a:buFont typeface="Century Gothic"/>
              <a:buNone/>
              <a:defRPr b="1" i="0" sz="3600" u="none" cap="none" strike="noStrike">
                <a:solidFill>
                  <a:srgbClr val="00377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 name="Google Shape;15;p5"/>
          <p:cNvSpPr txBox="1"/>
          <p:nvPr>
            <p:ph idx="1" type="body"/>
          </p:nvPr>
        </p:nvSpPr>
        <p:spPr>
          <a:xfrm>
            <a:off x="5818077" y="1426833"/>
            <a:ext cx="6117512" cy="4668671"/>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00377A"/>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00377A"/>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00377A"/>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00377A"/>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00377A"/>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6" name="Google Shape;16;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 name="Google Shape;17;p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8" name="Google Shape;18;p5"/>
          <p:cNvSpPr txBox="1"/>
          <p:nvPr/>
        </p:nvSpPr>
        <p:spPr>
          <a:xfrm>
            <a:off x="5787055" y="1630470"/>
            <a:ext cx="4283821" cy="3416300"/>
          </a:xfrm>
          <a:prstGeom prst="rect">
            <a:avLst/>
          </a:prstGeom>
          <a:noFill/>
          <a:ln>
            <a:noFill/>
          </a:ln>
        </p:spPr>
        <p:txBody>
          <a:bodyPr anchorCtr="0" anchor="t" bIns="45700" lIns="91425" spcFirstLastPara="1" rIns="91425" wrap="square" tIns="45700">
            <a:noAutofit/>
          </a:bodyPr>
          <a:lstStyle/>
          <a:p>
            <a:pPr indent="-251459" lvl="0" marL="342900" marR="0" rtl="0" algn="l">
              <a:spcBef>
                <a:spcPts val="0"/>
              </a:spcBef>
              <a:spcAft>
                <a:spcPts val="0"/>
              </a:spcAft>
              <a:buClr>
                <a:schemeClr val="accent1"/>
              </a:buClr>
              <a:buSzPts val="1440"/>
              <a:buFont typeface="Noto Sans Symbols"/>
              <a:buNone/>
            </a:pPr>
            <a:r>
              <a:t/>
            </a:r>
            <a:endParaRPr b="0" i="0" sz="1800" u="none" cap="none" strike="noStrike">
              <a:solidFill>
                <a:srgbClr val="00377A"/>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
          <p:cNvSpPr txBox="1"/>
          <p:nvPr>
            <p:ph type="ctrTitle"/>
          </p:nvPr>
        </p:nvSpPr>
        <p:spPr>
          <a:xfrm>
            <a:off x="4912697" y="1806079"/>
            <a:ext cx="6124348" cy="267764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377A"/>
              </a:buClr>
              <a:buSzPts val="5400"/>
              <a:buFont typeface="Century Gothic"/>
              <a:buNone/>
            </a:pPr>
            <a:r>
              <a:rPr lang="en-ID"/>
              <a:t>10. File I/O dan Serialisasi Objek</a:t>
            </a:r>
            <a:endParaRPr/>
          </a:p>
        </p:txBody>
      </p:sp>
      <p:sp>
        <p:nvSpPr>
          <p:cNvPr id="163" name="Google Shape;163;p1"/>
          <p:cNvSpPr txBox="1"/>
          <p:nvPr>
            <p:ph idx="1" type="subTitle"/>
          </p:nvPr>
        </p:nvSpPr>
        <p:spPr>
          <a:xfrm>
            <a:off x="4912697" y="4777380"/>
            <a:ext cx="6124348" cy="8614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ID"/>
              <a:t>PEMROGRAMAN BERORIENTASI OBJEK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6058e448ae_0_54"/>
          <p:cNvSpPr txBox="1"/>
          <p:nvPr>
            <p:ph type="title"/>
          </p:nvPr>
        </p:nvSpPr>
        <p:spPr>
          <a:xfrm>
            <a:off x="305500" y="934075"/>
            <a:ext cx="116925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4. Studi Kasus: Menyimpan dan Membaca Data Mahasiswa dari Localstorage</a:t>
            </a:r>
            <a:endParaRPr/>
          </a:p>
        </p:txBody>
      </p:sp>
      <p:sp>
        <p:nvSpPr>
          <p:cNvPr id="226" name="Google Shape;226;g36058e448ae_0_54"/>
          <p:cNvSpPr txBox="1"/>
          <p:nvPr>
            <p:ph idx="1" type="body"/>
          </p:nvPr>
        </p:nvSpPr>
        <p:spPr>
          <a:xfrm>
            <a:off x="287434" y="2115878"/>
            <a:ext cx="5635200" cy="39039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None/>
            </a:pPr>
            <a:r>
              <a:rPr lang="en-ID"/>
              <a:t>const mahasiswa = [</a:t>
            </a:r>
            <a:endParaRPr/>
          </a:p>
          <a:p>
            <a:pPr indent="0" lvl="0" marL="0" rtl="0" algn="l">
              <a:spcBef>
                <a:spcPts val="0"/>
              </a:spcBef>
              <a:spcAft>
                <a:spcPts val="0"/>
              </a:spcAft>
              <a:buNone/>
            </a:pPr>
            <a:r>
              <a:rPr lang="en-ID"/>
              <a:t>  { nama: "Andi", umur: 21, jurusan: "Informatika" },</a:t>
            </a:r>
            <a:endParaRPr/>
          </a:p>
          <a:p>
            <a:pPr indent="0" lvl="0" marL="0" rtl="0" algn="l">
              <a:spcBef>
                <a:spcPts val="0"/>
              </a:spcBef>
              <a:spcAft>
                <a:spcPts val="0"/>
              </a:spcAft>
              <a:buNone/>
            </a:pPr>
            <a:r>
              <a:rPr lang="en-ID"/>
              <a:t>  { nama: "Budi", umur: 22, jurusan: "Sistem Informasi" }</a:t>
            </a:r>
            <a:endParaRPr/>
          </a:p>
          <a:p>
            <a:pPr indent="0" lvl="0" marL="0" rtl="0" algn="l">
              <a:spcBef>
                <a:spcPts val="0"/>
              </a:spcBef>
              <a:spcAft>
                <a:spcPts val="0"/>
              </a:spcAft>
              <a:buNone/>
            </a:pPr>
            <a:r>
              <a:rPr lang="en-ID"/>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 Simpan ke localStorage</a:t>
            </a:r>
            <a:endParaRPr/>
          </a:p>
          <a:p>
            <a:pPr indent="0" lvl="0" marL="0" rtl="0" algn="l">
              <a:spcBef>
                <a:spcPts val="0"/>
              </a:spcBef>
              <a:spcAft>
                <a:spcPts val="0"/>
              </a:spcAft>
              <a:buNone/>
            </a:pPr>
            <a:r>
              <a:rPr lang="en-ID"/>
              <a:t>localStorage.setItem("mahasiswa", JSON.stringify(mahasiswa));</a:t>
            </a:r>
            <a:endParaRPr/>
          </a:p>
          <a:p>
            <a:pPr indent="0" lvl="0" marL="0" rtl="0" algn="l">
              <a:spcBef>
                <a:spcPts val="0"/>
              </a:spcBef>
              <a:spcAft>
                <a:spcPts val="0"/>
              </a:spcAft>
              <a:buNone/>
            </a:pPr>
            <a:r>
              <a:rPr lang="en-ID"/>
              <a:t>console.log("Data mahasiswa disimpan di localStorage!");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 Ambil kembali dari localStorage</a:t>
            </a:r>
            <a:endParaRPr/>
          </a:p>
          <a:p>
            <a:pPr indent="0" lvl="0" marL="0" rtl="0" algn="l">
              <a:spcBef>
                <a:spcPts val="0"/>
              </a:spcBef>
              <a:spcAft>
                <a:spcPts val="0"/>
              </a:spcAft>
              <a:buNone/>
            </a:pPr>
            <a:r>
              <a:rPr lang="en-ID"/>
              <a:t>const jsonString = localStorage.getItem("mahasiswa");</a:t>
            </a:r>
            <a:endParaRPr/>
          </a:p>
          <a:p>
            <a:pPr indent="0" lvl="0" marL="0" rtl="0" algn="l">
              <a:spcBef>
                <a:spcPts val="0"/>
              </a:spcBef>
              <a:spcAft>
                <a:spcPts val="0"/>
              </a:spcAft>
              <a:buNone/>
            </a:pPr>
            <a:r>
              <a:rPr lang="en-ID"/>
              <a:t>const mahasiswaList = JSON.parse(jsonString);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console.log("Daftar Mahasiswa:");</a:t>
            </a:r>
            <a:endParaRPr/>
          </a:p>
          <a:p>
            <a:pPr indent="0" lvl="0" marL="0" rtl="0" algn="l">
              <a:spcBef>
                <a:spcPts val="0"/>
              </a:spcBef>
              <a:spcAft>
                <a:spcPts val="0"/>
              </a:spcAft>
              <a:buNone/>
            </a:pPr>
            <a:r>
              <a:rPr lang="en-ID"/>
              <a:t>mahasiswaList.forEach(mhs =&gt;</a:t>
            </a:r>
            <a:endParaRPr/>
          </a:p>
          <a:p>
            <a:pPr indent="0" lvl="0" marL="0" rtl="0" algn="l">
              <a:spcBef>
                <a:spcPts val="0"/>
              </a:spcBef>
              <a:spcAft>
                <a:spcPts val="0"/>
              </a:spcAft>
              <a:buNone/>
            </a:pPr>
            <a:r>
              <a:rPr lang="en-ID"/>
              <a:t>  console.log(`${mhs.nama} - ${mhs.jurusan}`)</a:t>
            </a:r>
            <a:endParaRPr/>
          </a:p>
          <a:p>
            <a:pPr indent="0" lvl="0" marL="0" rtl="0" algn="l">
              <a:spcBef>
                <a:spcPts val="0"/>
              </a:spcBef>
              <a:spcAft>
                <a:spcPts val="0"/>
              </a:spcAft>
              <a:buNone/>
            </a:pPr>
            <a:r>
              <a:rPr lang="en-ID"/>
              <a:t>);</a:t>
            </a:r>
            <a:endParaRPr/>
          </a:p>
        </p:txBody>
      </p:sp>
      <p:sp>
        <p:nvSpPr>
          <p:cNvPr id="227" name="Google Shape;227;g36058e448ae_0_54"/>
          <p:cNvSpPr txBox="1"/>
          <p:nvPr>
            <p:ph idx="1" type="body"/>
          </p:nvPr>
        </p:nvSpPr>
        <p:spPr>
          <a:xfrm>
            <a:off x="6362809" y="2268278"/>
            <a:ext cx="5635200" cy="3903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ID"/>
              <a:t>Data mahasiswa disimpan di localStorage!</a:t>
            </a:r>
            <a:endParaRPr/>
          </a:p>
          <a:p>
            <a:pPr indent="0" lvl="0" marL="0" rtl="0" algn="l">
              <a:spcBef>
                <a:spcPts val="0"/>
              </a:spcBef>
              <a:spcAft>
                <a:spcPts val="0"/>
              </a:spcAft>
              <a:buNone/>
            </a:pPr>
            <a:r>
              <a:rPr lang="en-ID"/>
              <a:t>Daftar Mahasiswa:</a:t>
            </a:r>
            <a:endParaRPr/>
          </a:p>
          <a:p>
            <a:pPr indent="0" lvl="0" marL="0" rtl="0" algn="l">
              <a:spcBef>
                <a:spcPts val="0"/>
              </a:spcBef>
              <a:spcAft>
                <a:spcPts val="0"/>
              </a:spcAft>
              <a:buNone/>
            </a:pPr>
            <a:r>
              <a:rPr lang="en-ID"/>
              <a:t>Andi - Informatika</a:t>
            </a:r>
            <a:endParaRPr/>
          </a:p>
          <a:p>
            <a:pPr indent="0" lvl="0" marL="0" rtl="0" algn="l">
              <a:spcBef>
                <a:spcPts val="0"/>
              </a:spcBef>
              <a:spcAft>
                <a:spcPts val="0"/>
              </a:spcAft>
              <a:buNone/>
            </a:pPr>
            <a:r>
              <a:rPr lang="en-ID"/>
              <a:t>Budi - Sistem Informasi</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
          <p:cNvSpPr txBox="1"/>
          <p:nvPr>
            <p:ph type="title"/>
          </p:nvPr>
        </p:nvSpPr>
        <p:spPr>
          <a:xfrm>
            <a:off x="305506" y="934065"/>
            <a:ext cx="5635064" cy="89473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Kesimpulan</a:t>
            </a:r>
            <a:endParaRPr/>
          </a:p>
        </p:txBody>
      </p:sp>
      <p:sp>
        <p:nvSpPr>
          <p:cNvPr id="233" name="Google Shape;233;p4"/>
          <p:cNvSpPr txBox="1"/>
          <p:nvPr>
            <p:ph idx="1" type="body"/>
          </p:nvPr>
        </p:nvSpPr>
        <p:spPr>
          <a:xfrm>
            <a:off x="287434" y="2182760"/>
            <a:ext cx="5635064" cy="3837039"/>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rPr b="1" lang="en-ID"/>
              <a:t>File I/O </a:t>
            </a:r>
            <a:r>
              <a:rPr lang="en-ID"/>
              <a:t>dalam JavaScript (Node.js) memungkinkan kita membaca dan menulis file secara sinkron maupun asinkron.</a:t>
            </a:r>
            <a:endParaRPr/>
          </a:p>
          <a:p>
            <a:pPr indent="0" lvl="0" marL="0" rtl="0" algn="l">
              <a:spcBef>
                <a:spcPts val="0"/>
              </a:spcBef>
              <a:spcAft>
                <a:spcPts val="0"/>
              </a:spcAft>
              <a:buClr>
                <a:schemeClr val="dk1"/>
              </a:buClr>
              <a:buSzPts val="1100"/>
              <a:buFont typeface="Arial"/>
              <a:buNone/>
            </a:pPr>
            <a:r>
              <a:rPr b="1" lang="en-ID"/>
              <a:t>Serialisasi JSON</a:t>
            </a:r>
            <a:r>
              <a:rPr lang="en-ID"/>
              <a:t> berguna untuk menyimpan objek ke dalam file agar bisa dibaca kembali nanti.</a:t>
            </a:r>
            <a:endParaRPr/>
          </a:p>
          <a:p>
            <a:pPr indent="0" lvl="0" marL="0" rtl="0" algn="l">
              <a:spcBef>
                <a:spcPts val="0"/>
              </a:spcBef>
              <a:spcAft>
                <a:spcPts val="0"/>
              </a:spcAft>
              <a:buNone/>
            </a:pPr>
            <a:r>
              <a:rPr b="1" lang="en-ID"/>
              <a:t>Deserialisasi JSON</a:t>
            </a:r>
            <a:r>
              <a:rPr lang="en-ID"/>
              <a:t> memungkinkan kita mengambil data dari file dan menggunakannya sebagai objek dalam program.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ID"/>
              <a:t>Teknik ini banyak digunakan dalam penyimpanan data lokal, API, dan komunikasi antar sistem.</a:t>
            </a:r>
            <a:endParaRPr/>
          </a:p>
          <a:p>
            <a:pPr indent="0" lvl="0" marL="0" rtl="0" algn="l">
              <a:spcBef>
                <a:spcPts val="0"/>
              </a:spcBef>
              <a:spcAft>
                <a:spcPts val="0"/>
              </a:spcAft>
              <a:buNone/>
            </a:pPr>
            <a:r>
              <a:t/>
            </a:r>
            <a:endParaRPr/>
          </a:p>
        </p:txBody>
      </p:sp>
      <p:pic>
        <p:nvPicPr>
          <p:cNvPr descr="A group of people in blue outfits&#10;&#10;AI-generated content may be incorrect." id="234" name="Google Shape;234;p4"/>
          <p:cNvPicPr preferRelativeResize="0"/>
          <p:nvPr>
            <p:ph idx="2" type="body"/>
          </p:nvPr>
        </p:nvPicPr>
        <p:blipFill rotWithShape="1">
          <a:blip r:embed="rId3">
            <a:alphaModFix/>
          </a:blip>
          <a:srcRect b="0" l="0" r="0" t="0"/>
          <a:stretch/>
        </p:blipFill>
        <p:spPr>
          <a:xfrm>
            <a:off x="6269504" y="830183"/>
            <a:ext cx="5197633" cy="51976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36058e448ae_0_66"/>
          <p:cNvSpPr txBox="1"/>
          <p:nvPr>
            <p:ph type="title"/>
          </p:nvPr>
        </p:nvSpPr>
        <p:spPr>
          <a:xfrm>
            <a:off x="305506" y="934065"/>
            <a:ext cx="56352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377A"/>
              </a:buClr>
              <a:buSzPts val="3600"/>
              <a:buFont typeface="Century Gothic"/>
              <a:buNone/>
            </a:pPr>
            <a:r>
              <a:rPr lang="en-ID"/>
              <a:t>Praktikum: </a:t>
            </a:r>
            <a:endParaRPr/>
          </a:p>
        </p:txBody>
      </p:sp>
      <p:sp>
        <p:nvSpPr>
          <p:cNvPr id="240" name="Google Shape;240;g36058e448ae_0_66"/>
          <p:cNvSpPr txBox="1"/>
          <p:nvPr>
            <p:ph idx="1" type="body"/>
          </p:nvPr>
        </p:nvSpPr>
        <p:spPr>
          <a:xfrm>
            <a:off x="287434" y="2182760"/>
            <a:ext cx="5635200" cy="3837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D"/>
              <a:t>Membuat form pendaftaran sederhana</a:t>
            </a:r>
            <a:endParaRPr/>
          </a:p>
        </p:txBody>
      </p:sp>
      <p:pic>
        <p:nvPicPr>
          <p:cNvPr descr="A group of people in blue outfits&#10;&#10;AI-generated content may be incorrect." id="241" name="Google Shape;241;g36058e448ae_0_66"/>
          <p:cNvPicPr preferRelativeResize="0"/>
          <p:nvPr>
            <p:ph idx="2" type="body"/>
          </p:nvPr>
        </p:nvPicPr>
        <p:blipFill rotWithShape="1">
          <a:blip r:embed="rId3">
            <a:alphaModFix/>
          </a:blip>
          <a:srcRect b="0" l="0" r="0" t="0"/>
          <a:stretch/>
        </p:blipFill>
        <p:spPr>
          <a:xfrm>
            <a:off x="6269504" y="830183"/>
            <a:ext cx="5197500" cy="519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
          <p:cNvSpPr txBox="1"/>
          <p:nvPr>
            <p:ph type="title"/>
          </p:nvPr>
        </p:nvSpPr>
        <p:spPr>
          <a:xfrm>
            <a:off x="305506" y="934065"/>
            <a:ext cx="5635064" cy="89473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377A"/>
              </a:buClr>
              <a:buSzPts val="5400"/>
              <a:buFont typeface="Century Gothic"/>
              <a:buNone/>
            </a:pPr>
            <a:r>
              <a:rPr lang="en-ID"/>
              <a:t>File I/O dan Serialisasi Objek</a:t>
            </a:r>
            <a:endParaRPr/>
          </a:p>
        </p:txBody>
      </p:sp>
      <p:sp>
        <p:nvSpPr>
          <p:cNvPr id="169" name="Google Shape;169;p2"/>
          <p:cNvSpPr txBox="1"/>
          <p:nvPr>
            <p:ph idx="1" type="body"/>
          </p:nvPr>
        </p:nvSpPr>
        <p:spPr>
          <a:xfrm>
            <a:off x="287434" y="2182760"/>
            <a:ext cx="5635064" cy="3837039"/>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D"/>
              <a:t>Dalam pengembangan perangkat lunak, data tidak selalu disimpan hanya dalam memori saat program berjalan. Terkadang, kita perlu menyimpan dan membaca data dari file agar informasi tetap tersedia setelah program ditutup. Misalnya, aplikasi catatan menyimpan daftar tugas ke dalam file, atau sistem manajemen mahasiswa menyimpan data dalam format JSON.</a:t>
            </a:r>
            <a:endParaRPr/>
          </a:p>
          <a:p>
            <a:pPr indent="0" lvl="0" marL="0" rtl="0" algn="l">
              <a:spcBef>
                <a:spcPts val="1000"/>
              </a:spcBef>
              <a:spcAft>
                <a:spcPts val="0"/>
              </a:spcAft>
              <a:buNone/>
            </a:pPr>
            <a:r>
              <a:rPr lang="en-ID"/>
              <a:t>Di pertemuan ini, kita akan membahas File I/O (Input/Output) dalam JavaScript serta bagaimana serialisasi dan deserialisasi objek dilakukan menggunakan JSON.</a:t>
            </a:r>
            <a:endParaRPr/>
          </a:p>
        </p:txBody>
      </p:sp>
      <p:pic>
        <p:nvPicPr>
          <p:cNvPr id="170" name="Google Shape;170;p2"/>
          <p:cNvPicPr preferRelativeResize="0"/>
          <p:nvPr>
            <p:ph idx="2" type="body"/>
          </p:nvPr>
        </p:nvPicPr>
        <p:blipFill rotWithShape="1">
          <a:blip r:embed="rId3">
            <a:alphaModFix/>
          </a:blip>
          <a:srcRect b="0" l="0" r="0" t="0"/>
          <a:stretch/>
        </p:blipFill>
        <p:spPr>
          <a:xfrm>
            <a:off x="7138848" y="1837586"/>
            <a:ext cx="4022725" cy="4022725"/>
          </a:xfrm>
          <a:prstGeom prst="rect">
            <a:avLst/>
          </a:prstGeom>
          <a:noFill/>
          <a:ln>
            <a:noFill/>
          </a:ln>
        </p:spPr>
      </p:pic>
      <p:pic>
        <p:nvPicPr>
          <p:cNvPr descr="A logo of a google chrome browser&#10;&#10;AI-generated content may be incorrect." id="171" name="Google Shape;171;p2"/>
          <p:cNvPicPr preferRelativeResize="0"/>
          <p:nvPr/>
        </p:nvPicPr>
        <p:blipFill rotWithShape="1">
          <a:blip r:embed="rId4">
            <a:alphaModFix/>
          </a:blip>
          <a:srcRect b="0" l="0" r="0" t="0"/>
          <a:stretch/>
        </p:blipFill>
        <p:spPr>
          <a:xfrm>
            <a:off x="7773026" y="537450"/>
            <a:ext cx="2499187" cy="1784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305506" y="934065"/>
            <a:ext cx="5635064" cy="89473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1. Konsep File I/O dalam Pemrograman</a:t>
            </a:r>
            <a:endParaRPr/>
          </a:p>
        </p:txBody>
      </p:sp>
      <p:sp>
        <p:nvSpPr>
          <p:cNvPr id="177" name="Google Shape;177;p3"/>
          <p:cNvSpPr txBox="1"/>
          <p:nvPr>
            <p:ph idx="1" type="body"/>
          </p:nvPr>
        </p:nvSpPr>
        <p:spPr>
          <a:xfrm>
            <a:off x="287434" y="2115878"/>
            <a:ext cx="5635064" cy="390392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ID"/>
              <a:t>File I/O (Input/Output) adalah operasi membaca dan menulis data ke dalam file. Dalam banyak bahasa pemrograman seperti Python atau Java, kita bisa membaca dan menulis file secara langsung. Namun, JavaScript memiliki keterbatasan ketika dijalankan di browser, sehingga File I/O biasanya dilakukan pada server-side (Node.js).</a:t>
            </a:r>
            <a:endParaRPr/>
          </a:p>
          <a:p>
            <a:pPr indent="0" lvl="0" marL="0" rtl="0" algn="l">
              <a:spcBef>
                <a:spcPts val="0"/>
              </a:spcBef>
              <a:spcAft>
                <a:spcPts val="0"/>
              </a:spcAft>
              <a:buNone/>
            </a:pPr>
            <a:r>
              <a:rPr lang="en-ID"/>
              <a:t>Dalam Node.js, kita bisa menggunakan modul bawaan fs (file system) untuk bekerja dengan file</a:t>
            </a:r>
            <a:r>
              <a:rPr lang="en-ID"/>
              <a:t>.</a:t>
            </a:r>
            <a:endParaRPr/>
          </a:p>
        </p:txBody>
      </p:sp>
      <p:pic>
        <p:nvPicPr>
          <p:cNvPr id="178" name="Google Shape;178;p3"/>
          <p:cNvPicPr preferRelativeResize="0"/>
          <p:nvPr>
            <p:ph idx="2" type="body"/>
          </p:nvPr>
        </p:nvPicPr>
        <p:blipFill rotWithShape="1">
          <a:blip r:embed="rId3">
            <a:alphaModFix/>
          </a:blip>
          <a:srcRect b="0" l="0" r="0" t="0"/>
          <a:stretch/>
        </p:blipFill>
        <p:spPr>
          <a:xfrm>
            <a:off x="6549657" y="1165825"/>
            <a:ext cx="4526350" cy="452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6058e448ae_0_4"/>
          <p:cNvSpPr txBox="1"/>
          <p:nvPr>
            <p:ph type="title"/>
          </p:nvPr>
        </p:nvSpPr>
        <p:spPr>
          <a:xfrm>
            <a:off x="305499" y="934075"/>
            <a:ext cx="69819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2. Membaca dan Menulis File </a:t>
            </a:r>
            <a:endParaRPr/>
          </a:p>
        </p:txBody>
      </p:sp>
      <p:sp>
        <p:nvSpPr>
          <p:cNvPr id="184" name="Google Shape;184;g36058e448ae_0_4"/>
          <p:cNvSpPr txBox="1"/>
          <p:nvPr>
            <p:ph idx="1" type="body"/>
          </p:nvPr>
        </p:nvSpPr>
        <p:spPr>
          <a:xfrm>
            <a:off x="287434" y="2115878"/>
            <a:ext cx="5635200" cy="3903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ID"/>
              <a:t>Karena JavaScript di browser tidak memiliki akses langsung ke sistem file (demi alasan keamanan), kita akan menggunakan Node.js untuk operasi ini.</a:t>
            </a:r>
            <a:endParaRPr/>
          </a:p>
          <a:p>
            <a:pPr indent="0" lvl="0" marL="0" rtl="0" algn="l">
              <a:spcBef>
                <a:spcPts val="0"/>
              </a:spcBef>
              <a:spcAft>
                <a:spcPts val="0"/>
              </a:spcAft>
              <a:buNone/>
            </a:pPr>
            <a:r>
              <a:t/>
            </a:r>
            <a:endParaRPr/>
          </a:p>
          <a:p>
            <a:pPr indent="-320040" lvl="0" marL="457200" rtl="0" algn="l">
              <a:spcBef>
                <a:spcPts val="0"/>
              </a:spcBef>
              <a:spcAft>
                <a:spcPts val="0"/>
              </a:spcAft>
              <a:buSzPts val="1440"/>
              <a:buChar char="►"/>
            </a:pPr>
            <a:r>
              <a:rPr lang="en-ID"/>
              <a:t>Menulis ke File</a:t>
            </a:r>
            <a:endParaRPr/>
          </a:p>
          <a:p>
            <a:pPr indent="-320040" lvl="0" marL="457200" rtl="0" algn="l">
              <a:spcBef>
                <a:spcPts val="0"/>
              </a:spcBef>
              <a:spcAft>
                <a:spcPts val="0"/>
              </a:spcAft>
              <a:buSzPts val="1440"/>
              <a:buChar char="►"/>
            </a:pPr>
            <a:r>
              <a:rPr lang="en-ID"/>
              <a:t>Membaca File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5" name="Google Shape;185;g36058e448ae_0_4"/>
          <p:cNvPicPr preferRelativeResize="0"/>
          <p:nvPr>
            <p:ph idx="2" type="body"/>
          </p:nvPr>
        </p:nvPicPr>
        <p:blipFill rotWithShape="1">
          <a:blip r:embed="rId3">
            <a:alphaModFix/>
          </a:blip>
          <a:srcRect b="0" l="0" r="0" t="0"/>
          <a:stretch/>
        </p:blipFill>
        <p:spPr>
          <a:xfrm>
            <a:off x="6549657" y="1165825"/>
            <a:ext cx="4526400" cy="452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6058e448ae_0_15"/>
          <p:cNvSpPr txBox="1"/>
          <p:nvPr>
            <p:ph type="title"/>
          </p:nvPr>
        </p:nvSpPr>
        <p:spPr>
          <a:xfrm>
            <a:off x="305499" y="934075"/>
            <a:ext cx="69819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2.1. </a:t>
            </a:r>
            <a:r>
              <a:rPr lang="en-ID"/>
              <a:t>Menulis File</a:t>
            </a:r>
            <a:r>
              <a:rPr lang="en-ID"/>
              <a:t> </a:t>
            </a:r>
            <a:endParaRPr/>
          </a:p>
        </p:txBody>
      </p:sp>
      <p:sp>
        <p:nvSpPr>
          <p:cNvPr id="191" name="Google Shape;191;g36058e448ae_0_15"/>
          <p:cNvSpPr txBox="1"/>
          <p:nvPr>
            <p:ph idx="1" type="body"/>
          </p:nvPr>
        </p:nvSpPr>
        <p:spPr>
          <a:xfrm>
            <a:off x="287434" y="2115878"/>
            <a:ext cx="5635200" cy="39039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None/>
            </a:pPr>
            <a:r>
              <a:rPr lang="en-ID"/>
              <a:t>Kita bisa menyimpan data ke dalam file menggunakan fs.writeFileSync atau fs.writeFile.</a:t>
            </a:r>
            <a:endParaRPr/>
          </a:p>
          <a:p>
            <a:pPr indent="0" lvl="0" marL="0" rtl="0" algn="l">
              <a:spcBef>
                <a:spcPts val="0"/>
              </a:spcBef>
              <a:spcAft>
                <a:spcPts val="0"/>
              </a:spcAft>
              <a:buNone/>
            </a:pPr>
            <a:r>
              <a:rPr lang="en-ID"/>
              <a:t>const fs = require('fs');</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fs.writeFileSync('data.txt', 'Halo, ini adalah data yang disimpan dalam file!');</a:t>
            </a:r>
            <a:endParaRPr/>
          </a:p>
          <a:p>
            <a:pPr indent="0" lvl="0" marL="0" rtl="0" algn="l">
              <a:spcBef>
                <a:spcPts val="0"/>
              </a:spcBef>
              <a:spcAft>
                <a:spcPts val="0"/>
              </a:spcAft>
              <a:buNone/>
            </a:pPr>
            <a:r>
              <a:rPr lang="en-ID"/>
              <a:t>console.log('File berhasil ditulis.');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ID"/>
              <a:t>Penjelasan</a:t>
            </a:r>
            <a:r>
              <a:rPr lang="en-ID"/>
              <a:t>:</a:t>
            </a:r>
            <a:endParaRPr/>
          </a:p>
          <a:p>
            <a:pPr indent="0" lvl="0" marL="0" rtl="0" algn="l">
              <a:spcBef>
                <a:spcPts val="0"/>
              </a:spcBef>
              <a:spcAft>
                <a:spcPts val="0"/>
              </a:spcAft>
              <a:buNone/>
            </a:pPr>
            <a:r>
              <a:rPr lang="en-ID"/>
              <a:t>writeFileSync() adalah metode sinkron (blocking), yang berarti kode akan berhenti hingga proses penulisan selesai.</a:t>
            </a:r>
            <a:endParaRPr/>
          </a:p>
          <a:p>
            <a:pPr indent="0" lvl="0" marL="0" rtl="0" algn="l">
              <a:spcBef>
                <a:spcPts val="0"/>
              </a:spcBef>
              <a:spcAft>
                <a:spcPts val="0"/>
              </a:spcAft>
              <a:buNone/>
            </a:pPr>
            <a:r>
              <a:rPr lang="en-ID"/>
              <a:t>Alternatifnya, kita bisa menggunakan fs.writeFile() yang bersifat asinkron (non-blocking):</a:t>
            </a:r>
            <a:endParaRPr/>
          </a:p>
          <a:p>
            <a:pPr indent="0" lvl="0" marL="0" rtl="0" algn="l">
              <a:spcBef>
                <a:spcPts val="0"/>
              </a:spcBef>
              <a:spcAft>
                <a:spcPts val="0"/>
              </a:spcAft>
              <a:buNone/>
            </a:pPr>
            <a:r>
              <a:rPr lang="en-ID"/>
              <a:t>fs.writeFile('data.txt', 'Halo, ini adalah data!', (err) =&gt; {</a:t>
            </a:r>
            <a:endParaRPr/>
          </a:p>
          <a:p>
            <a:pPr indent="0" lvl="0" marL="0" rtl="0" algn="l">
              <a:spcBef>
                <a:spcPts val="0"/>
              </a:spcBef>
              <a:spcAft>
                <a:spcPts val="0"/>
              </a:spcAft>
              <a:buNone/>
            </a:pPr>
            <a:r>
              <a:rPr lang="en-ID"/>
              <a:t>    if (err) throw err;</a:t>
            </a:r>
            <a:endParaRPr/>
          </a:p>
          <a:p>
            <a:pPr indent="0" lvl="0" marL="0" rtl="0" algn="l">
              <a:spcBef>
                <a:spcPts val="0"/>
              </a:spcBef>
              <a:spcAft>
                <a:spcPts val="0"/>
              </a:spcAft>
              <a:buNone/>
            </a:pPr>
            <a:r>
              <a:rPr lang="en-ID"/>
              <a:t>    console.log('File berhasil ditulis.');</a:t>
            </a:r>
            <a:endParaRPr/>
          </a:p>
          <a:p>
            <a:pPr indent="0" lvl="0" marL="0" rtl="0" algn="l">
              <a:spcBef>
                <a:spcPts val="0"/>
              </a:spcBef>
              <a:spcAft>
                <a:spcPts val="0"/>
              </a:spcAft>
              <a:buNone/>
            </a:pPr>
            <a:r>
              <a:rPr lang="en-ID"/>
              <a:t>});</a:t>
            </a:r>
            <a:endParaRPr/>
          </a:p>
        </p:txBody>
      </p:sp>
      <p:pic>
        <p:nvPicPr>
          <p:cNvPr id="192" name="Google Shape;192;g36058e448ae_0_15"/>
          <p:cNvPicPr preferRelativeResize="0"/>
          <p:nvPr>
            <p:ph idx="2" type="body"/>
          </p:nvPr>
        </p:nvPicPr>
        <p:blipFill rotWithShape="1">
          <a:blip r:embed="rId3">
            <a:alphaModFix/>
          </a:blip>
          <a:srcRect b="0" l="0" r="0" t="0"/>
          <a:stretch/>
        </p:blipFill>
        <p:spPr>
          <a:xfrm>
            <a:off x="6549657" y="1165825"/>
            <a:ext cx="4526400" cy="452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6058e448ae_0_21"/>
          <p:cNvSpPr txBox="1"/>
          <p:nvPr>
            <p:ph type="title"/>
          </p:nvPr>
        </p:nvSpPr>
        <p:spPr>
          <a:xfrm>
            <a:off x="305499" y="934075"/>
            <a:ext cx="69819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2.2. Membaca File </a:t>
            </a:r>
            <a:endParaRPr/>
          </a:p>
        </p:txBody>
      </p:sp>
      <p:sp>
        <p:nvSpPr>
          <p:cNvPr id="198" name="Google Shape;198;g36058e448ae_0_21"/>
          <p:cNvSpPr txBox="1"/>
          <p:nvPr>
            <p:ph idx="1" type="body"/>
          </p:nvPr>
        </p:nvSpPr>
        <p:spPr>
          <a:xfrm>
            <a:off x="287434" y="2115878"/>
            <a:ext cx="5635200" cy="39039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n-ID"/>
              <a:t>Untuk membaca data dari file, kita bisa menggunakan fs.readFileSync atau fs.readFile.</a:t>
            </a:r>
            <a:endParaRPr/>
          </a:p>
          <a:p>
            <a:pPr indent="0" lvl="0" marL="0" rtl="0" algn="l">
              <a:spcBef>
                <a:spcPts val="0"/>
              </a:spcBef>
              <a:spcAft>
                <a:spcPts val="0"/>
              </a:spcAft>
              <a:buNone/>
            </a:pPr>
            <a:r>
              <a:rPr lang="en-ID"/>
              <a:t>const data = fs.readFileSync('data.txt', 'utf8');</a:t>
            </a:r>
            <a:endParaRPr/>
          </a:p>
          <a:p>
            <a:pPr indent="0" lvl="0" marL="0" rtl="0" algn="l">
              <a:spcBef>
                <a:spcPts val="0"/>
              </a:spcBef>
              <a:spcAft>
                <a:spcPts val="0"/>
              </a:spcAft>
              <a:buNone/>
            </a:pPr>
            <a:r>
              <a:rPr lang="en-ID"/>
              <a:t>console.log(data);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Penjelasan:</a:t>
            </a:r>
            <a:endParaRPr/>
          </a:p>
          <a:p>
            <a:pPr indent="0" lvl="0" marL="0" rtl="0" algn="l">
              <a:spcBef>
                <a:spcPts val="0"/>
              </a:spcBef>
              <a:spcAft>
                <a:spcPts val="0"/>
              </a:spcAft>
              <a:buNone/>
            </a:pPr>
            <a:r>
              <a:rPr lang="en-ID"/>
              <a:t>readFileSync() membaca isi file secara sinkron dan mengembalikan hasilnya langsung.</a:t>
            </a:r>
            <a:endParaRPr/>
          </a:p>
          <a:p>
            <a:pPr indent="0" lvl="0" marL="0" rtl="0" algn="l">
              <a:spcBef>
                <a:spcPts val="0"/>
              </a:spcBef>
              <a:spcAft>
                <a:spcPts val="0"/>
              </a:spcAft>
              <a:buNone/>
            </a:pPr>
            <a:r>
              <a:rPr lang="en-ID"/>
              <a:t>Alternatifnya, fs.readFile() digunakan untuk operasi asinkron:</a:t>
            </a:r>
            <a:endParaRPr/>
          </a:p>
          <a:p>
            <a:pPr indent="0" lvl="0" marL="0" rtl="0" algn="l">
              <a:spcBef>
                <a:spcPts val="0"/>
              </a:spcBef>
              <a:spcAft>
                <a:spcPts val="0"/>
              </a:spcAft>
              <a:buNone/>
            </a:pPr>
            <a:r>
              <a:rPr lang="en-ID"/>
              <a:t>fs.readFile('data.txt', 'utf8', (err, data) =&gt; {</a:t>
            </a:r>
            <a:endParaRPr/>
          </a:p>
          <a:p>
            <a:pPr indent="0" lvl="0" marL="0" rtl="0" algn="l">
              <a:spcBef>
                <a:spcPts val="0"/>
              </a:spcBef>
              <a:spcAft>
                <a:spcPts val="0"/>
              </a:spcAft>
              <a:buNone/>
            </a:pPr>
            <a:r>
              <a:rPr lang="en-ID"/>
              <a:t>    if (err) throw err;</a:t>
            </a:r>
            <a:endParaRPr/>
          </a:p>
          <a:p>
            <a:pPr indent="0" lvl="0" marL="0" rtl="0" algn="l">
              <a:spcBef>
                <a:spcPts val="0"/>
              </a:spcBef>
              <a:spcAft>
                <a:spcPts val="0"/>
              </a:spcAft>
              <a:buNone/>
            </a:pPr>
            <a:r>
              <a:rPr lang="en-ID"/>
              <a:t>    console.log(data);</a:t>
            </a:r>
            <a:endParaRPr/>
          </a:p>
          <a:p>
            <a:pPr indent="0" lvl="0" marL="0" rtl="0" algn="l">
              <a:spcBef>
                <a:spcPts val="0"/>
              </a:spcBef>
              <a:spcAft>
                <a:spcPts val="0"/>
              </a:spcAft>
              <a:buNone/>
            </a:pPr>
            <a:r>
              <a:rPr lang="en-ID"/>
              <a:t>});</a:t>
            </a:r>
            <a:endParaRPr/>
          </a:p>
        </p:txBody>
      </p:sp>
      <p:pic>
        <p:nvPicPr>
          <p:cNvPr id="199" name="Google Shape;199;g36058e448ae_0_21"/>
          <p:cNvPicPr preferRelativeResize="0"/>
          <p:nvPr>
            <p:ph idx="2" type="body"/>
          </p:nvPr>
        </p:nvPicPr>
        <p:blipFill rotWithShape="1">
          <a:blip r:embed="rId3">
            <a:alphaModFix/>
          </a:blip>
          <a:srcRect b="0" l="0" r="0" t="0"/>
          <a:stretch/>
        </p:blipFill>
        <p:spPr>
          <a:xfrm>
            <a:off x="6549657" y="1165825"/>
            <a:ext cx="4526400" cy="452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6058e448ae_0_29"/>
          <p:cNvSpPr txBox="1"/>
          <p:nvPr>
            <p:ph type="title"/>
          </p:nvPr>
        </p:nvSpPr>
        <p:spPr>
          <a:xfrm>
            <a:off x="305499" y="934075"/>
            <a:ext cx="69819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3. Serialisasi dan Deserialisasi Objek menggunakan JSON</a:t>
            </a:r>
            <a:endParaRPr/>
          </a:p>
        </p:txBody>
      </p:sp>
      <p:sp>
        <p:nvSpPr>
          <p:cNvPr id="205" name="Google Shape;205;g36058e448ae_0_29"/>
          <p:cNvSpPr txBox="1"/>
          <p:nvPr>
            <p:ph idx="1" type="body"/>
          </p:nvPr>
        </p:nvSpPr>
        <p:spPr>
          <a:xfrm>
            <a:off x="287434" y="2115878"/>
            <a:ext cx="5635200" cy="3903900"/>
          </a:xfrm>
          <a:prstGeom prst="rect">
            <a:avLst/>
          </a:prstGeom>
          <a:noFill/>
          <a:ln>
            <a:noFill/>
          </a:ln>
        </p:spPr>
        <p:txBody>
          <a:bodyPr anchorCtr="0" anchor="t" bIns="45700" lIns="91425" spcFirstLastPara="1" rIns="91425" wrap="square" tIns="45700">
            <a:normAutofit/>
          </a:bodyPr>
          <a:lstStyle/>
          <a:p>
            <a:pPr indent="-320040" lvl="0" marL="457200" rtl="0" algn="l">
              <a:spcBef>
                <a:spcPts val="0"/>
              </a:spcBef>
              <a:spcAft>
                <a:spcPts val="0"/>
              </a:spcAft>
              <a:buSzPts val="1440"/>
              <a:buChar char="►"/>
            </a:pPr>
            <a:r>
              <a:rPr lang="en-ID"/>
              <a:t>Serialisasi Objek ke JSON</a:t>
            </a:r>
            <a:endParaRPr/>
          </a:p>
          <a:p>
            <a:pPr indent="-320040" lvl="0" marL="457200" rtl="0" algn="l">
              <a:spcBef>
                <a:spcPts val="0"/>
              </a:spcBef>
              <a:spcAft>
                <a:spcPts val="0"/>
              </a:spcAft>
              <a:buSzPts val="1440"/>
              <a:buChar char="►"/>
            </a:pPr>
            <a:r>
              <a:rPr lang="en-ID"/>
              <a:t>Deserialisasi JSON ke Objek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6" name="Google Shape;206;g36058e448ae_0_29"/>
          <p:cNvPicPr preferRelativeResize="0"/>
          <p:nvPr>
            <p:ph idx="2" type="body"/>
          </p:nvPr>
        </p:nvPicPr>
        <p:blipFill rotWithShape="1">
          <a:blip r:embed="rId3">
            <a:alphaModFix/>
          </a:blip>
          <a:srcRect b="0" l="0" r="0" t="0"/>
          <a:stretch/>
        </p:blipFill>
        <p:spPr>
          <a:xfrm>
            <a:off x="6549657" y="1165825"/>
            <a:ext cx="4526400" cy="452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6058e448ae_0_38"/>
          <p:cNvSpPr txBox="1"/>
          <p:nvPr>
            <p:ph type="title"/>
          </p:nvPr>
        </p:nvSpPr>
        <p:spPr>
          <a:xfrm>
            <a:off x="305500" y="934075"/>
            <a:ext cx="77163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3.1. Serialisasi Objek ke JSON</a:t>
            </a:r>
            <a:endParaRPr/>
          </a:p>
        </p:txBody>
      </p:sp>
      <p:sp>
        <p:nvSpPr>
          <p:cNvPr id="212" name="Google Shape;212;g36058e448ae_0_38"/>
          <p:cNvSpPr txBox="1"/>
          <p:nvPr>
            <p:ph idx="1" type="body"/>
          </p:nvPr>
        </p:nvSpPr>
        <p:spPr>
          <a:xfrm>
            <a:off x="287434" y="2115878"/>
            <a:ext cx="5635200" cy="39039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None/>
            </a:pPr>
            <a:r>
              <a:rPr lang="en-ID"/>
              <a:t>Serialisasi adalah proses mengubah objek JavaScript menjadi string JSON sebelum disimpan ke dalam file.</a:t>
            </a:r>
            <a:endParaRPr/>
          </a:p>
          <a:p>
            <a:pPr indent="0" lvl="0" marL="0" rtl="0" algn="l">
              <a:spcBef>
                <a:spcPts val="0"/>
              </a:spcBef>
              <a:spcAft>
                <a:spcPts val="0"/>
              </a:spcAft>
              <a:buNone/>
            </a:pPr>
            <a:r>
              <a:rPr lang="en-ID"/>
              <a:t>const mahasiswa = {</a:t>
            </a:r>
            <a:endParaRPr/>
          </a:p>
          <a:p>
            <a:pPr indent="0" lvl="0" marL="0" rtl="0" algn="l">
              <a:spcBef>
                <a:spcPts val="0"/>
              </a:spcBef>
              <a:spcAft>
                <a:spcPts val="0"/>
              </a:spcAft>
              <a:buNone/>
            </a:pPr>
            <a:r>
              <a:rPr lang="en-ID"/>
              <a:t>    nama: "Andi",</a:t>
            </a:r>
            <a:endParaRPr/>
          </a:p>
          <a:p>
            <a:pPr indent="0" lvl="0" marL="0" rtl="0" algn="l">
              <a:spcBef>
                <a:spcPts val="0"/>
              </a:spcBef>
              <a:spcAft>
                <a:spcPts val="0"/>
              </a:spcAft>
              <a:buNone/>
            </a:pPr>
            <a:r>
              <a:rPr lang="en-ID"/>
              <a:t>    umur: 21,</a:t>
            </a:r>
            <a:endParaRPr/>
          </a:p>
          <a:p>
            <a:pPr indent="0" lvl="0" marL="0" rtl="0" algn="l">
              <a:spcBef>
                <a:spcPts val="0"/>
              </a:spcBef>
              <a:spcAft>
                <a:spcPts val="0"/>
              </a:spcAft>
              <a:buNone/>
            </a:pPr>
            <a:r>
              <a:rPr lang="en-ID"/>
              <a:t>    jurusan: "Informatika"</a:t>
            </a:r>
            <a:endParaRPr/>
          </a:p>
          <a:p>
            <a:pPr indent="0" lvl="0" marL="0" rtl="0" algn="l">
              <a:spcBef>
                <a:spcPts val="0"/>
              </a:spcBef>
              <a:spcAft>
                <a:spcPts val="0"/>
              </a:spcAft>
              <a:buNone/>
            </a:pPr>
            <a:r>
              <a:rPr lang="en-ID"/>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 Konversi objek ke JSON</a:t>
            </a:r>
            <a:endParaRPr/>
          </a:p>
          <a:p>
            <a:pPr indent="0" lvl="0" marL="0" rtl="0" algn="l">
              <a:spcBef>
                <a:spcPts val="0"/>
              </a:spcBef>
              <a:spcAft>
                <a:spcPts val="0"/>
              </a:spcAft>
              <a:buNone/>
            </a:pPr>
            <a:r>
              <a:rPr lang="en-ID"/>
              <a:t>const jsonData = JSON.stringify(mahasiswa);</a:t>
            </a:r>
            <a:endParaRPr/>
          </a:p>
          <a:p>
            <a:pPr indent="0" lvl="0" marL="0" rtl="0" algn="l">
              <a:spcBef>
                <a:spcPts val="0"/>
              </a:spcBef>
              <a:spcAft>
                <a:spcPts val="0"/>
              </a:spcAft>
              <a:buNone/>
            </a:pPr>
            <a:r>
              <a:rPr lang="en-ID"/>
              <a:t>fs.writeFileSync('mahasiswa.json', jsonData);</a:t>
            </a:r>
            <a:endParaRPr/>
          </a:p>
          <a:p>
            <a:pPr indent="0" lvl="0" marL="0" rtl="0" algn="l">
              <a:spcBef>
                <a:spcPts val="0"/>
              </a:spcBef>
              <a:spcAft>
                <a:spcPts val="0"/>
              </a:spcAft>
              <a:buNone/>
            </a:pPr>
            <a:r>
              <a:rPr lang="en-ID"/>
              <a:t>console.log("Data mahasiswa telah disimpan!");</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Penjelasan:</a:t>
            </a:r>
            <a:endParaRPr/>
          </a:p>
          <a:p>
            <a:pPr indent="0" lvl="0" marL="0" rtl="0" algn="l">
              <a:spcBef>
                <a:spcPts val="0"/>
              </a:spcBef>
              <a:spcAft>
                <a:spcPts val="0"/>
              </a:spcAft>
              <a:buNone/>
            </a:pPr>
            <a:r>
              <a:rPr lang="en-ID"/>
              <a:t>JSON.stringify(objek) mengubah objek menjadi string JSON.</a:t>
            </a:r>
            <a:endParaRPr/>
          </a:p>
          <a:p>
            <a:pPr indent="0" lvl="0" marL="0" rtl="0" algn="l">
              <a:spcBef>
                <a:spcPts val="0"/>
              </a:spcBef>
              <a:spcAft>
                <a:spcPts val="0"/>
              </a:spcAft>
              <a:buNone/>
            </a:pPr>
            <a:r>
              <a:rPr lang="en-ID"/>
              <a:t>Data kemudian ditulis ke file mahasiswa.json.</a:t>
            </a:r>
            <a:endParaRPr/>
          </a:p>
          <a:p>
            <a:pPr indent="0" lvl="0" marL="0" rtl="0" algn="l">
              <a:spcBef>
                <a:spcPts val="0"/>
              </a:spcBef>
              <a:spcAft>
                <a:spcPts val="0"/>
              </a:spcAft>
              <a:buNone/>
            </a:pPr>
            <a:r>
              <a:t/>
            </a:r>
            <a:endParaRPr/>
          </a:p>
        </p:txBody>
      </p:sp>
      <p:pic>
        <p:nvPicPr>
          <p:cNvPr id="213" name="Google Shape;213;g36058e448ae_0_38"/>
          <p:cNvPicPr preferRelativeResize="0"/>
          <p:nvPr>
            <p:ph idx="2" type="body"/>
          </p:nvPr>
        </p:nvPicPr>
        <p:blipFill rotWithShape="1">
          <a:blip r:embed="rId3">
            <a:alphaModFix/>
          </a:blip>
          <a:srcRect b="0" l="0" r="0" t="0"/>
          <a:stretch/>
        </p:blipFill>
        <p:spPr>
          <a:xfrm>
            <a:off x="6549657" y="1165825"/>
            <a:ext cx="4526400" cy="452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6058e448ae_0_45"/>
          <p:cNvSpPr txBox="1"/>
          <p:nvPr>
            <p:ph type="title"/>
          </p:nvPr>
        </p:nvSpPr>
        <p:spPr>
          <a:xfrm>
            <a:off x="305500" y="934075"/>
            <a:ext cx="77163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3.2.Deserialisasi JSON ke Objek</a:t>
            </a:r>
            <a:endParaRPr/>
          </a:p>
        </p:txBody>
      </p:sp>
      <p:sp>
        <p:nvSpPr>
          <p:cNvPr id="219" name="Google Shape;219;g36058e448ae_0_45"/>
          <p:cNvSpPr txBox="1"/>
          <p:nvPr>
            <p:ph idx="1" type="body"/>
          </p:nvPr>
        </p:nvSpPr>
        <p:spPr>
          <a:xfrm>
            <a:off x="287434" y="2115878"/>
            <a:ext cx="5635200" cy="39039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n-ID"/>
              <a:t>Deserialisasi adalah kebalikan dari serialisasi, yaitu membaca string JSON dari file dan mengubahnya kembali menjadi objek JavaScript.</a:t>
            </a:r>
            <a:endParaRPr/>
          </a:p>
          <a:p>
            <a:pPr indent="0" lvl="0" marL="0" rtl="0" algn="l">
              <a:spcBef>
                <a:spcPts val="0"/>
              </a:spcBef>
              <a:spcAft>
                <a:spcPts val="0"/>
              </a:spcAft>
              <a:buNone/>
            </a:pPr>
            <a:r>
              <a:rPr lang="en-ID"/>
              <a:t>const jsonString = fs.readFileSync('mahasiswa.json', 'utf8');</a:t>
            </a:r>
            <a:endParaRPr/>
          </a:p>
          <a:p>
            <a:pPr indent="0" lvl="0" marL="0" rtl="0" algn="l">
              <a:spcBef>
                <a:spcPts val="0"/>
              </a:spcBef>
              <a:spcAft>
                <a:spcPts val="0"/>
              </a:spcAft>
              <a:buNone/>
            </a:pPr>
            <a:r>
              <a:rPr lang="en-ID"/>
              <a:t>const mahasiswaObj = JSON.parse(jsonString);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console.log(mahasiswaObj.nama); // Output: Andi</a:t>
            </a:r>
            <a:endParaRPr/>
          </a:p>
          <a:p>
            <a:pPr indent="0" lvl="0" marL="0" rtl="0" algn="l">
              <a:spcBef>
                <a:spcPts val="0"/>
              </a:spcBef>
              <a:spcAft>
                <a:spcPts val="0"/>
              </a:spcAft>
              <a:buNone/>
            </a:pPr>
            <a:r>
              <a:t/>
            </a:r>
            <a:endParaRPr/>
          </a:p>
          <a:p>
            <a:pPr indent="0" lvl="0" marL="0" rtl="0" algn="l">
              <a:spcBef>
                <a:spcPts val="0"/>
              </a:spcBef>
              <a:spcAft>
                <a:spcPts val="0"/>
              </a:spcAft>
              <a:buNone/>
            </a:pPr>
            <a:r>
              <a:rPr lang="en-ID"/>
              <a:t>Penjelasan:</a:t>
            </a:r>
            <a:endParaRPr/>
          </a:p>
          <a:p>
            <a:pPr indent="0" lvl="0" marL="0" rtl="0" algn="l">
              <a:spcBef>
                <a:spcPts val="0"/>
              </a:spcBef>
              <a:spcAft>
                <a:spcPts val="0"/>
              </a:spcAft>
              <a:buNone/>
            </a:pPr>
            <a:r>
              <a:rPr lang="en-ID"/>
              <a:t>fs.readFileSync() membaca isi file.</a:t>
            </a:r>
            <a:endParaRPr/>
          </a:p>
          <a:p>
            <a:pPr indent="0" lvl="0" marL="0" rtl="0" algn="l">
              <a:spcBef>
                <a:spcPts val="0"/>
              </a:spcBef>
              <a:spcAft>
                <a:spcPts val="0"/>
              </a:spcAft>
              <a:buNone/>
            </a:pPr>
            <a:r>
              <a:rPr lang="en-ID"/>
              <a:t>JSON.parse(jsonString) mengubah JSON kembali menjadi objek JavaScript.</a:t>
            </a:r>
            <a:endParaRPr/>
          </a:p>
        </p:txBody>
      </p:sp>
      <p:pic>
        <p:nvPicPr>
          <p:cNvPr id="220" name="Google Shape;220;g36058e448ae_0_45"/>
          <p:cNvPicPr preferRelativeResize="0"/>
          <p:nvPr>
            <p:ph idx="2" type="body"/>
          </p:nvPr>
        </p:nvPicPr>
        <p:blipFill rotWithShape="1">
          <a:blip r:embed="rId3">
            <a:alphaModFix/>
          </a:blip>
          <a:srcRect b="0" l="0" r="0" t="0"/>
          <a:stretch/>
        </p:blipFill>
        <p:spPr>
          <a:xfrm>
            <a:off x="6549657" y="1165825"/>
            <a:ext cx="4526400" cy="452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2022-11-11T19:48:43Z</dcterms:created>
  <dc:creator>wawan</dc:creator>
</cp:coreProperties>
</file>