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Century Gothic"/>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iV73kbsGQzBab3onDPXEBdCH8R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CenturyGothic-regular.fntdata"/><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CenturyGothic-italic.fntdata"/><Relationship Id="rId14" Type="http://schemas.openxmlformats.org/officeDocument/2006/relationships/font" Target="fonts/CenturyGothic-bold.fntdata"/><Relationship Id="rId17" Type="http://customschemas.google.com/relationships/presentationmetadata" Target="metadata"/><Relationship Id="rId16" Type="http://schemas.openxmlformats.org/officeDocument/2006/relationships/font" Target="fonts/CenturyGothic-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6a3db280e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36a3db280ef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6a3db280e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36a3db280ef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6a3db280e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36a3db280ef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6a3db280e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g36a3db280ef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6a3db280e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36a3db280ef_0_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8.png"/><Relationship Id="rId4"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Judul" showMasterSp="0" type="title">
  <p:cSld name="TITLE">
    <p:spTree>
      <p:nvGrpSpPr>
        <p:cNvPr id="19" name="Shape 19"/>
        <p:cNvGrpSpPr/>
        <p:nvPr/>
      </p:nvGrpSpPr>
      <p:grpSpPr>
        <a:xfrm>
          <a:off x="0" y="0"/>
          <a:ext cx="0" cy="0"/>
          <a:chOff x="0" y="0"/>
          <a:chExt cx="0" cy="0"/>
        </a:xfrm>
      </p:grpSpPr>
      <p:sp>
        <p:nvSpPr>
          <p:cNvPr id="20" name="Google Shape;20;p6"/>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sp>
        <p:nvSpPr>
          <p:cNvPr id="21" name="Google Shape;21;p6"/>
          <p:cNvSpPr txBox="1"/>
          <p:nvPr>
            <p:ph type="ctrTitle"/>
          </p:nvPr>
        </p:nvSpPr>
        <p:spPr>
          <a:xfrm>
            <a:off x="4912697" y="1806079"/>
            <a:ext cx="6124348" cy="267764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00377A"/>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
          <p:cNvSpPr txBox="1"/>
          <p:nvPr>
            <p:ph idx="1" type="subTitle"/>
          </p:nvPr>
        </p:nvSpPr>
        <p:spPr>
          <a:xfrm>
            <a:off x="4912697" y="4777380"/>
            <a:ext cx="6124348" cy="861420"/>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SzPts val="1440"/>
              <a:buNone/>
              <a:defRPr cap="none">
                <a:solidFill>
                  <a:srgbClr val="00377A"/>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grpSp>
        <p:nvGrpSpPr>
          <p:cNvPr id="23" name="Google Shape;23;p6"/>
          <p:cNvGrpSpPr/>
          <p:nvPr/>
        </p:nvGrpSpPr>
        <p:grpSpPr>
          <a:xfrm>
            <a:off x="256411" y="321984"/>
            <a:ext cx="5279850" cy="4682113"/>
            <a:chOff x="1663337" y="337821"/>
            <a:chExt cx="7071360" cy="6329718"/>
          </a:xfrm>
        </p:grpSpPr>
        <p:grpSp>
          <p:nvGrpSpPr>
            <p:cNvPr id="24" name="Google Shape;24;p6"/>
            <p:cNvGrpSpPr/>
            <p:nvPr/>
          </p:nvGrpSpPr>
          <p:grpSpPr>
            <a:xfrm>
              <a:off x="4020457" y="1012644"/>
              <a:ext cx="2357120" cy="1690823"/>
              <a:chOff x="4020457" y="1012644"/>
              <a:chExt cx="2357120" cy="1690823"/>
            </a:xfrm>
          </p:grpSpPr>
          <p:sp>
            <p:nvSpPr>
              <p:cNvPr id="25" name="Google Shape;25;p6"/>
              <p:cNvSpPr/>
              <p:nvPr/>
            </p:nvSpPr>
            <p:spPr>
              <a:xfrm>
                <a:off x="5199017" y="1012644"/>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6" name="Google Shape;26;p6"/>
              <p:cNvSpPr/>
              <p:nvPr/>
            </p:nvSpPr>
            <p:spPr>
              <a:xfrm>
                <a:off x="4020457" y="1687467"/>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27" name="Google Shape;27;p6"/>
            <p:cNvGrpSpPr/>
            <p:nvPr/>
          </p:nvGrpSpPr>
          <p:grpSpPr>
            <a:xfrm>
              <a:off x="6377577" y="337821"/>
              <a:ext cx="2357120" cy="2365646"/>
              <a:chOff x="4020457" y="337821"/>
              <a:chExt cx="2357120" cy="2365646"/>
            </a:xfrm>
          </p:grpSpPr>
          <p:sp>
            <p:nvSpPr>
              <p:cNvPr id="28" name="Google Shape;28;p6"/>
              <p:cNvSpPr/>
              <p:nvPr/>
            </p:nvSpPr>
            <p:spPr>
              <a:xfrm>
                <a:off x="4020457" y="337821"/>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29" name="Google Shape;29;p6"/>
              <p:cNvSpPr/>
              <p:nvPr/>
            </p:nvSpPr>
            <p:spPr>
              <a:xfrm>
                <a:off x="5199017" y="1012644"/>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0" name="Google Shape;30;p6"/>
              <p:cNvSpPr/>
              <p:nvPr/>
            </p:nvSpPr>
            <p:spPr>
              <a:xfrm>
                <a:off x="4020457" y="1687467"/>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31" name="Google Shape;31;p6"/>
            <p:cNvGrpSpPr/>
            <p:nvPr/>
          </p:nvGrpSpPr>
          <p:grpSpPr>
            <a:xfrm>
              <a:off x="2841897" y="2319857"/>
              <a:ext cx="2357120" cy="2365646"/>
              <a:chOff x="4020457" y="337821"/>
              <a:chExt cx="2357120" cy="2365646"/>
            </a:xfrm>
          </p:grpSpPr>
          <p:sp>
            <p:nvSpPr>
              <p:cNvPr id="32" name="Google Shape;32;p6"/>
              <p:cNvSpPr/>
              <p:nvPr/>
            </p:nvSpPr>
            <p:spPr>
              <a:xfrm>
                <a:off x="4020457" y="337821"/>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3" name="Google Shape;33;p6"/>
              <p:cNvSpPr/>
              <p:nvPr/>
            </p:nvSpPr>
            <p:spPr>
              <a:xfrm>
                <a:off x="5199017" y="1012644"/>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4" name="Google Shape;34;p6"/>
              <p:cNvSpPr/>
              <p:nvPr/>
            </p:nvSpPr>
            <p:spPr>
              <a:xfrm>
                <a:off x="4020457" y="1687467"/>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35" name="Google Shape;35;p6"/>
            <p:cNvGrpSpPr/>
            <p:nvPr/>
          </p:nvGrpSpPr>
          <p:grpSpPr>
            <a:xfrm>
              <a:off x="5199017" y="2319857"/>
              <a:ext cx="2357120" cy="2365646"/>
              <a:chOff x="4020457" y="337821"/>
              <a:chExt cx="2357120" cy="2365646"/>
            </a:xfrm>
          </p:grpSpPr>
          <p:sp>
            <p:nvSpPr>
              <p:cNvPr id="36" name="Google Shape;36;p6"/>
              <p:cNvSpPr/>
              <p:nvPr/>
            </p:nvSpPr>
            <p:spPr>
              <a:xfrm>
                <a:off x="4020457" y="337821"/>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7" name="Google Shape;37;p6"/>
              <p:cNvSpPr/>
              <p:nvPr/>
            </p:nvSpPr>
            <p:spPr>
              <a:xfrm>
                <a:off x="5199017" y="1012644"/>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38" name="Google Shape;38;p6"/>
              <p:cNvSpPr/>
              <p:nvPr/>
            </p:nvSpPr>
            <p:spPr>
              <a:xfrm>
                <a:off x="4020457" y="1687467"/>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39" name="Google Shape;39;p6"/>
            <p:cNvGrpSpPr/>
            <p:nvPr/>
          </p:nvGrpSpPr>
          <p:grpSpPr>
            <a:xfrm>
              <a:off x="1663337" y="4301893"/>
              <a:ext cx="2357120" cy="2365646"/>
              <a:chOff x="4020457" y="337821"/>
              <a:chExt cx="2357120" cy="2365646"/>
            </a:xfrm>
          </p:grpSpPr>
          <p:sp>
            <p:nvSpPr>
              <p:cNvPr id="40" name="Google Shape;40;p6"/>
              <p:cNvSpPr/>
              <p:nvPr/>
            </p:nvSpPr>
            <p:spPr>
              <a:xfrm>
                <a:off x="4020457" y="337821"/>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1" name="Google Shape;41;p6"/>
              <p:cNvSpPr/>
              <p:nvPr/>
            </p:nvSpPr>
            <p:spPr>
              <a:xfrm>
                <a:off x="5199017" y="1012644"/>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2" name="Google Shape;42;p6"/>
              <p:cNvSpPr/>
              <p:nvPr/>
            </p:nvSpPr>
            <p:spPr>
              <a:xfrm>
                <a:off x="4020457" y="1687467"/>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nvGrpSpPr>
            <p:cNvPr id="43" name="Google Shape;43;p6"/>
            <p:cNvGrpSpPr/>
            <p:nvPr/>
          </p:nvGrpSpPr>
          <p:grpSpPr>
            <a:xfrm>
              <a:off x="4020457" y="4301893"/>
              <a:ext cx="2357120" cy="2365646"/>
              <a:chOff x="4020457" y="337821"/>
              <a:chExt cx="2357120" cy="2365646"/>
            </a:xfrm>
          </p:grpSpPr>
          <p:sp>
            <p:nvSpPr>
              <p:cNvPr id="44" name="Google Shape;44;p6"/>
              <p:cNvSpPr/>
              <p:nvPr/>
            </p:nvSpPr>
            <p:spPr>
              <a:xfrm>
                <a:off x="4020457" y="337821"/>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5" name="Google Shape;45;p6"/>
              <p:cNvSpPr/>
              <p:nvPr/>
            </p:nvSpPr>
            <p:spPr>
              <a:xfrm>
                <a:off x="5199017" y="1012644"/>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46" name="Google Shape;46;p6"/>
              <p:cNvSpPr/>
              <p:nvPr/>
            </p:nvSpPr>
            <p:spPr>
              <a:xfrm>
                <a:off x="4020457" y="1687467"/>
                <a:ext cx="1178560" cy="1016000"/>
              </a:xfrm>
              <a:prstGeom prst="hexagon">
                <a:avLst>
                  <a:gd fmla="val 25000" name="adj"/>
                  <a:gd fmla="val 115470" name="vf"/>
                </a:avLst>
              </a:prstGeom>
              <a:blipFill rotWithShape="1">
                <a:blip r:embed="rId2">
                  <a:alphaModFix/>
                </a:blip>
                <a:stretch>
                  <a:fillRect b="-49999"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grpSp>
      <p:grpSp>
        <p:nvGrpSpPr>
          <p:cNvPr id="47" name="Google Shape;47;p6"/>
          <p:cNvGrpSpPr/>
          <p:nvPr/>
        </p:nvGrpSpPr>
        <p:grpSpPr>
          <a:xfrm>
            <a:off x="256411" y="321985"/>
            <a:ext cx="2319199" cy="1449626"/>
            <a:chOff x="664376" y="504865"/>
            <a:chExt cx="2319199" cy="1449626"/>
          </a:xfrm>
        </p:grpSpPr>
        <p:grpSp>
          <p:nvGrpSpPr>
            <p:cNvPr id="48" name="Google Shape;48;p6"/>
            <p:cNvGrpSpPr/>
            <p:nvPr/>
          </p:nvGrpSpPr>
          <p:grpSpPr>
            <a:xfrm>
              <a:off x="664376" y="504865"/>
              <a:ext cx="856840" cy="1449626"/>
              <a:chOff x="5972467" y="466134"/>
              <a:chExt cx="1263346" cy="2137365"/>
            </a:xfrm>
          </p:grpSpPr>
          <p:sp>
            <p:nvSpPr>
              <p:cNvPr id="49" name="Google Shape;49;p6"/>
              <p:cNvSpPr/>
              <p:nvPr/>
            </p:nvSpPr>
            <p:spPr>
              <a:xfrm rot="5400000">
                <a:off x="5535457" y="903144"/>
                <a:ext cx="2137365" cy="1263346"/>
              </a:xfrm>
              <a:prstGeom prst="homePlate">
                <a:avLst>
                  <a:gd fmla="val 50000" name="adj"/>
                </a:avLst>
              </a:prstGeom>
              <a:solidFill>
                <a:srgbClr val="003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50" name="Google Shape;50;p6"/>
              <p:cNvPicPr preferRelativeResize="0"/>
              <p:nvPr/>
            </p:nvPicPr>
            <p:blipFill rotWithShape="1">
              <a:blip r:embed="rId3">
                <a:alphaModFix/>
              </a:blip>
              <a:srcRect b="0" l="0" r="0" t="0"/>
              <a:stretch/>
            </p:blipFill>
            <p:spPr>
              <a:xfrm>
                <a:off x="6018207" y="523258"/>
                <a:ext cx="1171864" cy="1157374"/>
              </a:xfrm>
              <a:prstGeom prst="rect">
                <a:avLst/>
              </a:prstGeom>
              <a:noFill/>
              <a:ln>
                <a:noFill/>
              </a:ln>
            </p:spPr>
          </p:pic>
        </p:grpSp>
        <p:pic>
          <p:nvPicPr>
            <p:cNvPr id="51" name="Google Shape;51;p6"/>
            <p:cNvPicPr preferRelativeResize="0"/>
            <p:nvPr/>
          </p:nvPicPr>
          <p:blipFill rotWithShape="1">
            <a:blip r:embed="rId4">
              <a:alphaModFix/>
            </a:blip>
            <a:srcRect b="0" l="0" r="0" t="0"/>
            <a:stretch/>
          </p:blipFill>
          <p:spPr>
            <a:xfrm>
              <a:off x="1573235" y="504865"/>
              <a:ext cx="1410340" cy="751538"/>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Kolom">
  <p:cSld name="3 Kolom">
    <p:spTree>
      <p:nvGrpSpPr>
        <p:cNvPr id="123" name="Shape 123"/>
        <p:cNvGrpSpPr/>
        <p:nvPr/>
      </p:nvGrpSpPr>
      <p:grpSpPr>
        <a:xfrm>
          <a:off x="0" y="0"/>
          <a:ext cx="0" cy="0"/>
          <a:chOff x="0" y="0"/>
          <a:chExt cx="0" cy="0"/>
        </a:xfrm>
      </p:grpSpPr>
      <p:sp>
        <p:nvSpPr>
          <p:cNvPr id="124" name="Google Shape;124;p15"/>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 type="body"/>
          </p:nvPr>
        </p:nvSpPr>
        <p:spPr>
          <a:xfrm>
            <a:off x="1154954" y="2603502"/>
            <a:ext cx="314187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6" name="Google Shape;126;p15"/>
          <p:cNvSpPr txBox="1"/>
          <p:nvPr>
            <p:ph idx="2" type="body"/>
          </p:nvPr>
        </p:nvSpPr>
        <p:spPr>
          <a:xfrm>
            <a:off x="1154953" y="3179764"/>
            <a:ext cx="314187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7" name="Google Shape;127;p15"/>
          <p:cNvSpPr txBox="1"/>
          <p:nvPr>
            <p:ph idx="3" type="body"/>
          </p:nvPr>
        </p:nvSpPr>
        <p:spPr>
          <a:xfrm>
            <a:off x="4512721" y="2603500"/>
            <a:ext cx="314700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28" name="Google Shape;128;p15"/>
          <p:cNvSpPr txBox="1"/>
          <p:nvPr>
            <p:ph idx="4" type="body"/>
          </p:nvPr>
        </p:nvSpPr>
        <p:spPr>
          <a:xfrm>
            <a:off x="4512721" y="3179763"/>
            <a:ext cx="3147009"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29" name="Google Shape;129;p15"/>
          <p:cNvSpPr txBox="1"/>
          <p:nvPr>
            <p:ph idx="5" type="body"/>
          </p:nvPr>
        </p:nvSpPr>
        <p:spPr>
          <a:xfrm>
            <a:off x="7888135" y="2603501"/>
            <a:ext cx="3145730"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30" name="Google Shape;130;p15"/>
          <p:cNvSpPr txBox="1"/>
          <p:nvPr>
            <p:ph idx="6" type="body"/>
          </p:nvPr>
        </p:nvSpPr>
        <p:spPr>
          <a:xfrm>
            <a:off x="7888329" y="3179762"/>
            <a:ext cx="3145536" cy="2847293"/>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31" name="Google Shape;131;p15"/>
          <p:cNvCxnSpPr/>
          <p:nvPr/>
        </p:nvCxnSpPr>
        <p:spPr>
          <a:xfrm>
            <a:off x="440397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32" name="Google Shape;132;p15"/>
          <p:cNvCxnSpPr/>
          <p:nvPr/>
        </p:nvCxnSpPr>
        <p:spPr>
          <a:xfrm>
            <a:off x="777240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33" name="Google Shape;133;p1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5"/>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entury Gothic"/>
                <a:ea typeface="Century Gothic"/>
                <a:cs typeface="Century Gothic"/>
                <a:sym typeface="Century Gothic"/>
              </a:defRPr>
            </a:lvl1pPr>
            <a:lvl2pPr indent="0" lvl="1" marL="0" marR="0" rtl="0" algn="l">
              <a:spcBef>
                <a:spcPts val="0"/>
              </a:spcBef>
              <a:buNone/>
              <a:defRPr sz="1800">
                <a:solidFill>
                  <a:schemeClr val="dk1"/>
                </a:solidFill>
                <a:latin typeface="Century Gothic"/>
                <a:ea typeface="Century Gothic"/>
                <a:cs typeface="Century Gothic"/>
                <a:sym typeface="Century Gothic"/>
              </a:defRPr>
            </a:lvl2pPr>
            <a:lvl3pPr indent="0" lvl="2" marL="0" marR="0" rtl="0" algn="l">
              <a:spcBef>
                <a:spcPts val="0"/>
              </a:spcBef>
              <a:buNone/>
              <a:defRPr sz="1800">
                <a:solidFill>
                  <a:schemeClr val="dk1"/>
                </a:solidFill>
                <a:latin typeface="Century Gothic"/>
                <a:ea typeface="Century Gothic"/>
                <a:cs typeface="Century Gothic"/>
                <a:sym typeface="Century Gothic"/>
              </a:defRPr>
            </a:lvl3pPr>
            <a:lvl4pPr indent="0" lvl="3" marL="0" marR="0" rtl="0" algn="l">
              <a:spcBef>
                <a:spcPts val="0"/>
              </a:spcBef>
              <a:buNone/>
              <a:defRPr sz="1800">
                <a:solidFill>
                  <a:schemeClr val="dk1"/>
                </a:solidFill>
                <a:latin typeface="Century Gothic"/>
                <a:ea typeface="Century Gothic"/>
                <a:cs typeface="Century Gothic"/>
                <a:sym typeface="Century Gothic"/>
              </a:defRPr>
            </a:lvl4pPr>
            <a:lvl5pPr indent="0" lvl="4" marL="0" marR="0" rtl="0" algn="l">
              <a:spcBef>
                <a:spcPts val="0"/>
              </a:spcBef>
              <a:buNone/>
              <a:defRPr sz="1800">
                <a:solidFill>
                  <a:schemeClr val="dk1"/>
                </a:solidFill>
                <a:latin typeface="Century Gothic"/>
                <a:ea typeface="Century Gothic"/>
                <a:cs typeface="Century Gothic"/>
                <a:sym typeface="Century Gothic"/>
              </a:defRPr>
            </a:lvl5pPr>
            <a:lvl6pPr indent="0" lvl="5" marL="0" marR="0" rtl="0" algn="l">
              <a:spcBef>
                <a:spcPts val="0"/>
              </a:spcBef>
              <a:buNone/>
              <a:defRPr sz="1800">
                <a:solidFill>
                  <a:schemeClr val="dk1"/>
                </a:solidFill>
                <a:latin typeface="Century Gothic"/>
                <a:ea typeface="Century Gothic"/>
                <a:cs typeface="Century Gothic"/>
                <a:sym typeface="Century Gothic"/>
              </a:defRPr>
            </a:lvl6pPr>
            <a:lvl7pPr indent="0" lvl="6" marL="0" marR="0" rtl="0" algn="l">
              <a:spcBef>
                <a:spcPts val="0"/>
              </a:spcBef>
              <a:buNone/>
              <a:defRPr sz="1800">
                <a:solidFill>
                  <a:schemeClr val="dk1"/>
                </a:solidFill>
                <a:latin typeface="Century Gothic"/>
                <a:ea typeface="Century Gothic"/>
                <a:cs typeface="Century Gothic"/>
                <a:sym typeface="Century Gothic"/>
              </a:defRPr>
            </a:lvl7pPr>
            <a:lvl8pPr indent="0" lvl="7" marL="0" marR="0" rtl="0" algn="l">
              <a:spcBef>
                <a:spcPts val="0"/>
              </a:spcBef>
              <a:buNone/>
              <a:defRPr sz="1800">
                <a:solidFill>
                  <a:schemeClr val="dk1"/>
                </a:solidFill>
                <a:latin typeface="Century Gothic"/>
                <a:ea typeface="Century Gothic"/>
                <a:cs typeface="Century Gothic"/>
                <a:sym typeface="Century Gothic"/>
              </a:defRPr>
            </a:lvl8pPr>
            <a:lvl9pPr indent="0" lvl="8" marL="0" marR="0" rtl="0" algn="l">
              <a:spcBef>
                <a:spcPts val="0"/>
              </a:spcBef>
              <a:buNone/>
              <a:defRPr sz="1800">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Kolom Gambar">
  <p:cSld name="3 Kolom Gambar">
    <p:spTree>
      <p:nvGrpSpPr>
        <p:cNvPr id="136" name="Shape 136"/>
        <p:cNvGrpSpPr/>
        <p:nvPr/>
      </p:nvGrpSpPr>
      <p:grpSpPr>
        <a:xfrm>
          <a:off x="0" y="0"/>
          <a:ext cx="0" cy="0"/>
          <a:chOff x="0" y="0"/>
          <a:chExt cx="0" cy="0"/>
        </a:xfrm>
      </p:grpSpPr>
      <p:sp>
        <p:nvSpPr>
          <p:cNvPr id="137" name="Google Shape;137;p16"/>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3600"/>
              <a:buFont typeface="Century Gothic"/>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6"/>
          <p:cNvSpPr txBox="1"/>
          <p:nvPr>
            <p:ph idx="1" type="body"/>
          </p:nvPr>
        </p:nvSpPr>
        <p:spPr>
          <a:xfrm>
            <a:off x="1154954" y="4532844"/>
            <a:ext cx="305043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39" name="Google Shape;139;p16"/>
          <p:cNvSpPr/>
          <p:nvPr>
            <p:ph idx="2" type="pic"/>
          </p:nvPr>
        </p:nvSpPr>
        <p:spPr>
          <a:xfrm>
            <a:off x="1334553"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40" name="Google Shape;140;p16"/>
          <p:cNvSpPr txBox="1"/>
          <p:nvPr>
            <p:ph idx="3" type="body"/>
          </p:nvPr>
        </p:nvSpPr>
        <p:spPr>
          <a:xfrm>
            <a:off x="1154954" y="5109106"/>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41" name="Google Shape;141;p16"/>
          <p:cNvSpPr txBox="1"/>
          <p:nvPr>
            <p:ph idx="4" type="body"/>
          </p:nvPr>
        </p:nvSpPr>
        <p:spPr>
          <a:xfrm>
            <a:off x="4568865" y="4532844"/>
            <a:ext cx="3050438" cy="576263"/>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42" name="Google Shape;142;p16"/>
          <p:cNvSpPr/>
          <p:nvPr>
            <p:ph idx="5" type="pic"/>
          </p:nvPr>
        </p:nvSpPr>
        <p:spPr>
          <a:xfrm>
            <a:off x="4748462" y="2603500"/>
            <a:ext cx="2691243"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43" name="Google Shape;143;p16"/>
          <p:cNvSpPr txBox="1"/>
          <p:nvPr>
            <p:ph idx="6" type="body"/>
          </p:nvPr>
        </p:nvSpPr>
        <p:spPr>
          <a:xfrm>
            <a:off x="4570172" y="5109105"/>
            <a:ext cx="3050438"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44" name="Google Shape;144;p16"/>
          <p:cNvSpPr txBox="1"/>
          <p:nvPr>
            <p:ph idx="7" type="body"/>
          </p:nvPr>
        </p:nvSpPr>
        <p:spPr>
          <a:xfrm>
            <a:off x="7982775" y="4532845"/>
            <a:ext cx="3051095"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EE52A4"/>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45" name="Google Shape;145;p16"/>
          <p:cNvSpPr/>
          <p:nvPr>
            <p:ph idx="8" type="pic"/>
          </p:nvPr>
        </p:nvSpPr>
        <p:spPr>
          <a:xfrm>
            <a:off x="8163031" y="2603500"/>
            <a:ext cx="2691242" cy="1591510"/>
          </a:xfrm>
          <a:prstGeom prst="roundRect">
            <a:avLst>
              <a:gd fmla="val 1858" name="adj"/>
            </a:avLst>
          </a:prstGeom>
          <a:noFill/>
          <a:ln>
            <a:noFill/>
          </a:ln>
          <a:effectLst>
            <a:outerShdw blurRad="50800" rotWithShape="0" algn="tl" dir="5400000" dist="50800">
              <a:srgbClr val="000000">
                <a:alpha val="42745"/>
              </a:srgbClr>
            </a:outerShdw>
          </a:effectLst>
        </p:spPr>
      </p:sp>
      <p:sp>
        <p:nvSpPr>
          <p:cNvPr id="146" name="Google Shape;146;p16"/>
          <p:cNvSpPr txBox="1"/>
          <p:nvPr>
            <p:ph idx="9" type="body"/>
          </p:nvPr>
        </p:nvSpPr>
        <p:spPr>
          <a:xfrm>
            <a:off x="7982775" y="5109104"/>
            <a:ext cx="3051096" cy="917952"/>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cxnSp>
        <p:nvCxnSpPr>
          <p:cNvPr id="147" name="Google Shape;147;p16"/>
          <p:cNvCxnSpPr/>
          <p:nvPr/>
        </p:nvCxnSpPr>
        <p:spPr>
          <a:xfrm>
            <a:off x="4405831"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48" name="Google Shape;148;p16"/>
          <p:cNvCxnSpPr/>
          <p:nvPr/>
        </p:nvCxnSpPr>
        <p:spPr>
          <a:xfrm>
            <a:off x="7797802" y="2569633"/>
            <a:ext cx="0" cy="3492499"/>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49" name="Google Shape;149;p16"/>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561111" y="6391838"/>
            <a:ext cx="3644282"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entury Gothic"/>
                <a:ea typeface="Century Gothic"/>
                <a:cs typeface="Century Gothic"/>
                <a:sym typeface="Century Gothic"/>
              </a:defRPr>
            </a:lvl1pPr>
            <a:lvl2pPr indent="0" lvl="1" marL="0" marR="0" rtl="0" algn="l">
              <a:spcBef>
                <a:spcPts val="0"/>
              </a:spcBef>
              <a:buNone/>
              <a:defRPr sz="1800">
                <a:solidFill>
                  <a:schemeClr val="dk1"/>
                </a:solidFill>
                <a:latin typeface="Century Gothic"/>
                <a:ea typeface="Century Gothic"/>
                <a:cs typeface="Century Gothic"/>
                <a:sym typeface="Century Gothic"/>
              </a:defRPr>
            </a:lvl2pPr>
            <a:lvl3pPr indent="0" lvl="2" marL="0" marR="0" rtl="0" algn="l">
              <a:spcBef>
                <a:spcPts val="0"/>
              </a:spcBef>
              <a:buNone/>
              <a:defRPr sz="1800">
                <a:solidFill>
                  <a:schemeClr val="dk1"/>
                </a:solidFill>
                <a:latin typeface="Century Gothic"/>
                <a:ea typeface="Century Gothic"/>
                <a:cs typeface="Century Gothic"/>
                <a:sym typeface="Century Gothic"/>
              </a:defRPr>
            </a:lvl3pPr>
            <a:lvl4pPr indent="0" lvl="3" marL="0" marR="0" rtl="0" algn="l">
              <a:spcBef>
                <a:spcPts val="0"/>
              </a:spcBef>
              <a:buNone/>
              <a:defRPr sz="1800">
                <a:solidFill>
                  <a:schemeClr val="dk1"/>
                </a:solidFill>
                <a:latin typeface="Century Gothic"/>
                <a:ea typeface="Century Gothic"/>
                <a:cs typeface="Century Gothic"/>
                <a:sym typeface="Century Gothic"/>
              </a:defRPr>
            </a:lvl4pPr>
            <a:lvl5pPr indent="0" lvl="4" marL="0" marR="0" rtl="0" algn="l">
              <a:spcBef>
                <a:spcPts val="0"/>
              </a:spcBef>
              <a:buNone/>
              <a:defRPr sz="1800">
                <a:solidFill>
                  <a:schemeClr val="dk1"/>
                </a:solidFill>
                <a:latin typeface="Century Gothic"/>
                <a:ea typeface="Century Gothic"/>
                <a:cs typeface="Century Gothic"/>
                <a:sym typeface="Century Gothic"/>
              </a:defRPr>
            </a:lvl5pPr>
            <a:lvl6pPr indent="0" lvl="5" marL="0" marR="0" rtl="0" algn="l">
              <a:spcBef>
                <a:spcPts val="0"/>
              </a:spcBef>
              <a:buNone/>
              <a:defRPr sz="1800">
                <a:solidFill>
                  <a:schemeClr val="dk1"/>
                </a:solidFill>
                <a:latin typeface="Century Gothic"/>
                <a:ea typeface="Century Gothic"/>
                <a:cs typeface="Century Gothic"/>
                <a:sym typeface="Century Gothic"/>
              </a:defRPr>
            </a:lvl6pPr>
            <a:lvl7pPr indent="0" lvl="6" marL="0" marR="0" rtl="0" algn="l">
              <a:spcBef>
                <a:spcPts val="0"/>
              </a:spcBef>
              <a:buNone/>
              <a:defRPr sz="1800">
                <a:solidFill>
                  <a:schemeClr val="dk1"/>
                </a:solidFill>
                <a:latin typeface="Century Gothic"/>
                <a:ea typeface="Century Gothic"/>
                <a:cs typeface="Century Gothic"/>
                <a:sym typeface="Century Gothic"/>
              </a:defRPr>
            </a:lvl7pPr>
            <a:lvl8pPr indent="0" lvl="7" marL="0" marR="0" rtl="0" algn="l">
              <a:spcBef>
                <a:spcPts val="0"/>
              </a:spcBef>
              <a:buNone/>
              <a:defRPr sz="1800">
                <a:solidFill>
                  <a:schemeClr val="dk1"/>
                </a:solidFill>
                <a:latin typeface="Century Gothic"/>
                <a:ea typeface="Century Gothic"/>
                <a:cs typeface="Century Gothic"/>
                <a:sym typeface="Century Gothic"/>
              </a:defRPr>
            </a:lvl8pPr>
            <a:lvl9pPr indent="0" lvl="8" marL="0" marR="0" rtl="0" algn="l">
              <a:spcBef>
                <a:spcPts val="0"/>
              </a:spcBef>
              <a:buNone/>
              <a:defRPr sz="1800">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Teks Vertikal" type="vertTx">
  <p:cSld name="VERTICAL_TEXT">
    <p:spTree>
      <p:nvGrpSpPr>
        <p:cNvPr id="152" name="Shape 152"/>
        <p:cNvGrpSpPr/>
        <p:nvPr/>
      </p:nvGrpSpPr>
      <p:grpSpPr>
        <a:xfrm>
          <a:off x="0" y="0"/>
          <a:ext cx="0" cy="0"/>
          <a:chOff x="0" y="0"/>
          <a:chExt cx="0" cy="0"/>
        </a:xfrm>
      </p:grpSpPr>
      <p:sp>
        <p:nvSpPr>
          <p:cNvPr id="153" name="Google Shape;153;p17"/>
          <p:cNvSpPr txBox="1"/>
          <p:nvPr>
            <p:ph type="title"/>
          </p:nvPr>
        </p:nvSpPr>
        <p:spPr>
          <a:xfrm>
            <a:off x="1154954" y="973668"/>
            <a:ext cx="8825659"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7"/>
          <p:cNvSpPr txBox="1"/>
          <p:nvPr>
            <p:ph idx="1" type="body"/>
          </p:nvPr>
        </p:nvSpPr>
        <p:spPr>
          <a:xfrm rot="5400000">
            <a:off x="3859634" y="-101179"/>
            <a:ext cx="3416300" cy="882565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55" name="Google Shape;155;p17"/>
          <p:cNvSpPr txBox="1"/>
          <p:nvPr>
            <p:ph idx="10" type="dt"/>
          </p:nvPr>
        </p:nvSpPr>
        <p:spPr>
          <a:xfrm>
            <a:off x="10695439"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17"/>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entury Gothic"/>
                <a:ea typeface="Century Gothic"/>
                <a:cs typeface="Century Gothic"/>
                <a:sym typeface="Century Gothic"/>
              </a:defRPr>
            </a:lvl1pPr>
            <a:lvl2pPr indent="0" lvl="1" marL="0" marR="0" rtl="0" algn="l">
              <a:spcBef>
                <a:spcPts val="0"/>
              </a:spcBef>
              <a:buNone/>
              <a:defRPr sz="1800">
                <a:solidFill>
                  <a:schemeClr val="dk1"/>
                </a:solidFill>
                <a:latin typeface="Century Gothic"/>
                <a:ea typeface="Century Gothic"/>
                <a:cs typeface="Century Gothic"/>
                <a:sym typeface="Century Gothic"/>
              </a:defRPr>
            </a:lvl2pPr>
            <a:lvl3pPr indent="0" lvl="2" marL="0" marR="0" rtl="0" algn="l">
              <a:spcBef>
                <a:spcPts val="0"/>
              </a:spcBef>
              <a:buNone/>
              <a:defRPr sz="1800">
                <a:solidFill>
                  <a:schemeClr val="dk1"/>
                </a:solidFill>
                <a:latin typeface="Century Gothic"/>
                <a:ea typeface="Century Gothic"/>
                <a:cs typeface="Century Gothic"/>
                <a:sym typeface="Century Gothic"/>
              </a:defRPr>
            </a:lvl3pPr>
            <a:lvl4pPr indent="0" lvl="3" marL="0" marR="0" rtl="0" algn="l">
              <a:spcBef>
                <a:spcPts val="0"/>
              </a:spcBef>
              <a:buNone/>
              <a:defRPr sz="1800">
                <a:solidFill>
                  <a:schemeClr val="dk1"/>
                </a:solidFill>
                <a:latin typeface="Century Gothic"/>
                <a:ea typeface="Century Gothic"/>
                <a:cs typeface="Century Gothic"/>
                <a:sym typeface="Century Gothic"/>
              </a:defRPr>
            </a:lvl4pPr>
            <a:lvl5pPr indent="0" lvl="4" marL="0" marR="0" rtl="0" algn="l">
              <a:spcBef>
                <a:spcPts val="0"/>
              </a:spcBef>
              <a:buNone/>
              <a:defRPr sz="1800">
                <a:solidFill>
                  <a:schemeClr val="dk1"/>
                </a:solidFill>
                <a:latin typeface="Century Gothic"/>
                <a:ea typeface="Century Gothic"/>
                <a:cs typeface="Century Gothic"/>
                <a:sym typeface="Century Gothic"/>
              </a:defRPr>
            </a:lvl5pPr>
            <a:lvl6pPr indent="0" lvl="5" marL="0" marR="0" rtl="0" algn="l">
              <a:spcBef>
                <a:spcPts val="0"/>
              </a:spcBef>
              <a:buNone/>
              <a:defRPr sz="1800">
                <a:solidFill>
                  <a:schemeClr val="dk1"/>
                </a:solidFill>
                <a:latin typeface="Century Gothic"/>
                <a:ea typeface="Century Gothic"/>
                <a:cs typeface="Century Gothic"/>
                <a:sym typeface="Century Gothic"/>
              </a:defRPr>
            </a:lvl6pPr>
            <a:lvl7pPr indent="0" lvl="6" marL="0" marR="0" rtl="0" algn="l">
              <a:spcBef>
                <a:spcPts val="0"/>
              </a:spcBef>
              <a:buNone/>
              <a:defRPr sz="1800">
                <a:solidFill>
                  <a:schemeClr val="dk1"/>
                </a:solidFill>
                <a:latin typeface="Century Gothic"/>
                <a:ea typeface="Century Gothic"/>
                <a:cs typeface="Century Gothic"/>
                <a:sym typeface="Century Gothic"/>
              </a:defRPr>
            </a:lvl7pPr>
            <a:lvl8pPr indent="0" lvl="7" marL="0" marR="0" rtl="0" algn="l">
              <a:spcBef>
                <a:spcPts val="0"/>
              </a:spcBef>
              <a:buNone/>
              <a:defRPr sz="1800">
                <a:solidFill>
                  <a:schemeClr val="dk1"/>
                </a:solidFill>
                <a:latin typeface="Century Gothic"/>
                <a:ea typeface="Century Gothic"/>
                <a:cs typeface="Century Gothic"/>
                <a:sym typeface="Century Gothic"/>
              </a:defRPr>
            </a:lvl8pPr>
            <a:lvl9pPr indent="0" lvl="8" marL="0" marR="0" rtl="0" algn="l">
              <a:spcBef>
                <a:spcPts val="0"/>
              </a:spcBef>
              <a:buNone/>
              <a:defRPr sz="1800">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dan Konten" type="obj">
  <p:cSld name="OBJECT">
    <p:spTree>
      <p:nvGrpSpPr>
        <p:cNvPr id="52" name="Shape 52"/>
        <p:cNvGrpSpPr/>
        <p:nvPr/>
      </p:nvGrpSpPr>
      <p:grpSpPr>
        <a:xfrm>
          <a:off x="0" y="0"/>
          <a:ext cx="0" cy="0"/>
          <a:chOff x="0" y="0"/>
          <a:chExt cx="0" cy="0"/>
        </a:xfrm>
      </p:grpSpPr>
      <p:sp>
        <p:nvSpPr>
          <p:cNvPr id="53" name="Google Shape;53;p7"/>
          <p:cNvSpPr txBox="1"/>
          <p:nvPr>
            <p:ph type="title"/>
          </p:nvPr>
        </p:nvSpPr>
        <p:spPr>
          <a:xfrm>
            <a:off x="305506" y="934065"/>
            <a:ext cx="5635064" cy="89473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 type="body"/>
          </p:nvPr>
        </p:nvSpPr>
        <p:spPr>
          <a:xfrm>
            <a:off x="287434" y="2182760"/>
            <a:ext cx="5635064" cy="3837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5" name="Google Shape;55;p7"/>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7"/>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7" name="Google Shape;57;p7"/>
          <p:cNvGrpSpPr/>
          <p:nvPr/>
        </p:nvGrpSpPr>
        <p:grpSpPr>
          <a:xfrm>
            <a:off x="438158" y="259144"/>
            <a:ext cx="905600" cy="501194"/>
            <a:chOff x="5930912" y="523258"/>
            <a:chExt cx="2292083" cy="1182899"/>
          </a:xfrm>
        </p:grpSpPr>
        <p:sp>
          <p:nvSpPr>
            <p:cNvPr id="58" name="Google Shape;58;p7"/>
            <p:cNvSpPr/>
            <p:nvPr/>
          </p:nvSpPr>
          <p:spPr>
            <a:xfrm>
              <a:off x="5930912" y="528089"/>
              <a:ext cx="2292083" cy="1178068"/>
            </a:xfrm>
            <a:prstGeom prst="homePlate">
              <a:avLst>
                <a:gd fmla="val 50000" name="adj"/>
              </a:avLst>
            </a:prstGeom>
            <a:solidFill>
              <a:srgbClr val="003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59" name="Google Shape;59;p7"/>
            <p:cNvPicPr preferRelativeResize="0"/>
            <p:nvPr/>
          </p:nvPicPr>
          <p:blipFill rotWithShape="1">
            <a:blip r:embed="rId2">
              <a:alphaModFix/>
            </a:blip>
            <a:srcRect b="0" l="0" r="0" t="0"/>
            <a:stretch/>
          </p:blipFill>
          <p:spPr>
            <a:xfrm>
              <a:off x="6018207" y="523258"/>
              <a:ext cx="1171864" cy="1157374"/>
            </a:xfrm>
            <a:prstGeom prst="rect">
              <a:avLst/>
            </a:prstGeom>
            <a:noFill/>
            <a:ln>
              <a:noFill/>
            </a:ln>
          </p:spPr>
        </p:pic>
      </p:grpSp>
      <p:sp>
        <p:nvSpPr>
          <p:cNvPr id="60" name="Google Shape;60;p7"/>
          <p:cNvSpPr txBox="1"/>
          <p:nvPr>
            <p:ph idx="2" type="body"/>
          </p:nvPr>
        </p:nvSpPr>
        <p:spPr>
          <a:xfrm>
            <a:off x="6300524" y="383459"/>
            <a:ext cx="5635064" cy="563634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Judul dan Konten">
  <p:cSld name="1_Judul dan Konten">
    <p:spTree>
      <p:nvGrpSpPr>
        <p:cNvPr id="61" name="Shape 61"/>
        <p:cNvGrpSpPr/>
        <p:nvPr/>
      </p:nvGrpSpPr>
      <p:grpSpPr>
        <a:xfrm>
          <a:off x="0" y="0"/>
          <a:ext cx="0" cy="0"/>
          <a:chOff x="0" y="0"/>
          <a:chExt cx="0" cy="0"/>
        </a:xfrm>
      </p:grpSpPr>
      <p:sp>
        <p:nvSpPr>
          <p:cNvPr id="62" name="Google Shape;62;p8"/>
          <p:cNvSpPr txBox="1"/>
          <p:nvPr>
            <p:ph type="title"/>
          </p:nvPr>
        </p:nvSpPr>
        <p:spPr>
          <a:xfrm>
            <a:off x="2785402" y="320411"/>
            <a:ext cx="9150186" cy="70696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377A"/>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 type="body"/>
          </p:nvPr>
        </p:nvSpPr>
        <p:spPr>
          <a:xfrm>
            <a:off x="287434" y="1997612"/>
            <a:ext cx="5635064" cy="402218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8"/>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66" name="Google Shape;66;p8"/>
          <p:cNvGrpSpPr/>
          <p:nvPr/>
        </p:nvGrpSpPr>
        <p:grpSpPr>
          <a:xfrm>
            <a:off x="256411" y="321985"/>
            <a:ext cx="2319199" cy="1449626"/>
            <a:chOff x="664376" y="504865"/>
            <a:chExt cx="2319199" cy="1449626"/>
          </a:xfrm>
        </p:grpSpPr>
        <p:grpSp>
          <p:nvGrpSpPr>
            <p:cNvPr id="67" name="Google Shape;67;p8"/>
            <p:cNvGrpSpPr/>
            <p:nvPr/>
          </p:nvGrpSpPr>
          <p:grpSpPr>
            <a:xfrm>
              <a:off x="664376" y="504865"/>
              <a:ext cx="856840" cy="1449626"/>
              <a:chOff x="5972467" y="466134"/>
              <a:chExt cx="1263346" cy="2137365"/>
            </a:xfrm>
          </p:grpSpPr>
          <p:sp>
            <p:nvSpPr>
              <p:cNvPr id="68" name="Google Shape;68;p8"/>
              <p:cNvSpPr/>
              <p:nvPr/>
            </p:nvSpPr>
            <p:spPr>
              <a:xfrm rot="5400000">
                <a:off x="5535457" y="903144"/>
                <a:ext cx="2137365" cy="1263346"/>
              </a:xfrm>
              <a:prstGeom prst="homePlate">
                <a:avLst>
                  <a:gd fmla="val 50000" name="adj"/>
                </a:avLst>
              </a:prstGeom>
              <a:solidFill>
                <a:srgbClr val="003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69" name="Google Shape;69;p8"/>
              <p:cNvPicPr preferRelativeResize="0"/>
              <p:nvPr/>
            </p:nvPicPr>
            <p:blipFill rotWithShape="1">
              <a:blip r:embed="rId2">
                <a:alphaModFix/>
              </a:blip>
              <a:srcRect b="0" l="0" r="0" t="0"/>
              <a:stretch/>
            </p:blipFill>
            <p:spPr>
              <a:xfrm>
                <a:off x="6018207" y="523258"/>
                <a:ext cx="1171864" cy="1157374"/>
              </a:xfrm>
              <a:prstGeom prst="rect">
                <a:avLst/>
              </a:prstGeom>
              <a:noFill/>
              <a:ln>
                <a:noFill/>
              </a:ln>
            </p:spPr>
          </p:pic>
        </p:grpSp>
        <p:pic>
          <p:nvPicPr>
            <p:cNvPr id="70" name="Google Shape;70;p8"/>
            <p:cNvPicPr preferRelativeResize="0"/>
            <p:nvPr/>
          </p:nvPicPr>
          <p:blipFill rotWithShape="1">
            <a:blip r:embed="rId3">
              <a:alphaModFix/>
            </a:blip>
            <a:srcRect b="0" l="0" r="0" t="0"/>
            <a:stretch/>
          </p:blipFill>
          <p:spPr>
            <a:xfrm>
              <a:off x="1573235" y="504865"/>
              <a:ext cx="1410340" cy="751538"/>
            </a:xfrm>
            <a:prstGeom prst="rect">
              <a:avLst/>
            </a:prstGeom>
            <a:noFill/>
            <a:ln>
              <a:noFill/>
            </a:ln>
          </p:spPr>
        </p:pic>
      </p:grpSp>
      <p:sp>
        <p:nvSpPr>
          <p:cNvPr id="71" name="Google Shape;71;p8"/>
          <p:cNvSpPr txBox="1"/>
          <p:nvPr>
            <p:ph idx="2" type="body"/>
          </p:nvPr>
        </p:nvSpPr>
        <p:spPr>
          <a:xfrm>
            <a:off x="6300524" y="1997612"/>
            <a:ext cx="5635064" cy="402218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Bagian">
  <p:cSld name="Header Bagian">
    <p:bg>
      <p:bgPr>
        <a:solidFill>
          <a:schemeClr val="lt1"/>
        </a:solidFill>
      </p:bgPr>
    </p:bg>
    <p:spTree>
      <p:nvGrpSpPr>
        <p:cNvPr id="72" name="Shape 72"/>
        <p:cNvGrpSpPr/>
        <p:nvPr/>
      </p:nvGrpSpPr>
      <p:grpSpPr>
        <a:xfrm>
          <a:off x="0" y="0"/>
          <a:ext cx="0" cy="0"/>
          <a:chOff x="0" y="0"/>
          <a:chExt cx="0" cy="0"/>
        </a:xfrm>
      </p:grpSpPr>
      <p:sp>
        <p:nvSpPr>
          <p:cNvPr id="73" name="Google Shape;73;p9"/>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type="title"/>
          </p:nvPr>
        </p:nvSpPr>
        <p:spPr>
          <a:xfrm>
            <a:off x="2771335" y="316952"/>
            <a:ext cx="9164254" cy="70696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377A"/>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 type="body"/>
          </p:nvPr>
        </p:nvSpPr>
        <p:spPr>
          <a:xfrm>
            <a:off x="2771335" y="1145695"/>
            <a:ext cx="9164254" cy="494981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grpSp>
        <p:nvGrpSpPr>
          <p:cNvPr id="77" name="Google Shape;77;p9"/>
          <p:cNvGrpSpPr/>
          <p:nvPr/>
        </p:nvGrpSpPr>
        <p:grpSpPr>
          <a:xfrm>
            <a:off x="256411" y="321985"/>
            <a:ext cx="2319199" cy="1449626"/>
            <a:chOff x="664376" y="504865"/>
            <a:chExt cx="2319199" cy="1449626"/>
          </a:xfrm>
        </p:grpSpPr>
        <p:grpSp>
          <p:nvGrpSpPr>
            <p:cNvPr id="78" name="Google Shape;78;p9"/>
            <p:cNvGrpSpPr/>
            <p:nvPr/>
          </p:nvGrpSpPr>
          <p:grpSpPr>
            <a:xfrm>
              <a:off x="664376" y="504865"/>
              <a:ext cx="856840" cy="1449626"/>
              <a:chOff x="5972467" y="466134"/>
              <a:chExt cx="1263346" cy="2137365"/>
            </a:xfrm>
          </p:grpSpPr>
          <p:sp>
            <p:nvSpPr>
              <p:cNvPr id="79" name="Google Shape;79;p9"/>
              <p:cNvSpPr/>
              <p:nvPr/>
            </p:nvSpPr>
            <p:spPr>
              <a:xfrm rot="5400000">
                <a:off x="5535457" y="903144"/>
                <a:ext cx="2137365" cy="1263346"/>
              </a:xfrm>
              <a:prstGeom prst="homePlate">
                <a:avLst>
                  <a:gd fmla="val 50000" name="adj"/>
                </a:avLst>
              </a:prstGeom>
              <a:solidFill>
                <a:srgbClr val="003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80" name="Google Shape;80;p9"/>
              <p:cNvPicPr preferRelativeResize="0"/>
              <p:nvPr/>
            </p:nvPicPr>
            <p:blipFill rotWithShape="1">
              <a:blip r:embed="rId2">
                <a:alphaModFix/>
              </a:blip>
              <a:srcRect b="0" l="0" r="0" t="0"/>
              <a:stretch/>
            </p:blipFill>
            <p:spPr>
              <a:xfrm>
                <a:off x="6018207" y="523258"/>
                <a:ext cx="1171864" cy="1157374"/>
              </a:xfrm>
              <a:prstGeom prst="rect">
                <a:avLst/>
              </a:prstGeom>
              <a:noFill/>
              <a:ln>
                <a:noFill/>
              </a:ln>
            </p:spPr>
          </p:pic>
        </p:grpSp>
        <p:pic>
          <p:nvPicPr>
            <p:cNvPr id="81" name="Google Shape;81;p9"/>
            <p:cNvPicPr preferRelativeResize="0"/>
            <p:nvPr/>
          </p:nvPicPr>
          <p:blipFill rotWithShape="1">
            <a:blip r:embed="rId3">
              <a:alphaModFix/>
            </a:blip>
            <a:srcRect b="0" l="0" r="0" t="0"/>
            <a:stretch/>
          </p:blipFill>
          <p:spPr>
            <a:xfrm>
              <a:off x="1573235" y="504865"/>
              <a:ext cx="1410340" cy="751538"/>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Header Bagian">
  <p:cSld name="1_Header Bagian">
    <p:bg>
      <p:bgPr>
        <a:solidFill>
          <a:schemeClr val="lt1"/>
        </a:solidFill>
      </p:bgPr>
    </p:bg>
    <p:spTree>
      <p:nvGrpSpPr>
        <p:cNvPr id="82" name="Shape 82"/>
        <p:cNvGrpSpPr/>
        <p:nvPr/>
      </p:nvGrpSpPr>
      <p:grpSpPr>
        <a:xfrm>
          <a:off x="0" y="0"/>
          <a:ext cx="0" cy="0"/>
          <a:chOff x="0" y="0"/>
          <a:chExt cx="0" cy="0"/>
        </a:xfrm>
      </p:grpSpPr>
      <p:sp>
        <p:nvSpPr>
          <p:cNvPr id="83" name="Google Shape;83;p10"/>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type="title"/>
          </p:nvPr>
        </p:nvSpPr>
        <p:spPr>
          <a:xfrm>
            <a:off x="2771335" y="316952"/>
            <a:ext cx="9164254" cy="70696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00377A"/>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 type="body"/>
          </p:nvPr>
        </p:nvSpPr>
        <p:spPr>
          <a:xfrm>
            <a:off x="2771335" y="1145695"/>
            <a:ext cx="9164254" cy="494981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grpSp>
        <p:nvGrpSpPr>
          <p:cNvPr id="87" name="Google Shape;87;p10"/>
          <p:cNvGrpSpPr/>
          <p:nvPr/>
        </p:nvGrpSpPr>
        <p:grpSpPr>
          <a:xfrm>
            <a:off x="256411" y="321985"/>
            <a:ext cx="2319199" cy="1449626"/>
            <a:chOff x="664376" y="504865"/>
            <a:chExt cx="2319199" cy="1449626"/>
          </a:xfrm>
        </p:grpSpPr>
        <p:grpSp>
          <p:nvGrpSpPr>
            <p:cNvPr id="88" name="Google Shape;88;p10"/>
            <p:cNvGrpSpPr/>
            <p:nvPr/>
          </p:nvGrpSpPr>
          <p:grpSpPr>
            <a:xfrm>
              <a:off x="664376" y="504865"/>
              <a:ext cx="856840" cy="1449626"/>
              <a:chOff x="5972467" y="466134"/>
              <a:chExt cx="1263346" cy="2137365"/>
            </a:xfrm>
          </p:grpSpPr>
          <p:sp>
            <p:nvSpPr>
              <p:cNvPr id="89" name="Google Shape;89;p10"/>
              <p:cNvSpPr/>
              <p:nvPr/>
            </p:nvSpPr>
            <p:spPr>
              <a:xfrm rot="5400000">
                <a:off x="5535457" y="903144"/>
                <a:ext cx="2137365" cy="1263346"/>
              </a:xfrm>
              <a:prstGeom prst="homePlate">
                <a:avLst>
                  <a:gd fmla="val 50000" name="adj"/>
                </a:avLst>
              </a:prstGeom>
              <a:solidFill>
                <a:srgbClr val="00377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pic>
            <p:nvPicPr>
              <p:cNvPr id="90" name="Google Shape;90;p10"/>
              <p:cNvPicPr preferRelativeResize="0"/>
              <p:nvPr/>
            </p:nvPicPr>
            <p:blipFill rotWithShape="1">
              <a:blip r:embed="rId2">
                <a:alphaModFix/>
              </a:blip>
              <a:srcRect b="0" l="0" r="0" t="0"/>
              <a:stretch/>
            </p:blipFill>
            <p:spPr>
              <a:xfrm>
                <a:off x="6018207" y="523258"/>
                <a:ext cx="1171864" cy="1157374"/>
              </a:xfrm>
              <a:prstGeom prst="rect">
                <a:avLst/>
              </a:prstGeom>
              <a:noFill/>
              <a:ln>
                <a:noFill/>
              </a:ln>
            </p:spPr>
          </p:pic>
        </p:grpSp>
        <p:pic>
          <p:nvPicPr>
            <p:cNvPr id="91" name="Google Shape;91;p10"/>
            <p:cNvPicPr preferRelativeResize="0"/>
            <p:nvPr/>
          </p:nvPicPr>
          <p:blipFill rotWithShape="1">
            <a:blip r:embed="rId3">
              <a:alphaModFix/>
            </a:blip>
            <a:srcRect b="0" l="0" r="0" t="0"/>
            <a:stretch/>
          </p:blipFill>
          <p:spPr>
            <a:xfrm>
              <a:off x="1573235" y="504865"/>
              <a:ext cx="1410340" cy="751538"/>
            </a:xfrm>
            <a:prstGeom prst="rect">
              <a:avLst/>
            </a:prstGeom>
            <a:noFill/>
            <a:ln>
              <a:noFill/>
            </a:ln>
          </p:spPr>
        </p:pic>
      </p:grpSp>
      <p:grpSp>
        <p:nvGrpSpPr>
          <p:cNvPr id="92" name="Google Shape;92;p10"/>
          <p:cNvGrpSpPr/>
          <p:nvPr/>
        </p:nvGrpSpPr>
        <p:grpSpPr>
          <a:xfrm>
            <a:off x="287433" y="4129885"/>
            <a:ext cx="1305897" cy="1298422"/>
            <a:chOff x="4020457" y="337821"/>
            <a:chExt cx="2357120" cy="2365646"/>
          </a:xfrm>
        </p:grpSpPr>
        <p:sp>
          <p:nvSpPr>
            <p:cNvPr id="93" name="Google Shape;93;p10"/>
            <p:cNvSpPr/>
            <p:nvPr/>
          </p:nvSpPr>
          <p:spPr>
            <a:xfrm>
              <a:off x="4020457" y="337821"/>
              <a:ext cx="1178560" cy="1016000"/>
            </a:xfrm>
            <a:prstGeom prst="hexagon">
              <a:avLst>
                <a:gd fmla="val 25000" name="adj"/>
                <a:gd fmla="val 115470" name="vf"/>
              </a:avLst>
            </a:prstGeom>
            <a:blipFill rotWithShape="1">
              <a:blip r:embed="rId4">
                <a:alphaModFix/>
              </a:blip>
              <a:stretch>
                <a:fillRect b="-44998" l="-10998" r="1997"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4" name="Google Shape;94;p10"/>
            <p:cNvSpPr/>
            <p:nvPr/>
          </p:nvSpPr>
          <p:spPr>
            <a:xfrm>
              <a:off x="5199017" y="1012644"/>
              <a:ext cx="1178560" cy="1016000"/>
            </a:xfrm>
            <a:prstGeom prst="hexagon">
              <a:avLst>
                <a:gd fmla="val 25000" name="adj"/>
                <a:gd fmla="val 115470" name="vf"/>
              </a:avLst>
            </a:prstGeom>
            <a:blipFill rotWithShape="1">
              <a:blip r:embed="rId4">
                <a:alphaModFix/>
              </a:blip>
              <a:stretch>
                <a:fillRect b="-44998" l="-10998" r="1997"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95" name="Google Shape;95;p10"/>
            <p:cNvSpPr/>
            <p:nvPr/>
          </p:nvSpPr>
          <p:spPr>
            <a:xfrm>
              <a:off x="4020457" y="1687467"/>
              <a:ext cx="1178560" cy="1016000"/>
            </a:xfrm>
            <a:prstGeom prst="hexagon">
              <a:avLst>
                <a:gd fmla="val 25000" name="adj"/>
                <a:gd fmla="val 115470" name="vf"/>
              </a:avLst>
            </a:prstGeom>
            <a:blipFill rotWithShape="1">
              <a:blip r:embed="rId4">
                <a:alphaModFix/>
              </a:blip>
              <a:stretch>
                <a:fillRect b="-44998" l="-10998" r="1997"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grpSp>
      <p:sp>
        <p:nvSpPr>
          <p:cNvPr id="96" name="Google Shape;96;p10"/>
          <p:cNvSpPr txBox="1"/>
          <p:nvPr>
            <p:ph idx="2" type="body"/>
          </p:nvPr>
        </p:nvSpPr>
        <p:spPr>
          <a:xfrm>
            <a:off x="123247" y="5596336"/>
            <a:ext cx="2514924"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rgbClr val="00377A"/>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ua Konten" type="twoObj">
  <p:cSld name="TWO_OBJECTS">
    <p:spTree>
      <p:nvGrpSpPr>
        <p:cNvPr id="97" name="Shape 97"/>
        <p:cNvGrpSpPr/>
        <p:nvPr/>
      </p:nvGrpSpPr>
      <p:grpSpPr>
        <a:xfrm>
          <a:off x="0" y="0"/>
          <a:ext cx="0" cy="0"/>
          <a:chOff x="0" y="0"/>
          <a:chExt cx="0" cy="0"/>
        </a:xfrm>
      </p:grpSpPr>
      <p:sp>
        <p:nvSpPr>
          <p:cNvPr id="98" name="Google Shape;98;p11"/>
          <p:cNvSpPr txBox="1"/>
          <p:nvPr>
            <p:ph type="title"/>
          </p:nvPr>
        </p:nvSpPr>
        <p:spPr>
          <a:xfrm>
            <a:off x="5818077" y="360728"/>
            <a:ext cx="6117512"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 type="body"/>
          </p:nvPr>
        </p:nvSpPr>
        <p:spPr>
          <a:xfrm>
            <a:off x="1154954" y="2603500"/>
            <a:ext cx="4825158" cy="3416301"/>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0" name="Google Shape;100;p11"/>
          <p:cNvSpPr txBox="1"/>
          <p:nvPr>
            <p:ph idx="2" type="body"/>
          </p:nvPr>
        </p:nvSpPr>
        <p:spPr>
          <a:xfrm>
            <a:off x="6208712" y="2603500"/>
            <a:ext cx="4825159" cy="341630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1" name="Google Shape;101;p11"/>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1"/>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1"/>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Century Gothic"/>
                <a:ea typeface="Century Gothic"/>
                <a:cs typeface="Century Gothic"/>
                <a:sym typeface="Century Gothic"/>
              </a:defRPr>
            </a:lvl1pPr>
            <a:lvl2pPr indent="0" lvl="1" marL="0" marR="0" rtl="0" algn="l">
              <a:spcBef>
                <a:spcPts val="0"/>
              </a:spcBef>
              <a:buNone/>
              <a:defRPr b="0" i="0" sz="1800" u="none" cap="none" strike="noStrike">
                <a:solidFill>
                  <a:schemeClr val="dk1"/>
                </a:solidFill>
                <a:latin typeface="Century Gothic"/>
                <a:ea typeface="Century Gothic"/>
                <a:cs typeface="Century Gothic"/>
                <a:sym typeface="Century Gothic"/>
              </a:defRPr>
            </a:lvl2pPr>
            <a:lvl3pPr indent="0" lvl="2" marL="0" marR="0" rtl="0" algn="l">
              <a:spcBef>
                <a:spcPts val="0"/>
              </a:spcBef>
              <a:buNone/>
              <a:defRPr b="0" i="0" sz="1800" u="none" cap="none" strike="noStrike">
                <a:solidFill>
                  <a:schemeClr val="dk1"/>
                </a:solidFill>
                <a:latin typeface="Century Gothic"/>
                <a:ea typeface="Century Gothic"/>
                <a:cs typeface="Century Gothic"/>
                <a:sym typeface="Century Gothic"/>
              </a:defRPr>
            </a:lvl3pPr>
            <a:lvl4pPr indent="0" lvl="3" marL="0" marR="0" rtl="0" algn="l">
              <a:spcBef>
                <a:spcPts val="0"/>
              </a:spcBef>
              <a:buNone/>
              <a:defRPr b="0" i="0" sz="1800" u="none" cap="none" strike="noStrike">
                <a:solidFill>
                  <a:schemeClr val="dk1"/>
                </a:solidFill>
                <a:latin typeface="Century Gothic"/>
                <a:ea typeface="Century Gothic"/>
                <a:cs typeface="Century Gothic"/>
                <a:sym typeface="Century Gothic"/>
              </a:defRPr>
            </a:lvl4pPr>
            <a:lvl5pPr indent="0" lvl="4" marL="0" marR="0" rtl="0" algn="l">
              <a:spcBef>
                <a:spcPts val="0"/>
              </a:spcBef>
              <a:buNone/>
              <a:defRPr b="0" i="0" sz="1800" u="none" cap="none" strike="noStrike">
                <a:solidFill>
                  <a:schemeClr val="dk1"/>
                </a:solidFill>
                <a:latin typeface="Century Gothic"/>
                <a:ea typeface="Century Gothic"/>
                <a:cs typeface="Century Gothic"/>
                <a:sym typeface="Century Gothic"/>
              </a:defRPr>
            </a:lvl5pPr>
            <a:lvl6pPr indent="0" lvl="5" marL="0" marR="0" rtl="0" algn="l">
              <a:spcBef>
                <a:spcPts val="0"/>
              </a:spcBef>
              <a:buNone/>
              <a:defRPr b="0" i="0" sz="1800" u="none" cap="none" strike="noStrike">
                <a:solidFill>
                  <a:schemeClr val="dk1"/>
                </a:solidFill>
                <a:latin typeface="Century Gothic"/>
                <a:ea typeface="Century Gothic"/>
                <a:cs typeface="Century Gothic"/>
                <a:sym typeface="Century Gothic"/>
              </a:defRPr>
            </a:lvl6pPr>
            <a:lvl7pPr indent="0" lvl="6" marL="0" marR="0" rtl="0" algn="l">
              <a:spcBef>
                <a:spcPts val="0"/>
              </a:spcBef>
              <a:buNone/>
              <a:defRPr b="0" i="0" sz="1800" u="none" cap="none" strike="noStrike">
                <a:solidFill>
                  <a:schemeClr val="dk1"/>
                </a:solidFill>
                <a:latin typeface="Century Gothic"/>
                <a:ea typeface="Century Gothic"/>
                <a:cs typeface="Century Gothic"/>
                <a:sym typeface="Century Gothic"/>
              </a:defRPr>
            </a:lvl7pPr>
            <a:lvl8pPr indent="0" lvl="7" marL="0" marR="0" rtl="0" algn="l">
              <a:spcBef>
                <a:spcPts val="0"/>
              </a:spcBef>
              <a:buNone/>
              <a:defRPr b="0" i="0" sz="1800" u="none" cap="none" strike="noStrike">
                <a:solidFill>
                  <a:schemeClr val="dk1"/>
                </a:solidFill>
                <a:latin typeface="Century Gothic"/>
                <a:ea typeface="Century Gothic"/>
                <a:cs typeface="Century Gothic"/>
                <a:sym typeface="Century Gothic"/>
              </a:defRPr>
            </a:lvl8pPr>
            <a:lvl9pPr indent="0" lvl="8" marL="0" marR="0" rtl="0" algn="l">
              <a:spcBef>
                <a:spcPts val="0"/>
              </a:spcBef>
              <a:buNone/>
              <a:defRPr b="0" i="0" sz="1800" u="none" cap="none" strike="noStrike">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bandingan" type="twoTxTwoObj">
  <p:cSld name="TWO_OBJECTS_WITH_TEXT">
    <p:spTree>
      <p:nvGrpSpPr>
        <p:cNvPr id="104" name="Shape 104"/>
        <p:cNvGrpSpPr/>
        <p:nvPr/>
      </p:nvGrpSpPr>
      <p:grpSpPr>
        <a:xfrm>
          <a:off x="0" y="0"/>
          <a:ext cx="0" cy="0"/>
          <a:chOff x="0" y="0"/>
          <a:chExt cx="0" cy="0"/>
        </a:xfrm>
      </p:grpSpPr>
      <p:sp>
        <p:nvSpPr>
          <p:cNvPr id="105" name="Google Shape;105;p12"/>
          <p:cNvSpPr txBox="1"/>
          <p:nvPr>
            <p:ph type="title"/>
          </p:nvPr>
        </p:nvSpPr>
        <p:spPr>
          <a:xfrm>
            <a:off x="5818077" y="360728"/>
            <a:ext cx="6117512"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 type="body"/>
          </p:nvPr>
        </p:nvSpPr>
        <p:spPr>
          <a:xfrm>
            <a:off x="1154954" y="2603500"/>
            <a:ext cx="4825157"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7" name="Google Shape;107;p12"/>
          <p:cNvSpPr txBox="1"/>
          <p:nvPr>
            <p:ph idx="2" type="body"/>
          </p:nvPr>
        </p:nvSpPr>
        <p:spPr>
          <a:xfrm>
            <a:off x="1154954" y="3179762"/>
            <a:ext cx="4825158"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8" name="Google Shape;108;p12"/>
          <p:cNvSpPr txBox="1"/>
          <p:nvPr>
            <p:ph idx="3" type="body"/>
          </p:nvPr>
        </p:nvSpPr>
        <p:spPr>
          <a:xfrm>
            <a:off x="6208712" y="2603500"/>
            <a:ext cx="4825159"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solidFill>
                  <a:schemeClr val="accent1"/>
                </a:solidFill>
              </a:defRPr>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09" name="Google Shape;109;p12"/>
          <p:cNvSpPr txBox="1"/>
          <p:nvPr>
            <p:ph idx="4" type="body"/>
          </p:nvPr>
        </p:nvSpPr>
        <p:spPr>
          <a:xfrm>
            <a:off x="6208712" y="3179762"/>
            <a:ext cx="4825159" cy="2840039"/>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sz="1800"/>
            </a:lvl1pPr>
            <a:lvl2pPr indent="-309880" lvl="1" marL="914400" algn="l">
              <a:spcBef>
                <a:spcPts val="1000"/>
              </a:spcBef>
              <a:spcAft>
                <a:spcPts val="0"/>
              </a:spcAft>
              <a:buSzPts val="1280"/>
              <a:buChar char="►"/>
              <a:defRPr sz="1600"/>
            </a:lvl2pPr>
            <a:lvl3pPr indent="-299719" lvl="2" marL="1371600" algn="l">
              <a:spcBef>
                <a:spcPts val="1000"/>
              </a:spcBef>
              <a:spcAft>
                <a:spcPts val="0"/>
              </a:spcAft>
              <a:buSzPts val="1120"/>
              <a:buChar char="►"/>
              <a:defRPr sz="1400"/>
            </a:lvl3pPr>
            <a:lvl4pPr indent="-289560" lvl="3" marL="1828800" algn="l">
              <a:spcBef>
                <a:spcPts val="1000"/>
              </a:spcBef>
              <a:spcAft>
                <a:spcPts val="0"/>
              </a:spcAft>
              <a:buSzPts val="960"/>
              <a:buChar char="►"/>
              <a:defRPr sz="1200"/>
            </a:lvl4pPr>
            <a:lvl5pPr indent="-289560" lvl="4" marL="2286000" algn="l">
              <a:spcBef>
                <a:spcPts val="1000"/>
              </a:spcBef>
              <a:spcAft>
                <a:spcPts val="0"/>
              </a:spcAft>
              <a:buSzPts val="960"/>
              <a:buChar char="►"/>
              <a:defRPr sz="1200"/>
            </a:lvl5pPr>
            <a:lvl6pPr indent="-289560" lvl="5" marL="2743200" algn="l">
              <a:spcBef>
                <a:spcPts val="1000"/>
              </a:spcBef>
              <a:spcAft>
                <a:spcPts val="0"/>
              </a:spcAft>
              <a:buSzPts val="960"/>
              <a:buChar char="►"/>
              <a:defRPr sz="1200"/>
            </a:lvl6pPr>
            <a:lvl7pPr indent="-289560" lvl="6" marL="3200400" algn="l">
              <a:spcBef>
                <a:spcPts val="1000"/>
              </a:spcBef>
              <a:spcAft>
                <a:spcPts val="0"/>
              </a:spcAft>
              <a:buSzPts val="960"/>
              <a:buChar char="►"/>
              <a:defRPr sz="1200"/>
            </a:lvl7pPr>
            <a:lvl8pPr indent="-289559" lvl="7" marL="3657600" algn="l">
              <a:spcBef>
                <a:spcPts val="1000"/>
              </a:spcBef>
              <a:spcAft>
                <a:spcPts val="0"/>
              </a:spcAft>
              <a:buSzPts val="960"/>
              <a:buChar char="►"/>
              <a:defRPr sz="1200"/>
            </a:lvl8pPr>
            <a:lvl9pPr indent="-289559" lvl="8" marL="4114800" algn="l">
              <a:spcBef>
                <a:spcPts val="1000"/>
              </a:spcBef>
              <a:spcAft>
                <a:spcPts val="0"/>
              </a:spcAft>
              <a:buSzPts val="960"/>
              <a:buChar char="►"/>
              <a:defRPr sz="1200"/>
            </a:lvl9pPr>
          </a:lstStyle>
          <a:p/>
        </p:txBody>
      </p:sp>
      <p:sp>
        <p:nvSpPr>
          <p:cNvPr id="110" name="Google Shape;110;p12"/>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2"/>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2"/>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entury Gothic"/>
                <a:ea typeface="Century Gothic"/>
                <a:cs typeface="Century Gothic"/>
                <a:sym typeface="Century Gothic"/>
              </a:defRPr>
            </a:lvl1pPr>
            <a:lvl2pPr indent="0" lvl="1" marL="0" marR="0" rtl="0" algn="l">
              <a:spcBef>
                <a:spcPts val="0"/>
              </a:spcBef>
              <a:buNone/>
              <a:defRPr sz="1800">
                <a:solidFill>
                  <a:schemeClr val="dk1"/>
                </a:solidFill>
                <a:latin typeface="Century Gothic"/>
                <a:ea typeface="Century Gothic"/>
                <a:cs typeface="Century Gothic"/>
                <a:sym typeface="Century Gothic"/>
              </a:defRPr>
            </a:lvl2pPr>
            <a:lvl3pPr indent="0" lvl="2" marL="0" marR="0" rtl="0" algn="l">
              <a:spcBef>
                <a:spcPts val="0"/>
              </a:spcBef>
              <a:buNone/>
              <a:defRPr sz="1800">
                <a:solidFill>
                  <a:schemeClr val="dk1"/>
                </a:solidFill>
                <a:latin typeface="Century Gothic"/>
                <a:ea typeface="Century Gothic"/>
                <a:cs typeface="Century Gothic"/>
                <a:sym typeface="Century Gothic"/>
              </a:defRPr>
            </a:lvl3pPr>
            <a:lvl4pPr indent="0" lvl="3" marL="0" marR="0" rtl="0" algn="l">
              <a:spcBef>
                <a:spcPts val="0"/>
              </a:spcBef>
              <a:buNone/>
              <a:defRPr sz="1800">
                <a:solidFill>
                  <a:schemeClr val="dk1"/>
                </a:solidFill>
                <a:latin typeface="Century Gothic"/>
                <a:ea typeface="Century Gothic"/>
                <a:cs typeface="Century Gothic"/>
                <a:sym typeface="Century Gothic"/>
              </a:defRPr>
            </a:lvl4pPr>
            <a:lvl5pPr indent="0" lvl="4" marL="0" marR="0" rtl="0" algn="l">
              <a:spcBef>
                <a:spcPts val="0"/>
              </a:spcBef>
              <a:buNone/>
              <a:defRPr sz="1800">
                <a:solidFill>
                  <a:schemeClr val="dk1"/>
                </a:solidFill>
                <a:latin typeface="Century Gothic"/>
                <a:ea typeface="Century Gothic"/>
                <a:cs typeface="Century Gothic"/>
                <a:sym typeface="Century Gothic"/>
              </a:defRPr>
            </a:lvl5pPr>
            <a:lvl6pPr indent="0" lvl="5" marL="0" marR="0" rtl="0" algn="l">
              <a:spcBef>
                <a:spcPts val="0"/>
              </a:spcBef>
              <a:buNone/>
              <a:defRPr sz="1800">
                <a:solidFill>
                  <a:schemeClr val="dk1"/>
                </a:solidFill>
                <a:latin typeface="Century Gothic"/>
                <a:ea typeface="Century Gothic"/>
                <a:cs typeface="Century Gothic"/>
                <a:sym typeface="Century Gothic"/>
              </a:defRPr>
            </a:lvl6pPr>
            <a:lvl7pPr indent="0" lvl="6" marL="0" marR="0" rtl="0" algn="l">
              <a:spcBef>
                <a:spcPts val="0"/>
              </a:spcBef>
              <a:buNone/>
              <a:defRPr sz="1800">
                <a:solidFill>
                  <a:schemeClr val="dk1"/>
                </a:solidFill>
                <a:latin typeface="Century Gothic"/>
                <a:ea typeface="Century Gothic"/>
                <a:cs typeface="Century Gothic"/>
                <a:sym typeface="Century Gothic"/>
              </a:defRPr>
            </a:lvl7pPr>
            <a:lvl8pPr indent="0" lvl="7" marL="0" marR="0" rtl="0" algn="l">
              <a:spcBef>
                <a:spcPts val="0"/>
              </a:spcBef>
              <a:buNone/>
              <a:defRPr sz="1800">
                <a:solidFill>
                  <a:schemeClr val="dk1"/>
                </a:solidFill>
                <a:latin typeface="Century Gothic"/>
                <a:ea typeface="Century Gothic"/>
                <a:cs typeface="Century Gothic"/>
                <a:sym typeface="Century Gothic"/>
              </a:defRPr>
            </a:lvl8pPr>
            <a:lvl9pPr indent="0" lvl="8" marL="0" marR="0" rtl="0" algn="l">
              <a:spcBef>
                <a:spcPts val="0"/>
              </a:spcBef>
              <a:buNone/>
              <a:defRPr sz="1800">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dul Saja" type="titleOnly">
  <p:cSld name="TITLE_ONLY">
    <p:spTree>
      <p:nvGrpSpPr>
        <p:cNvPr id="113" name="Shape 113"/>
        <p:cNvGrpSpPr/>
        <p:nvPr/>
      </p:nvGrpSpPr>
      <p:grpSpPr>
        <a:xfrm>
          <a:off x="0" y="0"/>
          <a:ext cx="0" cy="0"/>
          <a:chOff x="0" y="0"/>
          <a:chExt cx="0" cy="0"/>
        </a:xfrm>
      </p:grpSpPr>
      <p:sp>
        <p:nvSpPr>
          <p:cNvPr id="114" name="Google Shape;114;p13"/>
          <p:cNvSpPr txBox="1"/>
          <p:nvPr>
            <p:ph type="title"/>
          </p:nvPr>
        </p:nvSpPr>
        <p:spPr>
          <a:xfrm>
            <a:off x="1154954" y="973668"/>
            <a:ext cx="8761413" cy="70696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377A"/>
              </a:buClr>
              <a:buSzPts val="3600"/>
              <a:buFont typeface="Century Gothic"/>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3"/>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3"/>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3"/>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entury Gothic"/>
                <a:ea typeface="Century Gothic"/>
                <a:cs typeface="Century Gothic"/>
                <a:sym typeface="Century Gothic"/>
              </a:defRPr>
            </a:lvl1pPr>
            <a:lvl2pPr indent="0" lvl="1" marL="0" marR="0" rtl="0" algn="l">
              <a:spcBef>
                <a:spcPts val="0"/>
              </a:spcBef>
              <a:buNone/>
              <a:defRPr sz="1800">
                <a:solidFill>
                  <a:schemeClr val="dk1"/>
                </a:solidFill>
                <a:latin typeface="Century Gothic"/>
                <a:ea typeface="Century Gothic"/>
                <a:cs typeface="Century Gothic"/>
                <a:sym typeface="Century Gothic"/>
              </a:defRPr>
            </a:lvl2pPr>
            <a:lvl3pPr indent="0" lvl="2" marL="0" marR="0" rtl="0" algn="l">
              <a:spcBef>
                <a:spcPts val="0"/>
              </a:spcBef>
              <a:buNone/>
              <a:defRPr sz="1800">
                <a:solidFill>
                  <a:schemeClr val="dk1"/>
                </a:solidFill>
                <a:latin typeface="Century Gothic"/>
                <a:ea typeface="Century Gothic"/>
                <a:cs typeface="Century Gothic"/>
                <a:sym typeface="Century Gothic"/>
              </a:defRPr>
            </a:lvl3pPr>
            <a:lvl4pPr indent="0" lvl="3" marL="0" marR="0" rtl="0" algn="l">
              <a:spcBef>
                <a:spcPts val="0"/>
              </a:spcBef>
              <a:buNone/>
              <a:defRPr sz="1800">
                <a:solidFill>
                  <a:schemeClr val="dk1"/>
                </a:solidFill>
                <a:latin typeface="Century Gothic"/>
                <a:ea typeface="Century Gothic"/>
                <a:cs typeface="Century Gothic"/>
                <a:sym typeface="Century Gothic"/>
              </a:defRPr>
            </a:lvl4pPr>
            <a:lvl5pPr indent="0" lvl="4" marL="0" marR="0" rtl="0" algn="l">
              <a:spcBef>
                <a:spcPts val="0"/>
              </a:spcBef>
              <a:buNone/>
              <a:defRPr sz="1800">
                <a:solidFill>
                  <a:schemeClr val="dk1"/>
                </a:solidFill>
                <a:latin typeface="Century Gothic"/>
                <a:ea typeface="Century Gothic"/>
                <a:cs typeface="Century Gothic"/>
                <a:sym typeface="Century Gothic"/>
              </a:defRPr>
            </a:lvl5pPr>
            <a:lvl6pPr indent="0" lvl="5" marL="0" marR="0" rtl="0" algn="l">
              <a:spcBef>
                <a:spcPts val="0"/>
              </a:spcBef>
              <a:buNone/>
              <a:defRPr sz="1800">
                <a:solidFill>
                  <a:schemeClr val="dk1"/>
                </a:solidFill>
                <a:latin typeface="Century Gothic"/>
                <a:ea typeface="Century Gothic"/>
                <a:cs typeface="Century Gothic"/>
                <a:sym typeface="Century Gothic"/>
              </a:defRPr>
            </a:lvl6pPr>
            <a:lvl7pPr indent="0" lvl="6" marL="0" marR="0" rtl="0" algn="l">
              <a:spcBef>
                <a:spcPts val="0"/>
              </a:spcBef>
              <a:buNone/>
              <a:defRPr sz="1800">
                <a:solidFill>
                  <a:schemeClr val="dk1"/>
                </a:solidFill>
                <a:latin typeface="Century Gothic"/>
                <a:ea typeface="Century Gothic"/>
                <a:cs typeface="Century Gothic"/>
                <a:sym typeface="Century Gothic"/>
              </a:defRPr>
            </a:lvl7pPr>
            <a:lvl8pPr indent="0" lvl="7" marL="0" marR="0" rtl="0" algn="l">
              <a:spcBef>
                <a:spcPts val="0"/>
              </a:spcBef>
              <a:buNone/>
              <a:defRPr sz="1800">
                <a:solidFill>
                  <a:schemeClr val="dk1"/>
                </a:solidFill>
                <a:latin typeface="Century Gothic"/>
                <a:ea typeface="Century Gothic"/>
                <a:cs typeface="Century Gothic"/>
                <a:sym typeface="Century Gothic"/>
              </a:defRPr>
            </a:lvl8pPr>
            <a:lvl9pPr indent="0" lvl="8" marL="0" marR="0" rtl="0" algn="l">
              <a:spcBef>
                <a:spcPts val="0"/>
              </a:spcBef>
              <a:buNone/>
              <a:defRPr sz="1800">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osong" showMasterSp="0" type="blank">
  <p:cSld name="BLANK">
    <p:spTree>
      <p:nvGrpSpPr>
        <p:cNvPr id="118" name="Shape 118"/>
        <p:cNvGrpSpPr/>
        <p:nvPr/>
      </p:nvGrpSpPr>
      <p:grpSpPr>
        <a:xfrm>
          <a:off x="0" y="0"/>
          <a:ext cx="0" cy="0"/>
          <a:chOff x="0" y="0"/>
          <a:chExt cx="0" cy="0"/>
        </a:xfrm>
      </p:grpSpPr>
      <p:sp>
        <p:nvSpPr>
          <p:cNvPr id="119" name="Google Shape;119;p14"/>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470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4"/>
          <p:cNvSpPr txBox="1"/>
          <p:nvPr>
            <p:ph idx="12" type="sldNum"/>
          </p:nvPr>
        </p:nvSpPr>
        <p:spPr>
          <a:xfrm>
            <a:off x="10352540" y="295729"/>
            <a:ext cx="838199" cy="7676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entury Gothic"/>
                <a:ea typeface="Century Gothic"/>
                <a:cs typeface="Century Gothic"/>
                <a:sym typeface="Century Gothic"/>
              </a:defRPr>
            </a:lvl1pPr>
            <a:lvl2pPr indent="0" lvl="1" marL="0" marR="0" rtl="0" algn="l">
              <a:spcBef>
                <a:spcPts val="0"/>
              </a:spcBef>
              <a:buNone/>
              <a:defRPr sz="1800">
                <a:solidFill>
                  <a:schemeClr val="dk1"/>
                </a:solidFill>
                <a:latin typeface="Century Gothic"/>
                <a:ea typeface="Century Gothic"/>
                <a:cs typeface="Century Gothic"/>
                <a:sym typeface="Century Gothic"/>
              </a:defRPr>
            </a:lvl2pPr>
            <a:lvl3pPr indent="0" lvl="2" marL="0" marR="0" rtl="0" algn="l">
              <a:spcBef>
                <a:spcPts val="0"/>
              </a:spcBef>
              <a:buNone/>
              <a:defRPr sz="1800">
                <a:solidFill>
                  <a:schemeClr val="dk1"/>
                </a:solidFill>
                <a:latin typeface="Century Gothic"/>
                <a:ea typeface="Century Gothic"/>
                <a:cs typeface="Century Gothic"/>
                <a:sym typeface="Century Gothic"/>
              </a:defRPr>
            </a:lvl3pPr>
            <a:lvl4pPr indent="0" lvl="3" marL="0" marR="0" rtl="0" algn="l">
              <a:spcBef>
                <a:spcPts val="0"/>
              </a:spcBef>
              <a:buNone/>
              <a:defRPr sz="1800">
                <a:solidFill>
                  <a:schemeClr val="dk1"/>
                </a:solidFill>
                <a:latin typeface="Century Gothic"/>
                <a:ea typeface="Century Gothic"/>
                <a:cs typeface="Century Gothic"/>
                <a:sym typeface="Century Gothic"/>
              </a:defRPr>
            </a:lvl4pPr>
            <a:lvl5pPr indent="0" lvl="4" marL="0" marR="0" rtl="0" algn="l">
              <a:spcBef>
                <a:spcPts val="0"/>
              </a:spcBef>
              <a:buNone/>
              <a:defRPr sz="1800">
                <a:solidFill>
                  <a:schemeClr val="dk1"/>
                </a:solidFill>
                <a:latin typeface="Century Gothic"/>
                <a:ea typeface="Century Gothic"/>
                <a:cs typeface="Century Gothic"/>
                <a:sym typeface="Century Gothic"/>
              </a:defRPr>
            </a:lvl5pPr>
            <a:lvl6pPr indent="0" lvl="5" marL="0" marR="0" rtl="0" algn="l">
              <a:spcBef>
                <a:spcPts val="0"/>
              </a:spcBef>
              <a:buNone/>
              <a:defRPr sz="1800">
                <a:solidFill>
                  <a:schemeClr val="dk1"/>
                </a:solidFill>
                <a:latin typeface="Century Gothic"/>
                <a:ea typeface="Century Gothic"/>
                <a:cs typeface="Century Gothic"/>
                <a:sym typeface="Century Gothic"/>
              </a:defRPr>
            </a:lvl6pPr>
            <a:lvl7pPr indent="0" lvl="6" marL="0" marR="0" rtl="0" algn="l">
              <a:spcBef>
                <a:spcPts val="0"/>
              </a:spcBef>
              <a:buNone/>
              <a:defRPr sz="1800">
                <a:solidFill>
                  <a:schemeClr val="dk1"/>
                </a:solidFill>
                <a:latin typeface="Century Gothic"/>
                <a:ea typeface="Century Gothic"/>
                <a:cs typeface="Century Gothic"/>
                <a:sym typeface="Century Gothic"/>
              </a:defRPr>
            </a:lvl7pPr>
            <a:lvl8pPr indent="0" lvl="7" marL="0" marR="0" rtl="0" algn="l">
              <a:spcBef>
                <a:spcPts val="0"/>
              </a:spcBef>
              <a:buNone/>
              <a:defRPr sz="1800">
                <a:solidFill>
                  <a:schemeClr val="dk1"/>
                </a:solidFill>
                <a:latin typeface="Century Gothic"/>
                <a:ea typeface="Century Gothic"/>
                <a:cs typeface="Century Gothic"/>
                <a:sym typeface="Century Gothic"/>
              </a:defRPr>
            </a:lvl8pPr>
            <a:lvl9pPr indent="0" lvl="8" marL="0" marR="0" rtl="0" algn="l">
              <a:spcBef>
                <a:spcPts val="0"/>
              </a:spcBef>
              <a:buNone/>
              <a:defRPr sz="1800">
                <a:solidFill>
                  <a:schemeClr val="dk1"/>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5"/>
          <p:cNvGrpSpPr/>
          <p:nvPr/>
        </p:nvGrpSpPr>
        <p:grpSpPr>
          <a:xfrm>
            <a:off x="0" y="1587"/>
            <a:ext cx="12192000" cy="6856413"/>
            <a:chOff x="0" y="1587"/>
            <a:chExt cx="12192000" cy="6856413"/>
          </a:xfrm>
        </p:grpSpPr>
        <p:sp>
          <p:nvSpPr>
            <p:cNvPr id="7" name="Google Shape;7;p5"/>
            <p:cNvSpPr/>
            <p:nvPr/>
          </p:nvSpPr>
          <p:spPr>
            <a:xfrm>
              <a:off x="0" y="2667000"/>
              <a:ext cx="4191000" cy="4191000"/>
            </a:xfrm>
            <a:prstGeom prst="ellipse">
              <a:avLst/>
            </a:prstGeom>
            <a:gradFill>
              <a:gsLst>
                <a:gs pos="0">
                  <a:srgbClr val="9B6BF2">
                    <a:alpha val="10980"/>
                  </a:srgbClr>
                </a:gs>
                <a:gs pos="36000">
                  <a:srgbClr val="9B6BF2">
                    <a:alpha val="9803"/>
                  </a:srgbClr>
                </a:gs>
                <a:gs pos="75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5"/>
            <p:cNvSpPr/>
            <p:nvPr/>
          </p:nvSpPr>
          <p:spPr>
            <a:xfrm>
              <a:off x="0" y="2895600"/>
              <a:ext cx="2362200" cy="2362200"/>
            </a:xfrm>
            <a:prstGeom prst="ellipse">
              <a:avLst/>
            </a:prstGeom>
            <a:gradFill>
              <a:gsLst>
                <a:gs pos="0">
                  <a:srgbClr val="9B6BF2">
                    <a:alpha val="7843"/>
                  </a:srgbClr>
                </a:gs>
                <a:gs pos="36000">
                  <a:srgbClr val="9B6BF2">
                    <a:alpha val="7843"/>
                  </a:srgbClr>
                </a:gs>
                <a:gs pos="72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5"/>
            <p:cNvSpPr/>
            <p:nvPr/>
          </p:nvSpPr>
          <p:spPr>
            <a:xfrm>
              <a:off x="8609012" y="5867400"/>
              <a:ext cx="990600" cy="990600"/>
            </a:xfrm>
            <a:prstGeom prst="ellipse">
              <a:avLst/>
            </a:prstGeom>
            <a:gradFill>
              <a:gsLst>
                <a:gs pos="0">
                  <a:srgbClr val="9B6BF2">
                    <a:alpha val="13725"/>
                  </a:srgbClr>
                </a:gs>
                <a:gs pos="36000">
                  <a:srgbClr val="9B6BF2">
                    <a:alpha val="6666"/>
                  </a:srgbClr>
                </a:gs>
                <a:gs pos="66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5"/>
            <p:cNvSpPr/>
            <p:nvPr/>
          </p:nvSpPr>
          <p:spPr>
            <a:xfrm>
              <a:off x="8609012" y="1676400"/>
              <a:ext cx="2819400" cy="2819400"/>
            </a:xfrm>
            <a:prstGeom prst="ellipse">
              <a:avLst/>
            </a:prstGeom>
            <a:gradFill>
              <a:gsLst>
                <a:gs pos="0">
                  <a:srgbClr val="9B6BF2">
                    <a:alpha val="6666"/>
                  </a:srgbClr>
                </a:gs>
                <a:gs pos="36000">
                  <a:srgbClr val="9B6BF2">
                    <a:alpha val="5882"/>
                  </a:srgbClr>
                </a:gs>
                <a:gs pos="69000">
                  <a:srgbClr val="9B6BF2">
                    <a:alpha val="0"/>
                  </a:srgbClr>
                </a:gs>
                <a:gs pos="100000">
                  <a:srgbClr val="9B6BF2">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5"/>
            <p:cNvSpPr/>
            <p:nvPr/>
          </p:nvSpPr>
          <p:spPr>
            <a:xfrm rot="-589932">
              <a:off x="8490951" y="1797517"/>
              <a:ext cx="3299407" cy="440924"/>
            </a:xfrm>
            <a:custGeom>
              <a:rect b="b" l="l" r="r" t="t"/>
              <a:pathLst>
                <a:path extrusionOk="0" h="5291" w="10000">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lt1">
                <a:alpha val="2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5"/>
            <p:cNvSpPr/>
            <p:nvPr/>
          </p:nvSpPr>
          <p:spPr>
            <a:xfrm>
              <a:off x="459506" y="1866405"/>
              <a:ext cx="11277600" cy="4533900"/>
            </a:xfrm>
            <a:custGeom>
              <a:rect b="b" l="l" r="r" t="t"/>
              <a:pathLst>
                <a:path extrusionOk="0" h="2856" w="7104">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lt1"/>
            </a:solidFill>
            <a:ln>
              <a:noFill/>
            </a:ln>
          </p:spPr>
        </p:sp>
        <p:sp>
          <p:nvSpPr>
            <p:cNvPr id="13" name="Google Shape;13;p5"/>
            <p:cNvSpPr/>
            <p:nvPr/>
          </p:nvSpPr>
          <p:spPr>
            <a:xfrm>
              <a:off x="0" y="1587"/>
              <a:ext cx="12192000" cy="6856413"/>
            </a:xfrm>
            <a:custGeom>
              <a:rect b="b" l="l" r="r" t="t"/>
              <a:pathLst>
                <a:path extrusionOk="0" h="8638" w="15356">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lt1"/>
            </a:solidFill>
            <a:ln>
              <a:noFill/>
            </a:ln>
          </p:spPr>
        </p:sp>
      </p:grpSp>
      <p:sp>
        <p:nvSpPr>
          <p:cNvPr id="14" name="Google Shape;14;p5"/>
          <p:cNvSpPr txBox="1"/>
          <p:nvPr>
            <p:ph type="title"/>
          </p:nvPr>
        </p:nvSpPr>
        <p:spPr>
          <a:xfrm>
            <a:off x="5818077" y="360728"/>
            <a:ext cx="6117512" cy="70696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rgbClr val="00377A"/>
              </a:buClr>
              <a:buSzPts val="3600"/>
              <a:buFont typeface="Century Gothic"/>
              <a:buNone/>
              <a:defRPr b="1" i="0" sz="3600" u="none" cap="none" strike="noStrike">
                <a:solidFill>
                  <a:srgbClr val="00377A"/>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5" name="Google Shape;15;p5"/>
          <p:cNvSpPr txBox="1"/>
          <p:nvPr>
            <p:ph idx="1" type="body"/>
          </p:nvPr>
        </p:nvSpPr>
        <p:spPr>
          <a:xfrm>
            <a:off x="5818077" y="1426833"/>
            <a:ext cx="6117512" cy="4668671"/>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00377A"/>
                </a:solidFill>
                <a:latin typeface="Century Gothic"/>
                <a:ea typeface="Century Gothic"/>
                <a:cs typeface="Century Gothic"/>
                <a:sym typeface="Century Gothic"/>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00377A"/>
                </a:solidFill>
                <a:latin typeface="Century Gothic"/>
                <a:ea typeface="Century Gothic"/>
                <a:cs typeface="Century Gothic"/>
                <a:sym typeface="Century Gothic"/>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00377A"/>
                </a:solidFill>
                <a:latin typeface="Century Gothic"/>
                <a:ea typeface="Century Gothic"/>
                <a:cs typeface="Century Gothic"/>
                <a:sym typeface="Century Gothic"/>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00377A"/>
                </a:solidFill>
                <a:latin typeface="Century Gothic"/>
                <a:ea typeface="Century Gothic"/>
                <a:cs typeface="Century Gothic"/>
                <a:sym typeface="Century Gothic"/>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00377A"/>
                </a:solidFill>
                <a:latin typeface="Century Gothic"/>
                <a:ea typeface="Century Gothic"/>
                <a:cs typeface="Century Gothic"/>
                <a:sym typeface="Century Gothic"/>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16" name="Google Shape;16;p5"/>
          <p:cNvSpPr txBox="1"/>
          <p:nvPr>
            <p:ph idx="10" type="dt"/>
          </p:nvPr>
        </p:nvSpPr>
        <p:spPr>
          <a:xfrm>
            <a:off x="10653104" y="6391838"/>
            <a:ext cx="990599" cy="304799"/>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7" name="Google Shape;17;p5"/>
          <p:cNvSpPr txBox="1"/>
          <p:nvPr>
            <p:ph idx="11" type="ftr"/>
          </p:nvPr>
        </p:nvSpPr>
        <p:spPr>
          <a:xfrm>
            <a:off x="561110" y="6391838"/>
            <a:ext cx="3859795" cy="30480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1000" u="none" cap="none" strike="noStrike">
                <a:solidFill>
                  <a:schemeClr val="accent1"/>
                </a:solidFill>
                <a:latin typeface="Century Gothic"/>
                <a:ea typeface="Century Gothic"/>
                <a:cs typeface="Century Gothic"/>
                <a:sym typeface="Century Gothic"/>
              </a:defRPr>
            </a:lvl1pPr>
            <a:lvl2pPr lvl="1"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18" name="Google Shape;18;p5"/>
          <p:cNvSpPr txBox="1"/>
          <p:nvPr/>
        </p:nvSpPr>
        <p:spPr>
          <a:xfrm>
            <a:off x="5787055" y="1630470"/>
            <a:ext cx="4283821" cy="3416300"/>
          </a:xfrm>
          <a:prstGeom prst="rect">
            <a:avLst/>
          </a:prstGeom>
          <a:noFill/>
          <a:ln>
            <a:noFill/>
          </a:ln>
        </p:spPr>
        <p:txBody>
          <a:bodyPr anchorCtr="0" anchor="t" bIns="45700" lIns="91425" spcFirstLastPara="1" rIns="91425" wrap="square" tIns="45700">
            <a:noAutofit/>
          </a:bodyPr>
          <a:lstStyle/>
          <a:p>
            <a:pPr indent="-251459" lvl="0" marL="342900" marR="0" rtl="0" algn="l">
              <a:spcBef>
                <a:spcPts val="0"/>
              </a:spcBef>
              <a:spcAft>
                <a:spcPts val="0"/>
              </a:spcAft>
              <a:buClr>
                <a:schemeClr val="accent1"/>
              </a:buClr>
              <a:buSzPts val="1440"/>
              <a:buFont typeface="Noto Sans Symbols"/>
              <a:buNone/>
            </a:pPr>
            <a:r>
              <a:t/>
            </a:r>
            <a:endParaRPr b="0" i="0" sz="1800" u="none" cap="none" strike="noStrike">
              <a:solidFill>
                <a:srgbClr val="00377A"/>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
          <p:cNvSpPr txBox="1"/>
          <p:nvPr>
            <p:ph type="ctrTitle"/>
          </p:nvPr>
        </p:nvSpPr>
        <p:spPr>
          <a:xfrm>
            <a:off x="4912697" y="1806079"/>
            <a:ext cx="6124348" cy="2677648"/>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D"/>
              <a:t>12. Pola Desain (Design Patterns)</a:t>
            </a:r>
            <a:endParaRPr/>
          </a:p>
        </p:txBody>
      </p:sp>
      <p:sp>
        <p:nvSpPr>
          <p:cNvPr id="163" name="Google Shape;163;p1"/>
          <p:cNvSpPr txBox="1"/>
          <p:nvPr>
            <p:ph idx="1" type="subTitle"/>
          </p:nvPr>
        </p:nvSpPr>
        <p:spPr>
          <a:xfrm>
            <a:off x="4912697" y="4777380"/>
            <a:ext cx="6124348" cy="86142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lang="en-ID"/>
              <a:t>PEMOGRAMANBERORIENTASI OBJECT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36a3db280ef_0_1"/>
          <p:cNvSpPr txBox="1"/>
          <p:nvPr>
            <p:ph type="title"/>
          </p:nvPr>
        </p:nvSpPr>
        <p:spPr>
          <a:xfrm>
            <a:off x="305506" y="934065"/>
            <a:ext cx="56352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D"/>
              <a:t>1. Konsep dan Pentingnya Pola Desain</a:t>
            </a:r>
            <a:endParaRPr/>
          </a:p>
        </p:txBody>
      </p:sp>
      <p:sp>
        <p:nvSpPr>
          <p:cNvPr id="169" name="Google Shape;169;g36a3db280ef_0_1"/>
          <p:cNvSpPr txBox="1"/>
          <p:nvPr>
            <p:ph idx="1" type="body"/>
          </p:nvPr>
        </p:nvSpPr>
        <p:spPr>
          <a:xfrm>
            <a:off x="287425" y="2182750"/>
            <a:ext cx="11000100" cy="42309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1000"/>
              </a:spcBef>
              <a:spcAft>
                <a:spcPts val="0"/>
              </a:spcAft>
              <a:buClr>
                <a:schemeClr val="dk1"/>
              </a:buClr>
              <a:buSzPts val="1100"/>
              <a:buFont typeface="Arial"/>
              <a:buNone/>
            </a:pPr>
            <a:r>
              <a:rPr lang="en-ID"/>
              <a:t>Apa itu pola desain?</a:t>
            </a:r>
            <a:endParaRPr/>
          </a:p>
          <a:p>
            <a:pPr indent="0" lvl="0" marL="0" rtl="0" algn="l">
              <a:spcBef>
                <a:spcPts val="1000"/>
              </a:spcBef>
              <a:spcAft>
                <a:spcPts val="0"/>
              </a:spcAft>
              <a:buClr>
                <a:schemeClr val="dk1"/>
              </a:buClr>
              <a:buSzPts val="1100"/>
              <a:buFont typeface="Arial"/>
              <a:buNone/>
            </a:pPr>
            <a:r>
              <a:rPr lang="en-ID"/>
              <a:t>Pola desain adalah pendekatan atau cara terbaik dalam menyelesaikan masalah yang sering terjadi dalam pengembangan perangkat lunak berbasis OOP.</a:t>
            </a:r>
            <a:endParaRPr/>
          </a:p>
          <a:p>
            <a:pPr indent="0" lvl="0" marL="0" rtl="0" algn="l">
              <a:spcBef>
                <a:spcPts val="1000"/>
              </a:spcBef>
              <a:spcAft>
                <a:spcPts val="0"/>
              </a:spcAft>
              <a:buClr>
                <a:schemeClr val="dk1"/>
              </a:buClr>
              <a:buSzPts val="1100"/>
              <a:buFont typeface="Arial"/>
              <a:buNone/>
            </a:pPr>
            <a:r>
              <a:rPr lang="en-ID"/>
              <a:t>Kenapa penting?</a:t>
            </a:r>
            <a:endParaRPr/>
          </a:p>
          <a:p>
            <a:pPr indent="-320040" lvl="0" marL="457200" rtl="0" algn="l">
              <a:spcBef>
                <a:spcPts val="1000"/>
              </a:spcBef>
              <a:spcAft>
                <a:spcPts val="0"/>
              </a:spcAft>
              <a:buSzPts val="1440"/>
              <a:buChar char="►"/>
            </a:pPr>
            <a:r>
              <a:rPr lang="en-ID"/>
              <a:t>Meningkatkan keterbacaan kode → Mempermudah tim lain memahami struktur kode.</a:t>
            </a:r>
            <a:endParaRPr/>
          </a:p>
          <a:p>
            <a:pPr indent="-320040" lvl="0" marL="457200" rtl="0" algn="l">
              <a:spcBef>
                <a:spcPts val="0"/>
              </a:spcBef>
              <a:spcAft>
                <a:spcPts val="0"/>
              </a:spcAft>
              <a:buSzPts val="1440"/>
              <a:buChar char="►"/>
            </a:pPr>
            <a:r>
              <a:rPr lang="en-ID"/>
              <a:t>Mempermudah pemeliharaan dan pengembangan → Kode lebih fleksibel untuk dikembangkan lebih lanjut.</a:t>
            </a:r>
            <a:endParaRPr/>
          </a:p>
          <a:p>
            <a:pPr indent="-320040" lvl="0" marL="457200" rtl="0" algn="l">
              <a:spcBef>
                <a:spcPts val="0"/>
              </a:spcBef>
              <a:spcAft>
                <a:spcPts val="0"/>
              </a:spcAft>
              <a:buSzPts val="1440"/>
              <a:buChar char="►"/>
            </a:pPr>
            <a:r>
              <a:rPr lang="en-ID"/>
              <a:t>Menghindari pengulangan kode (redundansi) → Mengoptimalkan efisiensi kode dengan cara yang lebih rapi dan terstruktur.</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lang="en-ID"/>
              <a:t>Tiga kategori utama dalam pola desain:</a:t>
            </a:r>
            <a:endParaRPr/>
          </a:p>
          <a:p>
            <a:pPr indent="-320040" lvl="0" marL="457200" rtl="0" algn="l">
              <a:spcBef>
                <a:spcPts val="1000"/>
              </a:spcBef>
              <a:spcAft>
                <a:spcPts val="0"/>
              </a:spcAft>
              <a:buSzPts val="1440"/>
              <a:buAutoNum type="arabicPeriod"/>
            </a:pPr>
            <a:r>
              <a:rPr lang="en-ID"/>
              <a:t>Creational Patterns → Cara membuat objek secara efisien (contoh: Singleton, Factory).</a:t>
            </a:r>
            <a:endParaRPr/>
          </a:p>
          <a:p>
            <a:pPr indent="-320040" lvl="0" marL="457200" rtl="0" algn="l">
              <a:spcBef>
                <a:spcPts val="0"/>
              </a:spcBef>
              <a:spcAft>
                <a:spcPts val="0"/>
              </a:spcAft>
              <a:buSzPts val="1440"/>
              <a:buAutoNum type="arabicPeriod"/>
            </a:pPr>
            <a:r>
              <a:rPr lang="en-ID"/>
              <a:t>Structural Patterns → Cara menyusun hubungan antara objek (contoh: Adapter, Decorator).</a:t>
            </a:r>
            <a:endParaRPr/>
          </a:p>
          <a:p>
            <a:pPr indent="-320040" lvl="0" marL="457200" rtl="0" algn="l">
              <a:spcBef>
                <a:spcPts val="0"/>
              </a:spcBef>
              <a:spcAft>
                <a:spcPts val="0"/>
              </a:spcAft>
              <a:buSzPts val="1440"/>
              <a:buAutoNum type="arabicPeriod"/>
            </a:pPr>
            <a:r>
              <a:rPr lang="en-ID"/>
              <a:t>Behavioral Patterns → Cara objek berkomunikasi satu sama lain (contoh: Observer, Strategy).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6a3db280ef_0_9"/>
          <p:cNvSpPr txBox="1"/>
          <p:nvPr>
            <p:ph type="title"/>
          </p:nvPr>
        </p:nvSpPr>
        <p:spPr>
          <a:xfrm>
            <a:off x="305498" y="934075"/>
            <a:ext cx="72414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D"/>
              <a:t>2. Implementasi Pola Desain dalam JavaScript</a:t>
            </a:r>
            <a:endParaRPr/>
          </a:p>
        </p:txBody>
      </p:sp>
      <p:sp>
        <p:nvSpPr>
          <p:cNvPr id="175" name="Google Shape;175;g36a3db280ef_0_9"/>
          <p:cNvSpPr txBox="1"/>
          <p:nvPr>
            <p:ph idx="1" type="body"/>
          </p:nvPr>
        </p:nvSpPr>
        <p:spPr>
          <a:xfrm>
            <a:off x="287434" y="2182760"/>
            <a:ext cx="5635200" cy="38370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D"/>
              <a:t>singletone </a:t>
            </a:r>
            <a:endParaRPr/>
          </a:p>
          <a:p>
            <a:pPr indent="-342900" lvl="0" marL="342900" rtl="0" algn="l">
              <a:spcBef>
                <a:spcPts val="1000"/>
              </a:spcBef>
              <a:spcAft>
                <a:spcPts val="0"/>
              </a:spcAft>
              <a:buSzPts val="1440"/>
              <a:buChar char="►"/>
            </a:pPr>
            <a:r>
              <a:rPr lang="en-ID"/>
              <a:t>secretary</a:t>
            </a:r>
            <a:endParaRPr/>
          </a:p>
          <a:p>
            <a:pPr indent="-342900" lvl="0" marL="342900" rtl="0" algn="l">
              <a:spcBef>
                <a:spcPts val="1000"/>
              </a:spcBef>
              <a:spcAft>
                <a:spcPts val="0"/>
              </a:spcAft>
              <a:buSzPts val="1440"/>
              <a:buChar char="►"/>
            </a:pPr>
            <a:r>
              <a:rPr lang="en-ID"/>
              <a:t>observer</a:t>
            </a:r>
            <a:endParaRPr/>
          </a:p>
        </p:txBody>
      </p:sp>
      <p:pic>
        <p:nvPicPr>
          <p:cNvPr id="176" name="Google Shape;176;g36a3db280ef_0_9"/>
          <p:cNvPicPr preferRelativeResize="0"/>
          <p:nvPr>
            <p:ph idx="2" type="body"/>
          </p:nvPr>
        </p:nvPicPr>
        <p:blipFill rotWithShape="1">
          <a:blip r:embed="rId3">
            <a:alphaModFix/>
          </a:blip>
          <a:srcRect b="0" l="0" r="0" t="0"/>
          <a:stretch/>
        </p:blipFill>
        <p:spPr>
          <a:xfrm>
            <a:off x="7138848" y="1837586"/>
            <a:ext cx="4022700" cy="4022700"/>
          </a:xfrm>
          <a:prstGeom prst="rect">
            <a:avLst/>
          </a:prstGeom>
          <a:noFill/>
          <a:ln>
            <a:noFill/>
          </a:ln>
        </p:spPr>
      </p:pic>
      <p:pic>
        <p:nvPicPr>
          <p:cNvPr descr="A logo of a google chrome browser&#10;&#10;AI-generated content may be incorrect." id="177" name="Google Shape;177;g36a3db280ef_0_9"/>
          <p:cNvPicPr preferRelativeResize="0"/>
          <p:nvPr/>
        </p:nvPicPr>
        <p:blipFill rotWithShape="1">
          <a:blip r:embed="rId4">
            <a:alphaModFix/>
          </a:blip>
          <a:srcRect b="0" l="0" r="0" t="0"/>
          <a:stretch/>
        </p:blipFill>
        <p:spPr>
          <a:xfrm>
            <a:off x="7773026" y="537450"/>
            <a:ext cx="2499187" cy="1784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6a3db280ef_0_17"/>
          <p:cNvSpPr txBox="1"/>
          <p:nvPr>
            <p:ph type="title"/>
          </p:nvPr>
        </p:nvSpPr>
        <p:spPr>
          <a:xfrm>
            <a:off x="305498" y="934075"/>
            <a:ext cx="72414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D"/>
              <a:t>2.1. </a:t>
            </a:r>
            <a:r>
              <a:rPr lang="en-ID"/>
              <a:t>Singleton Pattern</a:t>
            </a:r>
            <a:endParaRPr/>
          </a:p>
        </p:txBody>
      </p:sp>
      <p:sp>
        <p:nvSpPr>
          <p:cNvPr id="183" name="Google Shape;183;g36a3db280ef_0_17"/>
          <p:cNvSpPr txBox="1"/>
          <p:nvPr>
            <p:ph idx="1" type="body"/>
          </p:nvPr>
        </p:nvSpPr>
        <p:spPr>
          <a:xfrm>
            <a:off x="287434" y="2182760"/>
            <a:ext cx="5635200" cy="38370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1100"/>
              <a:buFont typeface="Arial"/>
              <a:buNone/>
            </a:pPr>
            <a:r>
              <a:rPr lang="en-ID"/>
              <a:t>Singleton memastikan bahwa hanya ada satu instance dari sebuah kelas yang dapat digunakan dalam seluruh aplikasi. Pola ini sering digunakan dalam pengelolaan konfigurasi aplikasi, caching, atau koneksi database.</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184" name="Google Shape;184;g36a3db280ef_0_17"/>
          <p:cNvSpPr txBox="1"/>
          <p:nvPr>
            <p:ph idx="1" type="body"/>
          </p:nvPr>
        </p:nvSpPr>
        <p:spPr>
          <a:xfrm>
            <a:off x="6226775" y="934071"/>
            <a:ext cx="5635200" cy="52701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1000"/>
              </a:spcBef>
              <a:spcAft>
                <a:spcPts val="0"/>
              </a:spcAft>
              <a:buClr>
                <a:schemeClr val="dk1"/>
              </a:buClr>
              <a:buSzPct val="61111"/>
              <a:buFont typeface="Arial"/>
              <a:buNone/>
            </a:pPr>
            <a:r>
              <a:rPr lang="en-ID"/>
              <a:t>class Database {</a:t>
            </a:r>
            <a:endParaRPr/>
          </a:p>
          <a:p>
            <a:pPr indent="0" lvl="0" marL="0" rtl="0" algn="l">
              <a:spcBef>
                <a:spcPts val="1000"/>
              </a:spcBef>
              <a:spcAft>
                <a:spcPts val="0"/>
              </a:spcAft>
              <a:buClr>
                <a:schemeClr val="dk1"/>
              </a:buClr>
              <a:buSzPct val="61111"/>
              <a:buFont typeface="Arial"/>
              <a:buNone/>
            </a:pPr>
            <a:r>
              <a:rPr lang="en-ID"/>
              <a:t>constructor() {</a:t>
            </a:r>
            <a:endParaRPr/>
          </a:p>
          <a:p>
            <a:pPr indent="0" lvl="0" marL="0" rtl="0" algn="l">
              <a:spcBef>
                <a:spcPts val="1000"/>
              </a:spcBef>
              <a:spcAft>
                <a:spcPts val="0"/>
              </a:spcAft>
              <a:buClr>
                <a:schemeClr val="dk1"/>
              </a:buClr>
              <a:buSzPct val="61111"/>
              <a:buFont typeface="Arial"/>
              <a:buNone/>
            </a:pPr>
            <a:r>
              <a:rPr lang="en-ID"/>
              <a:t>        if (!Database.instance) {</a:t>
            </a:r>
            <a:endParaRPr/>
          </a:p>
          <a:p>
            <a:pPr indent="0" lvl="0" marL="0" rtl="0" algn="l">
              <a:spcBef>
                <a:spcPts val="1000"/>
              </a:spcBef>
              <a:spcAft>
                <a:spcPts val="0"/>
              </a:spcAft>
              <a:buClr>
                <a:schemeClr val="dk1"/>
              </a:buClr>
              <a:buSzPct val="61111"/>
              <a:buFont typeface="Arial"/>
              <a:buNone/>
            </a:pPr>
            <a:r>
              <a:rPr lang="en-ID"/>
              <a:t>            this.connection = "Koneksi ke database berhasil";</a:t>
            </a:r>
            <a:endParaRPr/>
          </a:p>
          <a:p>
            <a:pPr indent="0" lvl="0" marL="0" rtl="0" algn="l">
              <a:spcBef>
                <a:spcPts val="1000"/>
              </a:spcBef>
              <a:spcAft>
                <a:spcPts val="0"/>
              </a:spcAft>
              <a:buClr>
                <a:schemeClr val="dk1"/>
              </a:buClr>
              <a:buSzPct val="61111"/>
              <a:buFont typeface="Arial"/>
              <a:buNone/>
            </a:pPr>
            <a:r>
              <a:rPr lang="en-ID"/>
              <a:t>            Database.instance = this;</a:t>
            </a:r>
            <a:endParaRPr/>
          </a:p>
          <a:p>
            <a:pPr indent="0" lvl="0" marL="0" rtl="0" algn="l">
              <a:spcBef>
                <a:spcPts val="1000"/>
              </a:spcBef>
              <a:spcAft>
                <a:spcPts val="0"/>
              </a:spcAft>
              <a:buClr>
                <a:schemeClr val="dk1"/>
              </a:buClr>
              <a:buSzPct val="61111"/>
              <a:buFont typeface="Arial"/>
              <a:buNone/>
            </a:pPr>
            <a:r>
              <a:rPr lang="en-ID"/>
              <a:t>        }</a:t>
            </a:r>
            <a:endParaRPr/>
          </a:p>
          <a:p>
            <a:pPr indent="0" lvl="0" marL="0" rtl="0" algn="l">
              <a:spcBef>
                <a:spcPts val="1000"/>
              </a:spcBef>
              <a:spcAft>
                <a:spcPts val="0"/>
              </a:spcAft>
              <a:buClr>
                <a:schemeClr val="dk1"/>
              </a:buClr>
              <a:buSzPct val="61111"/>
              <a:buFont typeface="Arial"/>
              <a:buNone/>
            </a:pPr>
            <a:r>
              <a:rPr lang="en-ID"/>
              <a:t>        return Database.instance;</a:t>
            </a:r>
            <a:endParaRPr/>
          </a:p>
          <a:p>
            <a:pPr indent="0" lvl="0" marL="0" rtl="0" algn="l">
              <a:spcBef>
                <a:spcPts val="1000"/>
              </a:spcBef>
              <a:spcAft>
                <a:spcPts val="0"/>
              </a:spcAft>
              <a:buClr>
                <a:schemeClr val="dk1"/>
              </a:buClr>
              <a:buSzPct val="61111"/>
              <a:buFont typeface="Arial"/>
              <a:buNone/>
            </a:pPr>
            <a:r>
              <a:rPr lang="en-ID"/>
              <a:t>    }</a:t>
            </a:r>
            <a:endParaRPr/>
          </a:p>
          <a:p>
            <a:pPr indent="0" lvl="0" marL="0" rtl="0" algn="l">
              <a:spcBef>
                <a:spcPts val="1000"/>
              </a:spcBef>
              <a:spcAft>
                <a:spcPts val="0"/>
              </a:spcAft>
              <a:buClr>
                <a:schemeClr val="dk1"/>
              </a:buClr>
              <a:buSzPct val="61111"/>
              <a:buFont typeface="Arial"/>
              <a:buNone/>
            </a:pPr>
            <a:r>
              <a:rPr lang="en-ID"/>
              <a:t>    getConnection() {return this.connection;}</a:t>
            </a:r>
            <a:endParaRPr/>
          </a:p>
          <a:p>
            <a:pPr indent="0" lvl="0" marL="0" rtl="0" algn="l">
              <a:spcBef>
                <a:spcPts val="1000"/>
              </a:spcBef>
              <a:spcAft>
                <a:spcPts val="0"/>
              </a:spcAft>
              <a:buClr>
                <a:schemeClr val="dk1"/>
              </a:buClr>
              <a:buSzPct val="61111"/>
              <a:buFont typeface="Arial"/>
              <a:buNone/>
            </a:pPr>
            <a:r>
              <a:rPr lang="en-ID"/>
              <a:t>}</a:t>
            </a:r>
            <a:endParaRPr/>
          </a:p>
          <a:p>
            <a:pPr indent="0" lvl="0" marL="0" rtl="0" algn="l">
              <a:spcBef>
                <a:spcPts val="1000"/>
              </a:spcBef>
              <a:spcAft>
                <a:spcPts val="0"/>
              </a:spcAft>
              <a:buClr>
                <a:schemeClr val="dk1"/>
              </a:buClr>
              <a:buSzPct val="61111"/>
              <a:buFont typeface="Arial"/>
              <a:buNone/>
            </a:pPr>
            <a:r>
              <a:rPr lang="en-ID"/>
              <a:t>const db1 = new Database();</a:t>
            </a:r>
            <a:endParaRPr/>
          </a:p>
          <a:p>
            <a:pPr indent="0" lvl="0" marL="0" rtl="0" algn="l">
              <a:spcBef>
                <a:spcPts val="1000"/>
              </a:spcBef>
              <a:spcAft>
                <a:spcPts val="0"/>
              </a:spcAft>
              <a:buClr>
                <a:schemeClr val="dk1"/>
              </a:buClr>
              <a:buSzPct val="61111"/>
              <a:buFont typeface="Arial"/>
              <a:buNone/>
            </a:pPr>
            <a:r>
              <a:rPr lang="en-ID"/>
              <a:t>const db2 = new Database();</a:t>
            </a:r>
            <a:endParaRPr/>
          </a:p>
          <a:p>
            <a:pPr indent="0" lvl="0" marL="0" rtl="0" algn="l">
              <a:spcBef>
                <a:spcPts val="1000"/>
              </a:spcBef>
              <a:spcAft>
                <a:spcPts val="0"/>
              </a:spcAft>
              <a:buClr>
                <a:schemeClr val="dk1"/>
              </a:buClr>
              <a:buSzPct val="61111"/>
              <a:buFont typeface="Arial"/>
              <a:buNone/>
            </a:pPr>
            <a:r>
              <a:rPr lang="en-ID"/>
              <a:t>console.log(db1.getConnection()); // Output: Koneksi ke database berhasil</a:t>
            </a:r>
            <a:endParaRPr/>
          </a:p>
          <a:p>
            <a:pPr indent="0" lvl="0" marL="0" rtl="0" algn="l">
              <a:spcBef>
                <a:spcPts val="1000"/>
              </a:spcBef>
              <a:spcAft>
                <a:spcPts val="0"/>
              </a:spcAft>
              <a:buNone/>
            </a:pPr>
            <a:r>
              <a:rPr lang="en-ID"/>
              <a:t>console.log(db1 === db2); // Output: true (karena instance-nya sama)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6a3db280ef_0_46"/>
          <p:cNvSpPr txBox="1"/>
          <p:nvPr>
            <p:ph type="title"/>
          </p:nvPr>
        </p:nvSpPr>
        <p:spPr>
          <a:xfrm>
            <a:off x="305498" y="934075"/>
            <a:ext cx="72414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D"/>
              <a:t>2.2. factory Pattern</a:t>
            </a:r>
            <a:endParaRPr/>
          </a:p>
        </p:txBody>
      </p:sp>
      <p:sp>
        <p:nvSpPr>
          <p:cNvPr id="190" name="Google Shape;190;g36a3db280ef_0_46"/>
          <p:cNvSpPr txBox="1"/>
          <p:nvPr>
            <p:ph idx="1" type="body"/>
          </p:nvPr>
        </p:nvSpPr>
        <p:spPr>
          <a:xfrm>
            <a:off x="287434" y="2182760"/>
            <a:ext cx="5635200" cy="38370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n-ID"/>
              <a:t>Factory Pattern digunakan untuk membuat objek tanpa menentukan kelas spesifik. Ini berguna ketika kita ingin membuat objek dengan banyak tipe atau konfigurasi berbeda tanpa harus menggunakan new secara langsung.</a:t>
            </a:r>
            <a:endParaRPr/>
          </a:p>
        </p:txBody>
      </p:sp>
      <p:sp>
        <p:nvSpPr>
          <p:cNvPr id="191" name="Google Shape;191;g36a3db280ef_0_46"/>
          <p:cNvSpPr txBox="1"/>
          <p:nvPr>
            <p:ph idx="1" type="body"/>
          </p:nvPr>
        </p:nvSpPr>
        <p:spPr>
          <a:xfrm>
            <a:off x="6226775" y="934071"/>
            <a:ext cx="5635200" cy="52701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1000"/>
              </a:spcBef>
              <a:spcAft>
                <a:spcPts val="0"/>
              </a:spcAft>
              <a:buNone/>
            </a:pPr>
            <a:r>
              <a:rPr lang="en-ID"/>
              <a:t>class User {</a:t>
            </a:r>
            <a:endParaRPr/>
          </a:p>
          <a:p>
            <a:pPr indent="0" lvl="0" marL="0" rtl="0" algn="l">
              <a:spcBef>
                <a:spcPts val="1000"/>
              </a:spcBef>
              <a:spcAft>
                <a:spcPts val="0"/>
              </a:spcAft>
              <a:buNone/>
            </a:pPr>
            <a:r>
              <a:rPr lang="en-ID"/>
              <a:t>    constructor(name, role) { this.name = name; this.role = role; }</a:t>
            </a:r>
            <a:endParaRPr/>
          </a:p>
          <a:p>
            <a:pPr indent="0" lvl="0" marL="0" rtl="0" algn="l">
              <a:spcBef>
                <a:spcPts val="1000"/>
              </a:spcBef>
              <a:spcAft>
                <a:spcPts val="0"/>
              </a:spcAft>
              <a:buNone/>
            </a:pPr>
            <a:r>
              <a:rPr lang="en-ID"/>
              <a:t>    describe() { return `${this.name} adalah seorang ${this.role}`; }</a:t>
            </a:r>
            <a:endParaRPr/>
          </a:p>
          <a:p>
            <a:pPr indent="0" lvl="0" marL="0" rtl="0" algn="l">
              <a:spcBef>
                <a:spcPts val="1000"/>
              </a:spcBef>
              <a:spcAft>
                <a:spcPts val="0"/>
              </a:spcAft>
              <a:buNone/>
            </a:pPr>
            <a:r>
              <a:rPr lang="en-ID"/>
              <a:t>}</a:t>
            </a:r>
            <a:endParaRPr/>
          </a:p>
          <a:p>
            <a:pPr indent="0" lvl="0" marL="0" rtl="0" algn="l">
              <a:spcBef>
                <a:spcPts val="1000"/>
              </a:spcBef>
              <a:spcAft>
                <a:spcPts val="0"/>
              </a:spcAft>
              <a:buNone/>
            </a:pPr>
            <a:r>
              <a:rPr lang="en-ID"/>
              <a:t>class UserFactory {</a:t>
            </a:r>
            <a:endParaRPr/>
          </a:p>
          <a:p>
            <a:pPr indent="0" lvl="0" marL="0" rtl="0" algn="l">
              <a:spcBef>
                <a:spcPts val="1000"/>
              </a:spcBef>
              <a:spcAft>
                <a:spcPts val="0"/>
              </a:spcAft>
              <a:buNone/>
            </a:pPr>
            <a:r>
              <a:rPr lang="en-ID"/>
              <a:t>    static createUser(name, role) {</a:t>
            </a:r>
            <a:endParaRPr/>
          </a:p>
          <a:p>
            <a:pPr indent="0" lvl="0" marL="0" rtl="0" algn="l">
              <a:spcBef>
                <a:spcPts val="1000"/>
              </a:spcBef>
              <a:spcAft>
                <a:spcPts val="0"/>
              </a:spcAft>
              <a:buNone/>
            </a:pPr>
            <a:r>
              <a:rPr lang="en-ID"/>
              <a:t>        switch (role) {</a:t>
            </a:r>
            <a:endParaRPr/>
          </a:p>
          <a:p>
            <a:pPr indent="0" lvl="0" marL="0" rtl="0" algn="l">
              <a:spcBef>
                <a:spcPts val="1000"/>
              </a:spcBef>
              <a:spcAft>
                <a:spcPts val="0"/>
              </a:spcAft>
              <a:buNone/>
            </a:pPr>
            <a:r>
              <a:rPr lang="en-ID"/>
              <a:t>            case "admin": return new User(name, "Administrator");</a:t>
            </a:r>
            <a:endParaRPr/>
          </a:p>
          <a:p>
            <a:pPr indent="0" lvl="0" marL="0" rtl="0" algn="l">
              <a:spcBef>
                <a:spcPts val="1000"/>
              </a:spcBef>
              <a:spcAft>
                <a:spcPts val="0"/>
              </a:spcAft>
              <a:buNone/>
            </a:pPr>
            <a:r>
              <a:rPr lang="en-ID"/>
              <a:t>            case "editor":return new User(name, "Editor Konten");</a:t>
            </a:r>
            <a:endParaRPr/>
          </a:p>
          <a:p>
            <a:pPr indent="0" lvl="0" marL="0" rtl="0" algn="l">
              <a:spcBef>
                <a:spcPts val="1000"/>
              </a:spcBef>
              <a:spcAft>
                <a:spcPts val="0"/>
              </a:spcAft>
              <a:buNone/>
            </a:pPr>
            <a:r>
              <a:rPr lang="en-ID"/>
              <a:t>            case "viewer":return new User(name, "Pengguna Biasa");</a:t>
            </a:r>
            <a:endParaRPr/>
          </a:p>
          <a:p>
            <a:pPr indent="0" lvl="0" marL="0" rtl="0" algn="l">
              <a:spcBef>
                <a:spcPts val="1000"/>
              </a:spcBef>
              <a:spcAft>
                <a:spcPts val="0"/>
              </a:spcAft>
              <a:buNone/>
            </a:pPr>
            <a:r>
              <a:rPr lang="en-ID"/>
              <a:t>            default:return new User(name, "Guest");</a:t>
            </a:r>
            <a:endParaRPr/>
          </a:p>
          <a:p>
            <a:pPr indent="0" lvl="0" marL="0" rtl="0" algn="l">
              <a:spcBef>
                <a:spcPts val="1000"/>
              </a:spcBef>
              <a:spcAft>
                <a:spcPts val="0"/>
              </a:spcAft>
              <a:buNone/>
            </a:pPr>
            <a:r>
              <a:rPr lang="en-ID"/>
              <a:t>        }}}</a:t>
            </a:r>
            <a:endParaRPr/>
          </a:p>
          <a:p>
            <a:pPr indent="0" lvl="0" marL="0" rtl="0" algn="l">
              <a:spcBef>
                <a:spcPts val="1000"/>
              </a:spcBef>
              <a:spcAft>
                <a:spcPts val="0"/>
              </a:spcAft>
              <a:buNone/>
            </a:pPr>
            <a:r>
              <a:rPr lang="en-ID"/>
              <a:t>const user1 = UserFactory.createUser("Alice", "admin");</a:t>
            </a:r>
            <a:endParaRPr/>
          </a:p>
          <a:p>
            <a:pPr indent="0" lvl="0" marL="0" rtl="0" algn="l">
              <a:spcBef>
                <a:spcPts val="1000"/>
              </a:spcBef>
              <a:spcAft>
                <a:spcPts val="0"/>
              </a:spcAft>
              <a:buNone/>
            </a:pPr>
            <a:r>
              <a:rPr lang="en-ID"/>
              <a:t>const user2 = UserFactory.createUser("Bob", "viewer");</a:t>
            </a:r>
            <a:endParaRPr/>
          </a:p>
          <a:p>
            <a:pPr indent="0" lvl="0" marL="0" rtl="0" algn="l">
              <a:spcBef>
                <a:spcPts val="1000"/>
              </a:spcBef>
              <a:spcAft>
                <a:spcPts val="0"/>
              </a:spcAft>
              <a:buNone/>
            </a:pPr>
            <a:r>
              <a:rPr lang="en-ID"/>
              <a:t>console.log(user1.describe()); // Output: Alice adalah seorang Administrator</a:t>
            </a:r>
            <a:endParaRPr/>
          </a:p>
          <a:p>
            <a:pPr indent="0" lvl="0" marL="0" rtl="0" algn="l">
              <a:spcBef>
                <a:spcPts val="1000"/>
              </a:spcBef>
              <a:spcAft>
                <a:spcPts val="0"/>
              </a:spcAft>
              <a:buNone/>
            </a:pPr>
            <a:r>
              <a:rPr lang="en-ID"/>
              <a:t>console.log(user2.describe()); // Output: Bob adalah seorang Pengguna Biasa</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36a3db280ef_0_55"/>
          <p:cNvSpPr txBox="1"/>
          <p:nvPr>
            <p:ph type="title"/>
          </p:nvPr>
        </p:nvSpPr>
        <p:spPr>
          <a:xfrm>
            <a:off x="305498" y="934075"/>
            <a:ext cx="7241400" cy="8946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ID"/>
              <a:t>2.3. Observer Pattern</a:t>
            </a:r>
            <a:endParaRPr/>
          </a:p>
        </p:txBody>
      </p:sp>
      <p:sp>
        <p:nvSpPr>
          <p:cNvPr id="197" name="Google Shape;197;g36a3db280ef_0_55"/>
          <p:cNvSpPr txBox="1"/>
          <p:nvPr>
            <p:ph idx="1" type="body"/>
          </p:nvPr>
        </p:nvSpPr>
        <p:spPr>
          <a:xfrm>
            <a:off x="287434" y="2182760"/>
            <a:ext cx="5635200" cy="38370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None/>
            </a:pPr>
            <a:r>
              <a:rPr lang="en-ID"/>
              <a:t>Observer Pattern digunakan ketika ada banyak objek yang perlu memperbarui dirinya sendiri secara otomatis saat ada perubahan dalam satu objek utama.</a:t>
            </a:r>
            <a:endParaRPr/>
          </a:p>
          <a:p>
            <a:pPr indent="0" lvl="0" marL="0" rtl="0" algn="l">
              <a:spcBef>
                <a:spcPts val="1000"/>
              </a:spcBef>
              <a:spcAft>
                <a:spcPts val="0"/>
              </a:spcAft>
              <a:buNone/>
            </a:pPr>
            <a:r>
              <a:rPr lang="en-ID"/>
              <a:t>Contoh nyata dari pola ini adalah sistem notifikasi atau event listener dalam aplikasi web.</a:t>
            </a:r>
            <a:endParaRPr/>
          </a:p>
        </p:txBody>
      </p:sp>
      <p:sp>
        <p:nvSpPr>
          <p:cNvPr id="198" name="Google Shape;198;g36a3db280ef_0_55"/>
          <p:cNvSpPr txBox="1"/>
          <p:nvPr>
            <p:ph idx="1" type="body"/>
          </p:nvPr>
        </p:nvSpPr>
        <p:spPr>
          <a:xfrm>
            <a:off x="6226775" y="323025"/>
            <a:ext cx="5635200" cy="63465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1000"/>
              </a:spcBef>
              <a:spcAft>
                <a:spcPts val="0"/>
              </a:spcAft>
              <a:buNone/>
            </a:pPr>
            <a:r>
              <a:rPr lang="en-ID"/>
              <a:t>class Subject {</a:t>
            </a:r>
            <a:endParaRPr/>
          </a:p>
          <a:p>
            <a:pPr indent="0" lvl="0" marL="0" rtl="0" algn="l">
              <a:spcBef>
                <a:spcPts val="1000"/>
              </a:spcBef>
              <a:spcAft>
                <a:spcPts val="0"/>
              </a:spcAft>
              <a:buNone/>
            </a:pPr>
            <a:r>
              <a:rPr lang="en-ID"/>
              <a:t>    constructor() { this.observers = [];}</a:t>
            </a:r>
            <a:endParaRPr/>
          </a:p>
          <a:p>
            <a:pPr indent="0" lvl="0" marL="0" rtl="0" algn="l">
              <a:spcBef>
                <a:spcPts val="1000"/>
              </a:spcBef>
              <a:spcAft>
                <a:spcPts val="0"/>
              </a:spcAft>
              <a:buNone/>
            </a:pPr>
            <a:r>
              <a:rPr lang="en-ID"/>
              <a:t>    subscribe(observer) { this.observers.push(observer); }</a:t>
            </a:r>
            <a:endParaRPr/>
          </a:p>
          <a:p>
            <a:pPr indent="0" lvl="0" marL="0" rtl="0" algn="l">
              <a:spcBef>
                <a:spcPts val="1000"/>
              </a:spcBef>
              <a:spcAft>
                <a:spcPts val="0"/>
              </a:spcAft>
              <a:buNone/>
            </a:pPr>
            <a:r>
              <a:rPr lang="en-ID"/>
              <a:t>    unsubscribe(observer) {this.observers = this.observers.filter(obs =&gt; obs !== observer); }</a:t>
            </a:r>
            <a:endParaRPr/>
          </a:p>
          <a:p>
            <a:pPr indent="0" lvl="0" marL="0" rtl="0" algn="l">
              <a:spcBef>
                <a:spcPts val="1000"/>
              </a:spcBef>
              <a:spcAft>
                <a:spcPts val="0"/>
              </a:spcAft>
              <a:buNone/>
            </a:pPr>
            <a:r>
              <a:rPr lang="en-ID"/>
              <a:t>    notify(data) {this.observers.forEach(observer =&gt; observer.update(data)); }</a:t>
            </a:r>
            <a:endParaRPr/>
          </a:p>
          <a:p>
            <a:pPr indent="0" lvl="0" marL="0" rtl="0" algn="l">
              <a:spcBef>
                <a:spcPts val="1000"/>
              </a:spcBef>
              <a:spcAft>
                <a:spcPts val="0"/>
              </a:spcAft>
              <a:buNone/>
            </a:pPr>
            <a:r>
              <a:rPr lang="en-ID"/>
              <a:t>}</a:t>
            </a:r>
            <a:endParaRPr/>
          </a:p>
          <a:p>
            <a:pPr indent="0" lvl="0" marL="0" rtl="0" algn="l">
              <a:spcBef>
                <a:spcPts val="1000"/>
              </a:spcBef>
              <a:spcAft>
                <a:spcPts val="0"/>
              </a:spcAft>
              <a:buNone/>
            </a:pPr>
            <a:r>
              <a:rPr lang="en-ID"/>
              <a:t>class Observer {</a:t>
            </a:r>
            <a:endParaRPr/>
          </a:p>
          <a:p>
            <a:pPr indent="0" lvl="0" marL="0" rtl="0" algn="l">
              <a:spcBef>
                <a:spcPts val="1000"/>
              </a:spcBef>
              <a:spcAft>
                <a:spcPts val="0"/>
              </a:spcAft>
              <a:buNone/>
            </a:pPr>
            <a:r>
              <a:rPr lang="en-ID"/>
              <a:t>    constructor(name) { this.name = name; }</a:t>
            </a:r>
            <a:endParaRPr/>
          </a:p>
          <a:p>
            <a:pPr indent="0" lvl="0" marL="0" rtl="0" algn="l">
              <a:spcBef>
                <a:spcPts val="1000"/>
              </a:spcBef>
              <a:spcAft>
                <a:spcPts val="0"/>
              </a:spcAft>
              <a:buNone/>
            </a:pPr>
            <a:r>
              <a:rPr lang="en-ID"/>
              <a:t>    update(data) { console.log(`${this.name} menerima notifikasi: ${data}`); }</a:t>
            </a:r>
            <a:endParaRPr/>
          </a:p>
          <a:p>
            <a:pPr indent="0" lvl="0" marL="0" rtl="0" algn="l">
              <a:spcBef>
                <a:spcPts val="1000"/>
              </a:spcBef>
              <a:spcAft>
                <a:spcPts val="0"/>
              </a:spcAft>
              <a:buNone/>
            </a:pPr>
            <a:r>
              <a:rPr lang="en-ID"/>
              <a:t>}</a:t>
            </a:r>
            <a:endParaRPr/>
          </a:p>
          <a:p>
            <a:pPr indent="0" lvl="0" marL="0" rtl="0" algn="l">
              <a:spcBef>
                <a:spcPts val="1000"/>
              </a:spcBef>
              <a:spcAft>
                <a:spcPts val="0"/>
              </a:spcAft>
              <a:buNone/>
            </a:pPr>
            <a:r>
              <a:rPr lang="en-ID"/>
              <a:t>const subject = new Subject();</a:t>
            </a:r>
            <a:endParaRPr/>
          </a:p>
          <a:p>
            <a:pPr indent="0" lvl="0" marL="0" rtl="0" algn="l">
              <a:spcBef>
                <a:spcPts val="1000"/>
              </a:spcBef>
              <a:spcAft>
                <a:spcPts val="0"/>
              </a:spcAft>
              <a:buNone/>
            </a:pPr>
            <a:r>
              <a:rPr lang="en-ID"/>
              <a:t>const observer1 = new Observer("Pengguna A");</a:t>
            </a:r>
            <a:endParaRPr/>
          </a:p>
          <a:p>
            <a:pPr indent="0" lvl="0" marL="0" rtl="0" algn="l">
              <a:spcBef>
                <a:spcPts val="1000"/>
              </a:spcBef>
              <a:spcAft>
                <a:spcPts val="0"/>
              </a:spcAft>
              <a:buNone/>
            </a:pPr>
            <a:r>
              <a:rPr lang="en-ID"/>
              <a:t>const observer2 = new Observer("Pengguna B");</a:t>
            </a:r>
            <a:endParaRPr/>
          </a:p>
          <a:p>
            <a:pPr indent="0" lvl="0" marL="0" rtl="0" algn="l">
              <a:spcBef>
                <a:spcPts val="1000"/>
              </a:spcBef>
              <a:spcAft>
                <a:spcPts val="0"/>
              </a:spcAft>
              <a:buNone/>
            </a:pPr>
            <a:r>
              <a:rPr lang="en-ID"/>
              <a:t>subject.subscribe(observer1);</a:t>
            </a:r>
            <a:endParaRPr/>
          </a:p>
          <a:p>
            <a:pPr indent="0" lvl="0" marL="0" rtl="0" algn="l">
              <a:spcBef>
                <a:spcPts val="1000"/>
              </a:spcBef>
              <a:spcAft>
                <a:spcPts val="0"/>
              </a:spcAft>
              <a:buNone/>
            </a:pPr>
            <a:r>
              <a:rPr lang="en-ID"/>
              <a:t>subject.subscribe(observer2);</a:t>
            </a:r>
            <a:endParaRPr/>
          </a:p>
          <a:p>
            <a:pPr indent="0" lvl="0" marL="0" rtl="0" algn="l">
              <a:spcBef>
                <a:spcPts val="1000"/>
              </a:spcBef>
              <a:spcAft>
                <a:spcPts val="0"/>
              </a:spcAft>
              <a:buNone/>
            </a:pPr>
            <a:r>
              <a:rPr lang="en-ID"/>
              <a:t>subject.notify("Ada pembaruan di aplikasi!");</a:t>
            </a:r>
            <a:endParaRPr/>
          </a:p>
          <a:p>
            <a:pPr indent="0" lvl="0" marL="0" rtl="0" algn="l">
              <a:spcBef>
                <a:spcPts val="1000"/>
              </a:spcBef>
              <a:spcAft>
                <a:spcPts val="0"/>
              </a:spcAft>
              <a:buNone/>
            </a:pPr>
            <a:r>
              <a:rPr lang="en-ID"/>
              <a:t>// Output:</a:t>
            </a:r>
            <a:endParaRPr/>
          </a:p>
          <a:p>
            <a:pPr indent="0" lvl="0" marL="0" rtl="0" algn="l">
              <a:spcBef>
                <a:spcPts val="1000"/>
              </a:spcBef>
              <a:spcAft>
                <a:spcPts val="0"/>
              </a:spcAft>
              <a:buNone/>
            </a:pPr>
            <a:r>
              <a:rPr lang="en-ID"/>
              <a:t>// Pengguna A menerima notifikasi: Ada pembaruan di aplikasi!</a:t>
            </a:r>
            <a:endParaRPr/>
          </a:p>
          <a:p>
            <a:pPr indent="0" lvl="0" marL="0" rtl="0" algn="l">
              <a:spcBef>
                <a:spcPts val="1000"/>
              </a:spcBef>
              <a:spcAft>
                <a:spcPts val="0"/>
              </a:spcAft>
              <a:buNone/>
            </a:pPr>
            <a:r>
              <a:rPr lang="en-ID"/>
              <a:t>// Pengguna B menerima notifikasi: Ada pembaruan di aplikasi!</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
          <p:cNvSpPr txBox="1"/>
          <p:nvPr>
            <p:ph type="title"/>
          </p:nvPr>
        </p:nvSpPr>
        <p:spPr>
          <a:xfrm>
            <a:off x="305506" y="934065"/>
            <a:ext cx="5635064" cy="89473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377A"/>
              </a:buClr>
              <a:buSzPts val="3600"/>
              <a:buFont typeface="Century Gothic"/>
              <a:buNone/>
            </a:pPr>
            <a:r>
              <a:rPr lang="en-ID"/>
              <a:t>Kesimpulan</a:t>
            </a:r>
            <a:endParaRPr/>
          </a:p>
        </p:txBody>
      </p:sp>
      <p:sp>
        <p:nvSpPr>
          <p:cNvPr id="204" name="Google Shape;204;p3"/>
          <p:cNvSpPr txBox="1"/>
          <p:nvPr>
            <p:ph idx="1" type="body"/>
          </p:nvPr>
        </p:nvSpPr>
        <p:spPr>
          <a:xfrm>
            <a:off x="287434" y="2115878"/>
            <a:ext cx="5635064" cy="3903921"/>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1000"/>
              </a:spcBef>
              <a:spcAft>
                <a:spcPts val="0"/>
              </a:spcAft>
              <a:buClr>
                <a:schemeClr val="dk1"/>
              </a:buClr>
              <a:buSzPct val="61111"/>
              <a:buFont typeface="Arial"/>
              <a:buNone/>
            </a:pPr>
            <a:r>
              <a:rPr lang="en-ID"/>
              <a:t>Pola desain adalah teknik yang sangat penting dalam pengembangan perangkat lunak berbasis objek. Dalam pertemuan ini, kita telah membahas tiga pola desain populer dalam JavaScript:</a:t>
            </a:r>
            <a:endParaRPr/>
          </a:p>
          <a:p>
            <a:pPr indent="0" lvl="0" marL="0" rtl="0" algn="l">
              <a:spcBef>
                <a:spcPts val="1000"/>
              </a:spcBef>
              <a:spcAft>
                <a:spcPts val="0"/>
              </a:spcAft>
              <a:buClr>
                <a:schemeClr val="dk1"/>
              </a:buClr>
              <a:buSzPct val="61111"/>
              <a:buFont typeface="Arial"/>
              <a:buNone/>
            </a:pPr>
            <a:r>
              <a:rPr lang="en-ID"/>
              <a:t>Singleton → Digunakan untuk memastikan hanya ada satu instance dari suatu kelas dalam aplikasi.</a:t>
            </a:r>
            <a:endParaRPr/>
          </a:p>
          <a:p>
            <a:pPr indent="0" lvl="0" marL="0" rtl="0" algn="l">
              <a:spcBef>
                <a:spcPts val="1000"/>
              </a:spcBef>
              <a:spcAft>
                <a:spcPts val="0"/>
              </a:spcAft>
              <a:buClr>
                <a:schemeClr val="dk1"/>
              </a:buClr>
              <a:buSzPct val="61111"/>
              <a:buFont typeface="Arial"/>
              <a:buNone/>
            </a:pPr>
            <a:r>
              <a:rPr lang="en-ID"/>
              <a:t>Factory → Mempermudah pembuatan objek tanpa harus menentukan kelas spesifik secara langsung.</a:t>
            </a:r>
            <a:endParaRPr/>
          </a:p>
          <a:p>
            <a:pPr indent="0" lvl="0" marL="0" rtl="0" algn="l">
              <a:spcBef>
                <a:spcPts val="1000"/>
              </a:spcBef>
              <a:spcAft>
                <a:spcPts val="0"/>
              </a:spcAft>
              <a:buClr>
                <a:schemeClr val="dk1"/>
              </a:buClr>
              <a:buSzPct val="61111"/>
              <a:buFont typeface="Arial"/>
              <a:buNone/>
            </a:pPr>
            <a:r>
              <a:rPr lang="en-ID"/>
              <a:t>Observer → Berguna dalam sistem yang memerlukan notifikasi otomatis ke beberapa objek lain saat ada perubahan.</a:t>
            </a:r>
            <a:endParaRPr/>
          </a:p>
          <a:p>
            <a:pPr indent="0" lvl="0" marL="0" rtl="0" algn="l">
              <a:spcBef>
                <a:spcPts val="1000"/>
              </a:spcBef>
              <a:spcAft>
                <a:spcPts val="0"/>
              </a:spcAft>
              <a:buClr>
                <a:schemeClr val="dk1"/>
              </a:buClr>
              <a:buSzPct val="61111"/>
              <a:buFont typeface="Arial"/>
              <a:buNone/>
            </a:pPr>
            <a:r>
              <a:rPr lang="en-ID"/>
              <a:t>Menggunakan pola desain yang tepat membantu meningkatkan kualitas kode, mempermudah pemeliharaan, dan meningkatkan skalabilitas aplikasi. Dalam pertemuan berikutnya, kita akan masuk ke dunia GUI Programming untuk membuat tampilan antarmuka pengguna yang interaktif! </a:t>
            </a:r>
            <a:endParaRPr/>
          </a:p>
          <a:p>
            <a:pPr indent="0" lvl="0" marL="0" rtl="0" algn="l">
              <a:spcBef>
                <a:spcPts val="1000"/>
              </a:spcBef>
              <a:spcAft>
                <a:spcPts val="0"/>
              </a:spcAft>
              <a:buClr>
                <a:schemeClr val="dk1"/>
              </a:buClr>
              <a:buSzPct val="61111"/>
              <a:buFont typeface="Arial"/>
              <a:buNone/>
            </a:pPr>
            <a:r>
              <a:t/>
            </a:r>
            <a:endParaRPr/>
          </a:p>
          <a:p>
            <a:pPr indent="0" lvl="0" marL="0" rtl="0" algn="l">
              <a:spcBef>
                <a:spcPts val="1000"/>
              </a:spcBef>
              <a:spcAft>
                <a:spcPts val="0"/>
              </a:spcAft>
              <a:buNone/>
            </a:pPr>
            <a:r>
              <a:t/>
            </a:r>
            <a:endParaRPr/>
          </a:p>
        </p:txBody>
      </p:sp>
      <p:pic>
        <p:nvPicPr>
          <p:cNvPr id="205" name="Google Shape;205;p3"/>
          <p:cNvPicPr preferRelativeResize="0"/>
          <p:nvPr>
            <p:ph idx="2" type="body"/>
          </p:nvPr>
        </p:nvPicPr>
        <p:blipFill rotWithShape="1">
          <a:blip r:embed="rId3">
            <a:alphaModFix/>
          </a:blip>
          <a:srcRect b="0" l="0" r="0" t="0"/>
          <a:stretch/>
        </p:blipFill>
        <p:spPr>
          <a:xfrm>
            <a:off x="6549657" y="1165825"/>
            <a:ext cx="4526350" cy="4526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
          <p:cNvSpPr txBox="1"/>
          <p:nvPr>
            <p:ph type="title"/>
          </p:nvPr>
        </p:nvSpPr>
        <p:spPr>
          <a:xfrm>
            <a:off x="305506" y="934065"/>
            <a:ext cx="5635064" cy="89473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377A"/>
              </a:buClr>
              <a:buSzPts val="3600"/>
              <a:buFont typeface="Century Gothic"/>
              <a:buNone/>
            </a:pPr>
            <a:r>
              <a:rPr lang="en-ID"/>
              <a:t>Praktikum: </a:t>
            </a:r>
            <a:endParaRPr/>
          </a:p>
        </p:txBody>
      </p:sp>
      <p:sp>
        <p:nvSpPr>
          <p:cNvPr id="211" name="Google Shape;211;p4"/>
          <p:cNvSpPr txBox="1"/>
          <p:nvPr>
            <p:ph idx="1" type="body"/>
          </p:nvPr>
        </p:nvSpPr>
        <p:spPr>
          <a:xfrm>
            <a:off x="287434" y="2182760"/>
            <a:ext cx="5635064" cy="383703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ID"/>
              <a:t>Membuat sistem login sederhana dengan PHP</a:t>
            </a:r>
            <a:endParaRPr/>
          </a:p>
        </p:txBody>
      </p:sp>
      <p:pic>
        <p:nvPicPr>
          <p:cNvPr descr="A group of people in blue outfits&#10;&#10;AI-generated content may be incorrect." id="212" name="Google Shape;212;p4"/>
          <p:cNvPicPr preferRelativeResize="0"/>
          <p:nvPr>
            <p:ph idx="2" type="body"/>
          </p:nvPr>
        </p:nvPicPr>
        <p:blipFill rotWithShape="1">
          <a:blip r:embed="rId3">
            <a:alphaModFix/>
          </a:blip>
          <a:srcRect b="0" l="0" r="0" t="0"/>
          <a:stretch/>
        </p:blipFill>
        <p:spPr>
          <a:xfrm>
            <a:off x="6269504" y="830183"/>
            <a:ext cx="5197633" cy="51976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2022-11-11T19:48:43Z</dcterms:created>
  <dc:creator>wawan</dc:creator>
</cp:coreProperties>
</file>