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Odk9jYtvtpl+QJa5BRqOmQkY+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italic.fntdata"/><Relationship Id="rId14" Type="http://schemas.openxmlformats.org/officeDocument/2006/relationships/font" Target="fonts/CenturyGothic-bold.fntdata"/><Relationship Id="rId17" Type="http://customschemas.google.com/relationships/presentationmetadata" Target="metadata"/><Relationship Id="rId16"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a3dc3f05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6a3dc3f05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a3dc3f05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6a3dc3f05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a3dc3f05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6a3dc3f050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a3dc3f0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6a3dc3f05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8.png"/><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showMasterSp="0" type="title">
  <p:cSld name="TITLE">
    <p:spTree>
      <p:nvGrpSpPr>
        <p:cNvPr id="19" name="Shape 19"/>
        <p:cNvGrpSpPr/>
        <p:nvPr/>
      </p:nvGrpSpPr>
      <p:grpSpPr>
        <a:xfrm>
          <a:off x="0" y="0"/>
          <a:ext cx="0" cy="0"/>
          <a:chOff x="0" y="0"/>
          <a:chExt cx="0" cy="0"/>
        </a:xfrm>
      </p:grpSpPr>
      <p:sp>
        <p:nvSpPr>
          <p:cNvPr id="20" name="Google Shape;20;p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21" name="Google Shape;21;p6"/>
          <p:cNvSpPr txBox="1"/>
          <p:nvPr>
            <p:ph type="ctrTitle"/>
          </p:nvPr>
        </p:nvSpPr>
        <p:spPr>
          <a:xfrm>
            <a:off x="4912697" y="1806079"/>
            <a:ext cx="612434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0377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 type="subTitle"/>
          </p:nvPr>
        </p:nvSpPr>
        <p:spPr>
          <a:xfrm>
            <a:off x="4912697" y="4777380"/>
            <a:ext cx="612434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00377A"/>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grpSp>
        <p:nvGrpSpPr>
          <p:cNvPr id="23" name="Google Shape;23;p6"/>
          <p:cNvGrpSpPr/>
          <p:nvPr/>
        </p:nvGrpSpPr>
        <p:grpSpPr>
          <a:xfrm>
            <a:off x="256411" y="321984"/>
            <a:ext cx="5279850" cy="4682113"/>
            <a:chOff x="1663337" y="337821"/>
            <a:chExt cx="7071360" cy="6329718"/>
          </a:xfrm>
        </p:grpSpPr>
        <p:grpSp>
          <p:nvGrpSpPr>
            <p:cNvPr id="24" name="Google Shape;24;p6"/>
            <p:cNvGrpSpPr/>
            <p:nvPr/>
          </p:nvGrpSpPr>
          <p:grpSpPr>
            <a:xfrm>
              <a:off x="4020457" y="1012644"/>
              <a:ext cx="2357120" cy="1690823"/>
              <a:chOff x="4020457" y="1012644"/>
              <a:chExt cx="2357120" cy="1690823"/>
            </a:xfrm>
          </p:grpSpPr>
          <p:sp>
            <p:nvSpPr>
              <p:cNvPr id="25" name="Google Shape;25;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7" name="Google Shape;27;p6"/>
            <p:cNvGrpSpPr/>
            <p:nvPr/>
          </p:nvGrpSpPr>
          <p:grpSpPr>
            <a:xfrm>
              <a:off x="6377577" y="337821"/>
              <a:ext cx="2357120" cy="2365646"/>
              <a:chOff x="4020457" y="337821"/>
              <a:chExt cx="2357120" cy="2365646"/>
            </a:xfrm>
          </p:grpSpPr>
          <p:sp>
            <p:nvSpPr>
              <p:cNvPr id="28" name="Google Shape;28;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 name="Google Shape;29;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1" name="Google Shape;31;p6"/>
            <p:cNvGrpSpPr/>
            <p:nvPr/>
          </p:nvGrpSpPr>
          <p:grpSpPr>
            <a:xfrm>
              <a:off x="2841897" y="2319857"/>
              <a:ext cx="2357120" cy="2365646"/>
              <a:chOff x="4020457" y="337821"/>
              <a:chExt cx="2357120" cy="2365646"/>
            </a:xfrm>
          </p:grpSpPr>
          <p:sp>
            <p:nvSpPr>
              <p:cNvPr id="32" name="Google Shape;32;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5" name="Google Shape;35;p6"/>
            <p:cNvGrpSpPr/>
            <p:nvPr/>
          </p:nvGrpSpPr>
          <p:grpSpPr>
            <a:xfrm>
              <a:off x="5199017" y="2319857"/>
              <a:ext cx="2357120" cy="2365646"/>
              <a:chOff x="4020457" y="337821"/>
              <a:chExt cx="2357120" cy="2365646"/>
            </a:xfrm>
          </p:grpSpPr>
          <p:sp>
            <p:nvSpPr>
              <p:cNvPr id="36" name="Google Shape;36;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9" name="Google Shape;39;p6"/>
            <p:cNvGrpSpPr/>
            <p:nvPr/>
          </p:nvGrpSpPr>
          <p:grpSpPr>
            <a:xfrm>
              <a:off x="1663337" y="4301893"/>
              <a:ext cx="2357120" cy="2365646"/>
              <a:chOff x="4020457" y="337821"/>
              <a:chExt cx="2357120" cy="2365646"/>
            </a:xfrm>
          </p:grpSpPr>
          <p:sp>
            <p:nvSpPr>
              <p:cNvPr id="40" name="Google Shape;40;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43" name="Google Shape;43;p6"/>
            <p:cNvGrpSpPr/>
            <p:nvPr/>
          </p:nvGrpSpPr>
          <p:grpSpPr>
            <a:xfrm>
              <a:off x="4020457" y="4301893"/>
              <a:ext cx="2357120" cy="2365646"/>
              <a:chOff x="4020457" y="337821"/>
              <a:chExt cx="2357120" cy="2365646"/>
            </a:xfrm>
          </p:grpSpPr>
          <p:sp>
            <p:nvSpPr>
              <p:cNvPr id="44" name="Google Shape;44;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grpSp>
        <p:nvGrpSpPr>
          <p:cNvPr id="47" name="Google Shape;47;p6"/>
          <p:cNvGrpSpPr/>
          <p:nvPr/>
        </p:nvGrpSpPr>
        <p:grpSpPr>
          <a:xfrm>
            <a:off x="256411" y="321985"/>
            <a:ext cx="2319199" cy="1449626"/>
            <a:chOff x="664376" y="504865"/>
            <a:chExt cx="2319199" cy="1449626"/>
          </a:xfrm>
        </p:grpSpPr>
        <p:grpSp>
          <p:nvGrpSpPr>
            <p:cNvPr id="48" name="Google Shape;48;p6"/>
            <p:cNvGrpSpPr/>
            <p:nvPr/>
          </p:nvGrpSpPr>
          <p:grpSpPr>
            <a:xfrm>
              <a:off x="664376" y="504865"/>
              <a:ext cx="856840" cy="1449626"/>
              <a:chOff x="5972467" y="466134"/>
              <a:chExt cx="1263346" cy="2137365"/>
            </a:xfrm>
          </p:grpSpPr>
          <p:sp>
            <p:nvSpPr>
              <p:cNvPr id="49" name="Google Shape;49;p6"/>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50" name="Google Shape;50;p6"/>
              <p:cNvPicPr preferRelativeResize="0"/>
              <p:nvPr/>
            </p:nvPicPr>
            <p:blipFill rotWithShape="1">
              <a:blip r:embed="rId3">
                <a:alphaModFix/>
              </a:blip>
              <a:srcRect b="0" l="0" r="0" t="0"/>
              <a:stretch/>
            </p:blipFill>
            <p:spPr>
              <a:xfrm>
                <a:off x="6018207" y="523258"/>
                <a:ext cx="1171864" cy="1157374"/>
              </a:xfrm>
              <a:prstGeom prst="rect">
                <a:avLst/>
              </a:prstGeom>
              <a:noFill/>
              <a:ln>
                <a:noFill/>
              </a:ln>
            </p:spPr>
          </p:pic>
        </p:grpSp>
        <p:pic>
          <p:nvPicPr>
            <p:cNvPr id="51" name="Google Shape;51;p6"/>
            <p:cNvPicPr preferRelativeResize="0"/>
            <p:nvPr/>
          </p:nvPicPr>
          <p:blipFill rotWithShape="1">
            <a:blip r:embed="rId4">
              <a:alphaModFix/>
            </a:blip>
            <a:srcRect b="0" l="0" r="0" t="0"/>
            <a:stretch/>
          </p:blipFill>
          <p:spPr>
            <a:xfrm>
              <a:off x="1573235" y="504865"/>
              <a:ext cx="1410340" cy="751538"/>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Kolom">
  <p:cSld name="3 Kolom">
    <p:spTree>
      <p:nvGrpSpPr>
        <p:cNvPr id="123" name="Shape 123"/>
        <p:cNvGrpSpPr/>
        <p:nvPr/>
      </p:nvGrpSpPr>
      <p:grpSpPr>
        <a:xfrm>
          <a:off x="0" y="0"/>
          <a:ext cx="0" cy="0"/>
          <a:chOff x="0" y="0"/>
          <a:chExt cx="0" cy="0"/>
        </a:xfrm>
      </p:grpSpPr>
      <p:sp>
        <p:nvSpPr>
          <p:cNvPr id="124" name="Google Shape;124;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6" name="Google Shape;126;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9" name="Google Shape;129;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0" name="Google Shape;130;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1" name="Google Shape;131;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2" name="Google Shape;132;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3" name="Google Shape;133;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Kolom Gambar">
  <p:cSld name="3 Kolom Gambar">
    <p:spTree>
      <p:nvGrpSpPr>
        <p:cNvPr id="136" name="Shape 136"/>
        <p:cNvGrpSpPr/>
        <p:nvPr/>
      </p:nvGrpSpPr>
      <p:grpSpPr>
        <a:xfrm>
          <a:off x="0" y="0"/>
          <a:ext cx="0" cy="0"/>
          <a:chOff x="0" y="0"/>
          <a:chExt cx="0" cy="0"/>
        </a:xfrm>
      </p:grpSpPr>
      <p:sp>
        <p:nvSpPr>
          <p:cNvPr id="137" name="Google Shape;137;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9" name="Google Shape;139;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0" name="Google Shape;140;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1" name="Google Shape;141;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42" name="Google Shape;142;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3" name="Google Shape;143;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4" name="Google Shape;144;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45" name="Google Shape;145;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6" name="Google Shape;146;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47" name="Google Shape;147;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48" name="Google Shape;148;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49" name="Google Shape;149;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152" name="Shape 152"/>
        <p:cNvGrpSpPr/>
        <p:nvPr/>
      </p:nvGrpSpPr>
      <p:grpSpPr>
        <a:xfrm>
          <a:off x="0" y="0"/>
          <a:ext cx="0" cy="0"/>
          <a:chOff x="0" y="0"/>
          <a:chExt cx="0" cy="0"/>
        </a:xfrm>
      </p:grpSpPr>
      <p:sp>
        <p:nvSpPr>
          <p:cNvPr id="153" name="Google Shape;153;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5" name="Google Shape;155;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52" name="Shape 52"/>
        <p:cNvGrpSpPr/>
        <p:nvPr/>
      </p:nvGrpSpPr>
      <p:grpSpPr>
        <a:xfrm>
          <a:off x="0" y="0"/>
          <a:ext cx="0" cy="0"/>
          <a:chOff x="0" y="0"/>
          <a:chExt cx="0" cy="0"/>
        </a:xfrm>
      </p:grpSpPr>
      <p:sp>
        <p:nvSpPr>
          <p:cNvPr id="53" name="Google Shape;53;p7"/>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7" name="Google Shape;57;p7"/>
          <p:cNvGrpSpPr/>
          <p:nvPr/>
        </p:nvGrpSpPr>
        <p:grpSpPr>
          <a:xfrm>
            <a:off x="438158" y="259144"/>
            <a:ext cx="905600" cy="501194"/>
            <a:chOff x="5930912" y="523258"/>
            <a:chExt cx="2292083" cy="1182899"/>
          </a:xfrm>
        </p:grpSpPr>
        <p:sp>
          <p:nvSpPr>
            <p:cNvPr id="58" name="Google Shape;58;p7"/>
            <p:cNvSpPr/>
            <p:nvPr/>
          </p:nvSpPr>
          <p:spPr>
            <a:xfrm>
              <a:off x="5930912" y="528089"/>
              <a:ext cx="2292083" cy="1178068"/>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59" name="Google Shape;59;p7"/>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sp>
        <p:nvSpPr>
          <p:cNvPr id="60" name="Google Shape;60;p7"/>
          <p:cNvSpPr txBox="1"/>
          <p:nvPr>
            <p:ph idx="2" type="body"/>
          </p:nvPr>
        </p:nvSpPr>
        <p:spPr>
          <a:xfrm>
            <a:off x="6300524" y="383459"/>
            <a:ext cx="5635064" cy="563634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Judul dan Konten">
  <p:cSld name="1_Judul dan Konten">
    <p:spTree>
      <p:nvGrpSpPr>
        <p:cNvPr id="61" name="Shape 61"/>
        <p:cNvGrpSpPr/>
        <p:nvPr/>
      </p:nvGrpSpPr>
      <p:grpSpPr>
        <a:xfrm>
          <a:off x="0" y="0"/>
          <a:ext cx="0" cy="0"/>
          <a:chOff x="0" y="0"/>
          <a:chExt cx="0" cy="0"/>
        </a:xfrm>
      </p:grpSpPr>
      <p:sp>
        <p:nvSpPr>
          <p:cNvPr id="62" name="Google Shape;62;p8"/>
          <p:cNvSpPr txBox="1"/>
          <p:nvPr>
            <p:ph type="title"/>
          </p:nvPr>
        </p:nvSpPr>
        <p:spPr>
          <a:xfrm>
            <a:off x="2785402" y="320411"/>
            <a:ext cx="9150186"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287434" y="1997612"/>
            <a:ext cx="5635064" cy="40221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6" name="Google Shape;66;p8"/>
          <p:cNvGrpSpPr/>
          <p:nvPr/>
        </p:nvGrpSpPr>
        <p:grpSpPr>
          <a:xfrm>
            <a:off x="256411" y="321985"/>
            <a:ext cx="2319199" cy="1449626"/>
            <a:chOff x="664376" y="504865"/>
            <a:chExt cx="2319199" cy="1449626"/>
          </a:xfrm>
        </p:grpSpPr>
        <p:grpSp>
          <p:nvGrpSpPr>
            <p:cNvPr id="67" name="Google Shape;67;p8"/>
            <p:cNvGrpSpPr/>
            <p:nvPr/>
          </p:nvGrpSpPr>
          <p:grpSpPr>
            <a:xfrm>
              <a:off x="664376" y="504865"/>
              <a:ext cx="856840" cy="1449626"/>
              <a:chOff x="5972467" y="466134"/>
              <a:chExt cx="1263346" cy="2137365"/>
            </a:xfrm>
          </p:grpSpPr>
          <p:sp>
            <p:nvSpPr>
              <p:cNvPr id="68" name="Google Shape;68;p8"/>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69" name="Google Shape;69;p8"/>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70" name="Google Shape;70;p8"/>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sp>
        <p:nvSpPr>
          <p:cNvPr id="71" name="Google Shape;71;p8"/>
          <p:cNvSpPr txBox="1"/>
          <p:nvPr>
            <p:ph idx="2" type="body"/>
          </p:nvPr>
        </p:nvSpPr>
        <p:spPr>
          <a:xfrm>
            <a:off x="6300524" y="1997612"/>
            <a:ext cx="5635064" cy="40221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p:cSld name="Header Bagian">
    <p:bg>
      <p:bgPr>
        <a:solidFill>
          <a:schemeClr val="lt1"/>
        </a:solidFill>
      </p:bgPr>
    </p:bg>
    <p:spTree>
      <p:nvGrpSpPr>
        <p:cNvPr id="72" name="Shape 72"/>
        <p:cNvGrpSpPr/>
        <p:nvPr/>
      </p:nvGrpSpPr>
      <p:grpSpPr>
        <a:xfrm>
          <a:off x="0" y="0"/>
          <a:ext cx="0" cy="0"/>
          <a:chOff x="0" y="0"/>
          <a:chExt cx="0" cy="0"/>
        </a:xfrm>
      </p:grpSpPr>
      <p:sp>
        <p:nvSpPr>
          <p:cNvPr id="73" name="Google Shape;73;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type="title"/>
          </p:nvPr>
        </p:nvSpPr>
        <p:spPr>
          <a:xfrm>
            <a:off x="2771335" y="316952"/>
            <a:ext cx="9164254"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 type="body"/>
          </p:nvPr>
        </p:nvSpPr>
        <p:spPr>
          <a:xfrm>
            <a:off x="2771335" y="1145695"/>
            <a:ext cx="9164254" cy="494981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grpSp>
        <p:nvGrpSpPr>
          <p:cNvPr id="77" name="Google Shape;77;p9"/>
          <p:cNvGrpSpPr/>
          <p:nvPr/>
        </p:nvGrpSpPr>
        <p:grpSpPr>
          <a:xfrm>
            <a:off x="256411" y="321985"/>
            <a:ext cx="2319199" cy="1449626"/>
            <a:chOff x="664376" y="504865"/>
            <a:chExt cx="2319199" cy="1449626"/>
          </a:xfrm>
        </p:grpSpPr>
        <p:grpSp>
          <p:nvGrpSpPr>
            <p:cNvPr id="78" name="Google Shape;78;p9"/>
            <p:cNvGrpSpPr/>
            <p:nvPr/>
          </p:nvGrpSpPr>
          <p:grpSpPr>
            <a:xfrm>
              <a:off x="664376" y="504865"/>
              <a:ext cx="856840" cy="1449626"/>
              <a:chOff x="5972467" y="466134"/>
              <a:chExt cx="1263346" cy="2137365"/>
            </a:xfrm>
          </p:grpSpPr>
          <p:sp>
            <p:nvSpPr>
              <p:cNvPr id="79" name="Google Shape;79;p9"/>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80" name="Google Shape;80;p9"/>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81" name="Google Shape;81;p9"/>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Bagian">
  <p:cSld name="1_Header Bagian">
    <p:bg>
      <p:bgPr>
        <a:solidFill>
          <a:schemeClr val="lt1"/>
        </a:solidFill>
      </p:bgPr>
    </p:bg>
    <p:spTree>
      <p:nvGrpSpPr>
        <p:cNvPr id="82" name="Shape 82"/>
        <p:cNvGrpSpPr/>
        <p:nvPr/>
      </p:nvGrpSpPr>
      <p:grpSpPr>
        <a:xfrm>
          <a:off x="0" y="0"/>
          <a:ext cx="0" cy="0"/>
          <a:chOff x="0" y="0"/>
          <a:chExt cx="0" cy="0"/>
        </a:xfrm>
      </p:grpSpPr>
      <p:sp>
        <p:nvSpPr>
          <p:cNvPr id="83" name="Google Shape;83;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type="title"/>
          </p:nvPr>
        </p:nvSpPr>
        <p:spPr>
          <a:xfrm>
            <a:off x="2771335" y="316952"/>
            <a:ext cx="9164254"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 type="body"/>
          </p:nvPr>
        </p:nvSpPr>
        <p:spPr>
          <a:xfrm>
            <a:off x="2771335" y="1145695"/>
            <a:ext cx="9164254" cy="494981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grpSp>
        <p:nvGrpSpPr>
          <p:cNvPr id="87" name="Google Shape;87;p10"/>
          <p:cNvGrpSpPr/>
          <p:nvPr/>
        </p:nvGrpSpPr>
        <p:grpSpPr>
          <a:xfrm>
            <a:off x="256411" y="321985"/>
            <a:ext cx="2319199" cy="1449626"/>
            <a:chOff x="664376" y="504865"/>
            <a:chExt cx="2319199" cy="1449626"/>
          </a:xfrm>
        </p:grpSpPr>
        <p:grpSp>
          <p:nvGrpSpPr>
            <p:cNvPr id="88" name="Google Shape;88;p10"/>
            <p:cNvGrpSpPr/>
            <p:nvPr/>
          </p:nvGrpSpPr>
          <p:grpSpPr>
            <a:xfrm>
              <a:off x="664376" y="504865"/>
              <a:ext cx="856840" cy="1449626"/>
              <a:chOff x="5972467" y="466134"/>
              <a:chExt cx="1263346" cy="2137365"/>
            </a:xfrm>
          </p:grpSpPr>
          <p:sp>
            <p:nvSpPr>
              <p:cNvPr id="89" name="Google Shape;89;p10"/>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90" name="Google Shape;90;p10"/>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91" name="Google Shape;91;p10"/>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grpSp>
        <p:nvGrpSpPr>
          <p:cNvPr id="92" name="Google Shape;92;p10"/>
          <p:cNvGrpSpPr/>
          <p:nvPr/>
        </p:nvGrpSpPr>
        <p:grpSpPr>
          <a:xfrm>
            <a:off x="287433" y="4129885"/>
            <a:ext cx="1305897" cy="1298422"/>
            <a:chOff x="4020457" y="337821"/>
            <a:chExt cx="2357120" cy="2365646"/>
          </a:xfrm>
        </p:grpSpPr>
        <p:sp>
          <p:nvSpPr>
            <p:cNvPr id="93" name="Google Shape;93;p10"/>
            <p:cNvSpPr/>
            <p:nvPr/>
          </p:nvSpPr>
          <p:spPr>
            <a:xfrm>
              <a:off x="4020457" y="337821"/>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10"/>
            <p:cNvSpPr/>
            <p:nvPr/>
          </p:nvSpPr>
          <p:spPr>
            <a:xfrm>
              <a:off x="5199017" y="1012644"/>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10"/>
            <p:cNvSpPr/>
            <p:nvPr/>
          </p:nvSpPr>
          <p:spPr>
            <a:xfrm>
              <a:off x="4020457" y="1687467"/>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6" name="Google Shape;96;p10"/>
          <p:cNvSpPr txBox="1"/>
          <p:nvPr>
            <p:ph idx="2" type="body"/>
          </p:nvPr>
        </p:nvSpPr>
        <p:spPr>
          <a:xfrm>
            <a:off x="123247" y="5596336"/>
            <a:ext cx="251492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00377A"/>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97" name="Shape 97"/>
        <p:cNvGrpSpPr/>
        <p:nvPr/>
      </p:nvGrpSpPr>
      <p:grpSpPr>
        <a:xfrm>
          <a:off x="0" y="0"/>
          <a:ext cx="0" cy="0"/>
          <a:chOff x="0" y="0"/>
          <a:chExt cx="0" cy="0"/>
        </a:xfrm>
      </p:grpSpPr>
      <p:sp>
        <p:nvSpPr>
          <p:cNvPr id="98" name="Google Shape;98;p11"/>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11"/>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1" name="Google Shape;101;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104" name="Shape 104"/>
        <p:cNvGrpSpPr/>
        <p:nvPr/>
      </p:nvGrpSpPr>
      <p:grpSpPr>
        <a:xfrm>
          <a:off x="0" y="0"/>
          <a:ext cx="0" cy="0"/>
          <a:chOff x="0" y="0"/>
          <a:chExt cx="0" cy="0"/>
        </a:xfrm>
      </p:grpSpPr>
      <p:sp>
        <p:nvSpPr>
          <p:cNvPr id="105" name="Google Shape;105;p12"/>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2"/>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8" name="Google Shape;108;p12"/>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2"/>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10" name="Google Shape;110;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113" name="Shape 113"/>
        <p:cNvGrpSpPr/>
        <p:nvPr/>
      </p:nvGrpSpPr>
      <p:grpSpPr>
        <a:xfrm>
          <a:off x="0" y="0"/>
          <a:ext cx="0" cy="0"/>
          <a:chOff x="0" y="0"/>
          <a:chExt cx="0" cy="0"/>
        </a:xfrm>
      </p:grpSpPr>
      <p:sp>
        <p:nvSpPr>
          <p:cNvPr id="114" name="Google Shape;114;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showMasterSp="0" type="blank">
  <p:cSld name="BLANK">
    <p:spTree>
      <p:nvGrpSpPr>
        <p:cNvPr id="118" name="Shape 118"/>
        <p:cNvGrpSpPr/>
        <p:nvPr/>
      </p:nvGrpSpPr>
      <p:grpSpPr>
        <a:xfrm>
          <a:off x="0" y="0"/>
          <a:ext cx="0" cy="0"/>
          <a:chOff x="0" y="0"/>
          <a:chExt cx="0" cy="0"/>
        </a:xfrm>
      </p:grpSpPr>
      <p:sp>
        <p:nvSpPr>
          <p:cNvPr id="119" name="Google Shape;119;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
          <p:cNvGrpSpPr/>
          <p:nvPr/>
        </p:nvGrpSpPr>
        <p:grpSpPr>
          <a:xfrm>
            <a:off x="0" y="1587"/>
            <a:ext cx="12192000" cy="6856413"/>
            <a:chOff x="0" y="1587"/>
            <a:chExt cx="12192000" cy="6856413"/>
          </a:xfrm>
        </p:grpSpPr>
        <p:sp>
          <p:nvSpPr>
            <p:cNvPr id="7" name="Google Shape;7;p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 name="Google Shape;13;p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 name="Google Shape;14;p5"/>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77A"/>
              </a:buClr>
              <a:buSzPts val="3600"/>
              <a:buFont typeface="Century Gothic"/>
              <a:buNone/>
              <a:defRPr b="1" i="0" sz="3600" u="none" cap="none" strike="noStrike">
                <a:solidFill>
                  <a:srgbClr val="00377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 name="Google Shape;15;p5"/>
          <p:cNvSpPr txBox="1"/>
          <p:nvPr>
            <p:ph idx="1" type="body"/>
          </p:nvPr>
        </p:nvSpPr>
        <p:spPr>
          <a:xfrm>
            <a:off x="5818077" y="1426833"/>
            <a:ext cx="6117512" cy="4668671"/>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00377A"/>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00377A"/>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00377A"/>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00377A"/>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00377A"/>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6" name="Google Shape;16;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 name="Google Shape;18;p5"/>
          <p:cNvSpPr txBox="1"/>
          <p:nvPr/>
        </p:nvSpPr>
        <p:spPr>
          <a:xfrm>
            <a:off x="5787055" y="1630470"/>
            <a:ext cx="4283821" cy="3416300"/>
          </a:xfrm>
          <a:prstGeom prst="rect">
            <a:avLst/>
          </a:prstGeom>
          <a:noFill/>
          <a:ln>
            <a:noFill/>
          </a:ln>
        </p:spPr>
        <p:txBody>
          <a:bodyPr anchorCtr="0" anchor="t" bIns="45700" lIns="91425" spcFirstLastPara="1" rIns="91425" wrap="square" tIns="45700">
            <a:noAutofit/>
          </a:bodyPr>
          <a:lstStyle/>
          <a:p>
            <a:pPr indent="-251459" lvl="0" marL="342900" marR="0" rtl="0" algn="l">
              <a:spcBef>
                <a:spcPts val="0"/>
              </a:spcBef>
              <a:spcAft>
                <a:spcPts val="0"/>
              </a:spcAft>
              <a:buClr>
                <a:schemeClr val="accent1"/>
              </a:buClr>
              <a:buSzPts val="1440"/>
              <a:buFont typeface="Noto Sans Symbols"/>
              <a:buNone/>
            </a:pPr>
            <a:r>
              <a:t/>
            </a:r>
            <a:endParaRPr b="0" i="0" sz="1800" u="none" cap="none" strike="noStrike">
              <a:solidFill>
                <a:srgbClr val="00377A"/>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
          <p:cNvSpPr txBox="1"/>
          <p:nvPr>
            <p:ph type="ctrTitle"/>
          </p:nvPr>
        </p:nvSpPr>
        <p:spPr>
          <a:xfrm>
            <a:off x="4912700" y="1806075"/>
            <a:ext cx="6838500" cy="26775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377A"/>
              </a:buClr>
              <a:buSzPts val="5400"/>
              <a:buFont typeface="Century Gothic"/>
              <a:buNone/>
            </a:pPr>
            <a:r>
              <a:rPr lang="en-ID"/>
              <a:t>13. Pengembangan Antarmuka Grafis (GUI Programming)</a:t>
            </a:r>
            <a:endParaRPr/>
          </a:p>
        </p:txBody>
      </p:sp>
      <p:sp>
        <p:nvSpPr>
          <p:cNvPr id="163" name="Google Shape;163;p1"/>
          <p:cNvSpPr txBox="1"/>
          <p:nvPr>
            <p:ph idx="1" type="subTitle"/>
          </p:nvPr>
        </p:nvSpPr>
        <p:spPr>
          <a:xfrm>
            <a:off x="4912697" y="4777380"/>
            <a:ext cx="612434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D"/>
              <a:t>PEMOGRAMAN BERORIENTASI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377A"/>
              </a:buClr>
              <a:buSzPts val="3600"/>
              <a:buFont typeface="Century Gothic"/>
              <a:buNone/>
            </a:pPr>
            <a:r>
              <a:rPr lang="en-ID"/>
              <a:t>GUI Programming</a:t>
            </a:r>
            <a:endParaRPr/>
          </a:p>
        </p:txBody>
      </p:sp>
      <p:sp>
        <p:nvSpPr>
          <p:cNvPr id="169" name="Google Shape;169;p2"/>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ID"/>
              <a:t>Saat kita berinteraksi dengan aplikasi seperti web browser, mobile apps, atau software desktop, kita sebenarnya berinteraksi dengan Graphical User Interface (GUI). GUI adalah elemen visual yang memungkinkan pengguna untuk berkomunikasi dengan sistem tanpa perlu mengetikkan perintah teks.</a:t>
            </a:r>
            <a:endParaRPr/>
          </a:p>
          <a:p>
            <a:pPr indent="0" lvl="0" marL="0" rtl="0" algn="l">
              <a:spcBef>
                <a:spcPts val="1000"/>
              </a:spcBef>
              <a:spcAft>
                <a:spcPts val="0"/>
              </a:spcAft>
              <a:buClr>
                <a:schemeClr val="dk1"/>
              </a:buClr>
              <a:buSzPts val="1100"/>
              <a:buFont typeface="Arial"/>
              <a:buNone/>
            </a:pPr>
            <a:r>
              <a:rPr lang="en-ID"/>
              <a:t>Di pertemuan ini, kita akan membahas konsep dasar GUI dalam pengembangan perangkat lunak, bagaimana kita bisa membangun antarmuka menggunakan JavaScript, serta menerapkan studi kasus pengembangan GUI sederhana.</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pic>
        <p:nvPicPr>
          <p:cNvPr id="170" name="Google Shape;170;p2"/>
          <p:cNvPicPr preferRelativeResize="0"/>
          <p:nvPr>
            <p:ph idx="2" type="body"/>
          </p:nvPr>
        </p:nvPicPr>
        <p:blipFill rotWithShape="1">
          <a:blip r:embed="rId3">
            <a:alphaModFix/>
          </a:blip>
          <a:srcRect b="0" l="0" r="0" t="0"/>
          <a:stretch/>
        </p:blipFill>
        <p:spPr>
          <a:xfrm>
            <a:off x="7138848" y="1837586"/>
            <a:ext cx="4022725" cy="4022725"/>
          </a:xfrm>
          <a:prstGeom prst="rect">
            <a:avLst/>
          </a:prstGeom>
          <a:noFill/>
          <a:ln>
            <a:noFill/>
          </a:ln>
        </p:spPr>
      </p:pic>
      <p:pic>
        <p:nvPicPr>
          <p:cNvPr descr="A logo of a google chrome browser&#10;&#10;AI-generated content may be incorrect." id="171" name="Google Shape;171;p2"/>
          <p:cNvPicPr preferRelativeResize="0"/>
          <p:nvPr/>
        </p:nvPicPr>
        <p:blipFill rotWithShape="1">
          <a:blip r:embed="rId4">
            <a:alphaModFix/>
          </a:blip>
          <a:srcRect b="0" l="0" r="0" t="0"/>
          <a:stretch/>
        </p:blipFill>
        <p:spPr>
          <a:xfrm>
            <a:off x="7773026" y="537450"/>
            <a:ext cx="2499187" cy="1784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1. Pengenalan GUI </a:t>
            </a:r>
            <a:endParaRPr/>
          </a:p>
        </p:txBody>
      </p:sp>
      <p:sp>
        <p:nvSpPr>
          <p:cNvPr id="177" name="Google Shape;177;p3"/>
          <p:cNvSpPr txBox="1"/>
          <p:nvPr>
            <p:ph idx="1" type="body"/>
          </p:nvPr>
        </p:nvSpPr>
        <p:spPr>
          <a:xfrm>
            <a:off x="287434" y="2115878"/>
            <a:ext cx="5635064" cy="390392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61111"/>
              <a:buFont typeface="Arial"/>
              <a:buNone/>
            </a:pPr>
            <a:r>
              <a:rPr lang="en-ID"/>
              <a:t>📌 Apa itu GUI?</a:t>
            </a:r>
            <a:endParaRPr/>
          </a:p>
          <a:p>
            <a:pPr indent="0" lvl="0" marL="0" rtl="0" algn="l">
              <a:spcBef>
                <a:spcPts val="1000"/>
              </a:spcBef>
              <a:spcAft>
                <a:spcPts val="0"/>
              </a:spcAft>
              <a:buClr>
                <a:schemeClr val="dk1"/>
              </a:buClr>
              <a:buSzPct val="61111"/>
              <a:buFont typeface="Arial"/>
              <a:buNone/>
            </a:pPr>
            <a:r>
              <a:rPr lang="en-ID"/>
              <a:t> GUI (Graphical User Interface) adalah cara pengguna berinteraksi dengan perangkat lunak melalui elemen grafis seperti tombol, form, tabel, dan menu.</a:t>
            </a:r>
            <a:endParaRPr/>
          </a:p>
          <a:p>
            <a:pPr indent="0" lvl="0" marL="0" rtl="0" algn="l">
              <a:spcBef>
                <a:spcPts val="1000"/>
              </a:spcBef>
              <a:spcAft>
                <a:spcPts val="0"/>
              </a:spcAft>
              <a:buClr>
                <a:schemeClr val="dk1"/>
              </a:buClr>
              <a:buSzPct val="61111"/>
              <a:buFont typeface="Arial"/>
              <a:buNone/>
            </a:pPr>
            <a:r>
              <a:rPr lang="en-ID"/>
              <a:t>📌 Kenapa GUI penting?</a:t>
            </a:r>
            <a:endParaRPr/>
          </a:p>
          <a:p>
            <a:pPr indent="0" lvl="0" marL="0" rtl="0" algn="l">
              <a:spcBef>
                <a:spcPts val="1000"/>
              </a:spcBef>
              <a:spcAft>
                <a:spcPts val="0"/>
              </a:spcAft>
              <a:buClr>
                <a:schemeClr val="dk1"/>
              </a:buClr>
              <a:buSzPct val="61111"/>
              <a:buFont typeface="Arial"/>
              <a:buNone/>
            </a:pPr>
            <a:r>
              <a:rPr lang="en-ID"/>
              <a:t>Meningkatkan pengalaman pengguna (UX) → Membuat aplikasi lebih mudah digunakan.</a:t>
            </a:r>
            <a:endParaRPr/>
          </a:p>
          <a:p>
            <a:pPr indent="0" lvl="0" marL="0" rtl="0" algn="l">
              <a:spcBef>
                <a:spcPts val="1000"/>
              </a:spcBef>
              <a:spcAft>
                <a:spcPts val="0"/>
              </a:spcAft>
              <a:buClr>
                <a:schemeClr val="dk1"/>
              </a:buClr>
              <a:buSzPct val="61111"/>
              <a:buFont typeface="Arial"/>
              <a:buNone/>
            </a:pPr>
            <a:r>
              <a:rPr lang="en-ID"/>
              <a:t>Mempermudah interaksi → Pengguna tidak perlu memahami kode atau perintah terminal.</a:t>
            </a:r>
            <a:endParaRPr/>
          </a:p>
          <a:p>
            <a:pPr indent="0" lvl="0" marL="0" rtl="0" algn="l">
              <a:spcBef>
                <a:spcPts val="1000"/>
              </a:spcBef>
              <a:spcAft>
                <a:spcPts val="0"/>
              </a:spcAft>
              <a:buClr>
                <a:schemeClr val="dk1"/>
              </a:buClr>
              <a:buSzPct val="61111"/>
              <a:buFont typeface="Arial"/>
              <a:buNone/>
            </a:pPr>
            <a:r>
              <a:rPr lang="en-ID"/>
              <a:t>Meningkatkan daya tarik aplikasi → Antarmuka yang baik membuat aplikasi lebih menarik dan intuitif.</a:t>
            </a:r>
            <a:endParaRPr/>
          </a:p>
          <a:p>
            <a:pPr indent="0" lvl="0" marL="0" rtl="0" algn="l">
              <a:spcBef>
                <a:spcPts val="1000"/>
              </a:spcBef>
              <a:spcAft>
                <a:spcPts val="0"/>
              </a:spcAft>
              <a:buNone/>
            </a:pPr>
            <a:r>
              <a:rPr lang="en-ID"/>
              <a:t>GUI banyak digunakan dalam berbagai aplikasi, mulai dari website, aplikasi mobile, hingga software desktop. JavaScript menjadi salah satu bahasa utama dalam pengembangan GUI berbasis web karena kemampuannya dalam manipulasi elemen HTML dan CSS secara dinamis.</a:t>
            </a:r>
            <a:endParaRPr/>
          </a:p>
        </p:txBody>
      </p:sp>
      <p:pic>
        <p:nvPicPr>
          <p:cNvPr id="178" name="Google Shape;178;p3"/>
          <p:cNvPicPr preferRelativeResize="0"/>
          <p:nvPr>
            <p:ph idx="2" type="body"/>
          </p:nvPr>
        </p:nvPicPr>
        <p:blipFill rotWithShape="1">
          <a:blip r:embed="rId3">
            <a:alphaModFix/>
          </a:blip>
          <a:srcRect b="0" l="0" r="0" t="0"/>
          <a:stretch/>
        </p:blipFill>
        <p:spPr>
          <a:xfrm>
            <a:off x="6549657" y="1165825"/>
            <a:ext cx="4526350" cy="452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6a3dc3f050_0_3"/>
          <p:cNvSpPr txBox="1"/>
          <p:nvPr>
            <p:ph type="title"/>
          </p:nvPr>
        </p:nvSpPr>
        <p:spPr>
          <a:xfrm>
            <a:off x="305500" y="934075"/>
            <a:ext cx="59307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377A"/>
              </a:buClr>
              <a:buSzPts val="3600"/>
              <a:buFont typeface="Century Gothic"/>
              <a:buNone/>
            </a:pPr>
            <a:r>
              <a:rPr lang="en-ID"/>
              <a:t>2. Implementasi GUI</a:t>
            </a:r>
            <a:endParaRPr/>
          </a:p>
        </p:txBody>
      </p:sp>
      <p:sp>
        <p:nvSpPr>
          <p:cNvPr id="184" name="Google Shape;184;g36a3dc3f050_0_3"/>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a:bodyPr>
          <a:lstStyle/>
          <a:p>
            <a:pPr indent="-342900" lvl="0" marL="342900" rtl="0" algn="l">
              <a:spcBef>
                <a:spcPts val="1000"/>
              </a:spcBef>
              <a:spcAft>
                <a:spcPts val="0"/>
              </a:spcAft>
              <a:buSzPts val="1440"/>
              <a:buChar char="►"/>
            </a:pPr>
            <a:r>
              <a:rPr lang="en-ID"/>
              <a:t>2.1. </a:t>
            </a:r>
            <a:r>
              <a:rPr lang="en-ID"/>
              <a:t>Manipulasi DOM (Document Object Model)</a:t>
            </a:r>
            <a:endParaRPr/>
          </a:p>
          <a:p>
            <a:pPr indent="-342900" lvl="0" marL="342900" rtl="0" algn="l">
              <a:spcBef>
                <a:spcPts val="1000"/>
              </a:spcBef>
              <a:spcAft>
                <a:spcPts val="0"/>
              </a:spcAft>
              <a:buSzPts val="1440"/>
              <a:buChar char="►"/>
            </a:pPr>
            <a:r>
              <a:rPr lang="en-ID"/>
              <a:t>2.2. Menggunakan Framework untuk GUI (React, Vue, atau Svelte)</a:t>
            </a:r>
            <a:endParaRPr/>
          </a:p>
        </p:txBody>
      </p:sp>
      <p:pic>
        <p:nvPicPr>
          <p:cNvPr id="185" name="Google Shape;185;g36a3dc3f050_0_3"/>
          <p:cNvPicPr preferRelativeResize="0"/>
          <p:nvPr>
            <p:ph idx="2" type="body"/>
          </p:nvPr>
        </p:nvPicPr>
        <p:blipFill rotWithShape="1">
          <a:blip r:embed="rId3">
            <a:alphaModFix/>
          </a:blip>
          <a:srcRect b="0" l="0" r="0" t="0"/>
          <a:stretch/>
        </p:blipFill>
        <p:spPr>
          <a:xfrm>
            <a:off x="6549657" y="1165825"/>
            <a:ext cx="4526400" cy="452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6a3dc3f050_0_20"/>
          <p:cNvSpPr txBox="1"/>
          <p:nvPr>
            <p:ph type="title"/>
          </p:nvPr>
        </p:nvSpPr>
        <p:spPr>
          <a:xfrm>
            <a:off x="305500" y="934075"/>
            <a:ext cx="59307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2.1.</a:t>
            </a:r>
            <a:r>
              <a:rPr lang="en-ID"/>
              <a:t> Manipulasi DOM </a:t>
            </a:r>
            <a:endParaRPr/>
          </a:p>
        </p:txBody>
      </p:sp>
      <p:sp>
        <p:nvSpPr>
          <p:cNvPr id="191" name="Google Shape;191;g36a3dc3f050_0_20"/>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D"/>
              <a:t>document.getElementById("title") → Mengambil elemen dengan ID title.</a:t>
            </a:r>
            <a:endParaRPr/>
          </a:p>
          <a:p>
            <a:pPr indent="0" lvl="0" marL="0" rtl="0" algn="l">
              <a:spcBef>
                <a:spcPts val="1000"/>
              </a:spcBef>
              <a:spcAft>
                <a:spcPts val="0"/>
              </a:spcAft>
              <a:buClr>
                <a:schemeClr val="dk1"/>
              </a:buClr>
              <a:buSzPts val="1100"/>
              <a:buFont typeface="Arial"/>
              <a:buNone/>
            </a:pPr>
            <a:r>
              <a:rPr lang="en-ID"/>
              <a:t>innerText → Mengubah teks elemen tersebut.</a:t>
            </a:r>
            <a:endParaRPr/>
          </a:p>
          <a:p>
            <a:pPr indent="0" lvl="0" marL="0" rtl="0" algn="l">
              <a:spcBef>
                <a:spcPts val="1000"/>
              </a:spcBef>
              <a:spcAft>
                <a:spcPts val="0"/>
              </a:spcAft>
              <a:buClr>
                <a:schemeClr val="dk1"/>
              </a:buClr>
              <a:buSzPts val="1100"/>
              <a:buFont typeface="Arial"/>
              <a:buNone/>
            </a:pPr>
            <a:r>
              <a:rPr lang="en-ID"/>
              <a:t>onclick="ubahTeks()" → Memanggil fungsi ubahTeks() saat tombol diklik.</a:t>
            </a:r>
            <a:endParaRPr/>
          </a:p>
          <a:p>
            <a:pPr indent="0" lvl="0" marL="0" rtl="0" algn="l">
              <a:spcBef>
                <a:spcPts val="1000"/>
              </a:spcBef>
              <a:spcAft>
                <a:spcPts val="0"/>
              </a:spcAft>
              <a:buClr>
                <a:schemeClr val="dk1"/>
              </a:buClr>
              <a:buSzPts val="1100"/>
              <a:buFont typeface="Arial"/>
              <a:buNone/>
            </a:pPr>
            <a:r>
              <a:rPr lang="en-ID"/>
              <a:t>Ini adalah contoh sederhana bagaimana kita bisa membuat interaksi dalam GUI menggunakan JavaScript.</a:t>
            </a:r>
            <a:endParaRPr/>
          </a:p>
          <a:p>
            <a:pPr indent="0" lvl="0" marL="0" rtl="0" algn="l">
              <a:spcBef>
                <a:spcPts val="1000"/>
              </a:spcBef>
              <a:spcAft>
                <a:spcPts val="0"/>
              </a:spcAft>
              <a:buNone/>
            </a:pPr>
            <a:r>
              <a:t/>
            </a:r>
            <a:endParaRPr/>
          </a:p>
        </p:txBody>
      </p:sp>
      <p:sp>
        <p:nvSpPr>
          <p:cNvPr id="192" name="Google Shape;192;g36a3dc3f050_0_20"/>
          <p:cNvSpPr txBox="1"/>
          <p:nvPr>
            <p:ph idx="1" type="body"/>
          </p:nvPr>
        </p:nvSpPr>
        <p:spPr>
          <a:xfrm>
            <a:off x="6236200" y="578800"/>
            <a:ext cx="5635200" cy="59949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1000"/>
              </a:spcBef>
              <a:spcAft>
                <a:spcPts val="0"/>
              </a:spcAft>
              <a:buNone/>
            </a:pPr>
            <a:r>
              <a:rPr lang="en-ID"/>
              <a:t>&lt;!DOCTYPE html&gt;</a:t>
            </a:r>
            <a:endParaRPr/>
          </a:p>
          <a:p>
            <a:pPr indent="0" lvl="0" marL="0" rtl="0" algn="l">
              <a:spcBef>
                <a:spcPts val="1000"/>
              </a:spcBef>
              <a:spcAft>
                <a:spcPts val="0"/>
              </a:spcAft>
              <a:buNone/>
            </a:pPr>
            <a:r>
              <a:rPr lang="en-ID"/>
              <a:t>&lt;html lang="id"&gt;</a:t>
            </a:r>
            <a:endParaRPr/>
          </a:p>
          <a:p>
            <a:pPr indent="0" lvl="0" marL="0" rtl="0" algn="l">
              <a:spcBef>
                <a:spcPts val="1000"/>
              </a:spcBef>
              <a:spcAft>
                <a:spcPts val="0"/>
              </a:spcAft>
              <a:buNone/>
            </a:pPr>
            <a:r>
              <a:rPr lang="en-ID"/>
              <a:t>&lt;head&gt;</a:t>
            </a:r>
            <a:endParaRPr/>
          </a:p>
          <a:p>
            <a:pPr indent="0" lvl="0" marL="0" rtl="0" algn="l">
              <a:spcBef>
                <a:spcPts val="1000"/>
              </a:spcBef>
              <a:spcAft>
                <a:spcPts val="0"/>
              </a:spcAft>
              <a:buNone/>
            </a:pPr>
            <a:r>
              <a:rPr lang="en-ID"/>
              <a:t>&lt;meta charset="UTF-8"&gt;</a:t>
            </a:r>
            <a:endParaRPr/>
          </a:p>
          <a:p>
            <a:pPr indent="0" lvl="0" marL="0" rtl="0" algn="l">
              <a:spcBef>
                <a:spcPts val="1000"/>
              </a:spcBef>
              <a:spcAft>
                <a:spcPts val="0"/>
              </a:spcAft>
              <a:buNone/>
            </a:pPr>
            <a:r>
              <a:rPr lang="en-ID"/>
              <a:t>&lt;meta name="viewport" content="width=device-width, initial-scale=1.0"&gt;</a:t>
            </a:r>
            <a:endParaRPr/>
          </a:p>
          <a:p>
            <a:pPr indent="0" lvl="0" marL="0" rtl="0" algn="l">
              <a:spcBef>
                <a:spcPts val="1000"/>
              </a:spcBef>
              <a:spcAft>
                <a:spcPts val="0"/>
              </a:spcAft>
              <a:buNone/>
            </a:pPr>
            <a:r>
              <a:rPr lang="en-ID"/>
              <a:t>&lt;title&gt;GUI Sederhana&lt;/title&gt;</a:t>
            </a:r>
            <a:endParaRPr/>
          </a:p>
          <a:p>
            <a:pPr indent="0" lvl="0" marL="0" rtl="0" algn="l">
              <a:spcBef>
                <a:spcPts val="1000"/>
              </a:spcBef>
              <a:spcAft>
                <a:spcPts val="0"/>
              </a:spcAft>
              <a:buNone/>
            </a:pPr>
            <a:r>
              <a:rPr lang="en-ID"/>
              <a:t>&lt;/head&gt;</a:t>
            </a:r>
            <a:endParaRPr/>
          </a:p>
          <a:p>
            <a:pPr indent="0" lvl="0" marL="0" rtl="0" algn="l">
              <a:spcBef>
                <a:spcPts val="1000"/>
              </a:spcBef>
              <a:spcAft>
                <a:spcPts val="0"/>
              </a:spcAft>
              <a:buNone/>
            </a:pPr>
            <a:r>
              <a:rPr lang="en-ID"/>
              <a:t>&lt;body&gt;</a:t>
            </a:r>
            <a:endParaRPr/>
          </a:p>
          <a:p>
            <a:pPr indent="0" lvl="0" marL="0" rtl="0" algn="l">
              <a:spcBef>
                <a:spcPts val="1000"/>
              </a:spcBef>
              <a:spcAft>
                <a:spcPts val="0"/>
              </a:spcAft>
              <a:buNone/>
            </a:pPr>
            <a:r>
              <a:rPr lang="en-ID"/>
              <a:t>&lt;h1 id="title"&gt;Halo, Mahasiswa!&lt;/h1&gt;</a:t>
            </a:r>
            <a:endParaRPr/>
          </a:p>
          <a:p>
            <a:pPr indent="0" lvl="0" marL="0" rtl="0" algn="l">
              <a:spcBef>
                <a:spcPts val="1000"/>
              </a:spcBef>
              <a:spcAft>
                <a:spcPts val="0"/>
              </a:spcAft>
              <a:buNone/>
            </a:pPr>
            <a:r>
              <a:rPr lang="en-ID"/>
              <a:t>&lt;button onclick="ubahTeks()"&gt;Klik Saya&lt;/button&gt;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D"/>
              <a:t>&lt;script&gt;</a:t>
            </a:r>
            <a:endParaRPr/>
          </a:p>
          <a:p>
            <a:pPr indent="0" lvl="0" marL="0" rtl="0" algn="l">
              <a:spcBef>
                <a:spcPts val="1000"/>
              </a:spcBef>
              <a:spcAft>
                <a:spcPts val="0"/>
              </a:spcAft>
              <a:buNone/>
            </a:pPr>
            <a:r>
              <a:rPr lang="en-ID"/>
              <a:t>function ubahTeks() {</a:t>
            </a:r>
            <a:endParaRPr/>
          </a:p>
          <a:p>
            <a:pPr indent="0" lvl="0" marL="0" rtl="0" algn="l">
              <a:spcBef>
                <a:spcPts val="1000"/>
              </a:spcBef>
              <a:spcAft>
                <a:spcPts val="0"/>
              </a:spcAft>
              <a:buNone/>
            </a:pPr>
            <a:r>
              <a:rPr lang="en-ID"/>
              <a:t>document.getElementById("title").innerText = "Teks telah berubah!";</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&lt;/script&gt;</a:t>
            </a:r>
            <a:endParaRPr/>
          </a:p>
          <a:p>
            <a:pPr indent="0" lvl="0" marL="0" rtl="0" algn="l">
              <a:spcBef>
                <a:spcPts val="1000"/>
              </a:spcBef>
              <a:spcAft>
                <a:spcPts val="0"/>
              </a:spcAft>
              <a:buNone/>
            </a:pPr>
            <a:r>
              <a:rPr lang="en-ID"/>
              <a:t>&lt;/body&gt;</a:t>
            </a:r>
            <a:endParaRPr/>
          </a:p>
          <a:p>
            <a:pPr indent="0" lvl="0" marL="0" rtl="0" algn="l">
              <a:spcBef>
                <a:spcPts val="1000"/>
              </a:spcBef>
              <a:spcAft>
                <a:spcPts val="0"/>
              </a:spcAft>
              <a:buNone/>
            </a:pPr>
            <a:r>
              <a:rPr lang="en-ID"/>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6a3dc3f050_0_41"/>
          <p:cNvSpPr txBox="1"/>
          <p:nvPr>
            <p:ph type="title"/>
          </p:nvPr>
        </p:nvSpPr>
        <p:spPr>
          <a:xfrm>
            <a:off x="305500" y="934075"/>
            <a:ext cx="59307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2.2. </a:t>
            </a:r>
            <a:r>
              <a:rPr lang="en-ID"/>
              <a:t>Menggunakan Framework</a:t>
            </a:r>
            <a:endParaRPr/>
          </a:p>
        </p:txBody>
      </p:sp>
      <p:sp>
        <p:nvSpPr>
          <p:cNvPr id="198" name="Google Shape;198;g36a3dc3f050_0_41"/>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D"/>
              <a:t>Selain manipulasi DOM secara langsung, kita juga bisa membangun GUI menggunakan framework JavaScript modern seperti React, Vue.js, atau Svelte. Framework ini mempermudah kita dalam membangun antarmuka yang lebih kompleks, interaktif, dan terstruktur.</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199" name="Google Shape;199;g36a3dc3f050_0_41"/>
          <p:cNvSpPr txBox="1"/>
          <p:nvPr>
            <p:ph idx="1" type="body"/>
          </p:nvPr>
        </p:nvSpPr>
        <p:spPr>
          <a:xfrm>
            <a:off x="6236200" y="578800"/>
            <a:ext cx="5635200" cy="5994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ID"/>
              <a:t>import { useState } from "react";</a:t>
            </a:r>
            <a:endParaRPr/>
          </a:p>
          <a:p>
            <a:pPr indent="0" lvl="0" marL="0" rtl="0" algn="l">
              <a:spcBef>
                <a:spcPts val="1000"/>
              </a:spcBef>
              <a:spcAft>
                <a:spcPts val="0"/>
              </a:spcAft>
              <a:buNone/>
            </a:pPr>
            <a:r>
              <a:rPr lang="en-ID"/>
              <a:t>function App() {</a:t>
            </a:r>
            <a:endParaRPr/>
          </a:p>
          <a:p>
            <a:pPr indent="0" lvl="0" marL="0" rtl="0" algn="l">
              <a:spcBef>
                <a:spcPts val="1000"/>
              </a:spcBef>
              <a:spcAft>
                <a:spcPts val="0"/>
              </a:spcAft>
              <a:buNone/>
            </a:pPr>
            <a:r>
              <a:rPr lang="en-ID"/>
              <a:t>const [text, setText] = useState("Halo, Mahasiswa!");</a:t>
            </a:r>
            <a:endParaRPr/>
          </a:p>
          <a:p>
            <a:pPr indent="0" lvl="0" marL="0" rtl="0" algn="l">
              <a:spcBef>
                <a:spcPts val="1000"/>
              </a:spcBef>
              <a:spcAft>
                <a:spcPts val="0"/>
              </a:spcAft>
              <a:buNone/>
            </a:pPr>
            <a:r>
              <a:rPr lang="en-ID"/>
              <a:t>return (</a:t>
            </a:r>
            <a:endParaRPr/>
          </a:p>
          <a:p>
            <a:pPr indent="0" lvl="0" marL="0" rtl="0" algn="l">
              <a:spcBef>
                <a:spcPts val="1000"/>
              </a:spcBef>
              <a:spcAft>
                <a:spcPts val="0"/>
              </a:spcAft>
              <a:buNone/>
            </a:pPr>
            <a:r>
              <a:rPr lang="en-ID"/>
              <a:t>&lt;div&gt;</a:t>
            </a:r>
            <a:endParaRPr/>
          </a:p>
          <a:p>
            <a:pPr indent="0" lvl="0" marL="0" rtl="0" algn="l">
              <a:spcBef>
                <a:spcPts val="1000"/>
              </a:spcBef>
              <a:spcAft>
                <a:spcPts val="0"/>
              </a:spcAft>
              <a:buNone/>
            </a:pPr>
            <a:r>
              <a:rPr lang="en-ID"/>
              <a:t>&lt;h1&gt;{text}&lt;/h1&gt;</a:t>
            </a:r>
            <a:endParaRPr/>
          </a:p>
          <a:p>
            <a:pPr indent="0" lvl="0" marL="0" rtl="0" algn="l">
              <a:spcBef>
                <a:spcPts val="1000"/>
              </a:spcBef>
              <a:spcAft>
                <a:spcPts val="0"/>
              </a:spcAft>
              <a:buNone/>
            </a:pPr>
            <a:r>
              <a:rPr lang="en-ID"/>
              <a:t>&lt;button onClick={() =&gt; setText("Teks telah berubah!")}&gt;Klik Saya&lt;/button&gt;</a:t>
            </a:r>
            <a:endParaRPr/>
          </a:p>
          <a:p>
            <a:pPr indent="0" lvl="0" marL="0" rtl="0" algn="l">
              <a:spcBef>
                <a:spcPts val="1000"/>
              </a:spcBef>
              <a:spcAft>
                <a:spcPts val="0"/>
              </a:spcAft>
              <a:buNone/>
            </a:pPr>
            <a:r>
              <a:rPr lang="en-ID"/>
              <a:t>&lt;/div&gt;</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export default App;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6a3dc3f050_0_31"/>
          <p:cNvSpPr txBox="1"/>
          <p:nvPr>
            <p:ph type="title"/>
          </p:nvPr>
        </p:nvSpPr>
        <p:spPr>
          <a:xfrm>
            <a:off x="305500" y="934075"/>
            <a:ext cx="59307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3. Studi Kasus: </a:t>
            </a:r>
            <a:endParaRPr/>
          </a:p>
        </p:txBody>
      </p:sp>
      <p:sp>
        <p:nvSpPr>
          <p:cNvPr id="205" name="Google Shape;205;g36a3dc3f050_0_31"/>
          <p:cNvSpPr txBox="1"/>
          <p:nvPr>
            <p:ph idx="1" type="body"/>
          </p:nvPr>
        </p:nvSpPr>
        <p:spPr>
          <a:xfrm>
            <a:off x="287434" y="2115878"/>
            <a:ext cx="5635200" cy="3903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ID"/>
              <a:t>Sebagai latihan, kita akan membuat form input sederhana menggunakan JavaScript untuk menerima nama pengguna dan menampilkannya di layar.</a:t>
            </a:r>
            <a:endParaRPr/>
          </a:p>
        </p:txBody>
      </p:sp>
      <p:sp>
        <p:nvSpPr>
          <p:cNvPr id="206" name="Google Shape;206;g36a3dc3f050_0_31"/>
          <p:cNvSpPr txBox="1"/>
          <p:nvPr>
            <p:ph idx="1" type="body"/>
          </p:nvPr>
        </p:nvSpPr>
        <p:spPr>
          <a:xfrm>
            <a:off x="6236200" y="578800"/>
            <a:ext cx="5635200" cy="59949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ID"/>
              <a:t>&lt;!DOCTYPE html&gt;</a:t>
            </a:r>
            <a:endParaRPr/>
          </a:p>
          <a:p>
            <a:pPr indent="0" lvl="0" marL="0" rtl="0" algn="l">
              <a:spcBef>
                <a:spcPts val="1000"/>
              </a:spcBef>
              <a:spcAft>
                <a:spcPts val="0"/>
              </a:spcAft>
              <a:buNone/>
            </a:pPr>
            <a:r>
              <a:rPr lang="en-ID"/>
              <a:t>&lt;html lang="id"&gt;</a:t>
            </a:r>
            <a:endParaRPr/>
          </a:p>
          <a:p>
            <a:pPr indent="0" lvl="0" marL="0" rtl="0" algn="l">
              <a:spcBef>
                <a:spcPts val="1000"/>
              </a:spcBef>
              <a:spcAft>
                <a:spcPts val="0"/>
              </a:spcAft>
              <a:buNone/>
            </a:pPr>
            <a:r>
              <a:rPr lang="en-ID"/>
              <a:t>&lt;head&gt;</a:t>
            </a:r>
            <a:endParaRPr/>
          </a:p>
          <a:p>
            <a:pPr indent="0" lvl="0" marL="0" rtl="0" algn="l">
              <a:spcBef>
                <a:spcPts val="1000"/>
              </a:spcBef>
              <a:spcAft>
                <a:spcPts val="0"/>
              </a:spcAft>
              <a:buNone/>
            </a:pPr>
            <a:r>
              <a:rPr lang="en-ID"/>
              <a:t>&lt;meta charset="UTF-8"&gt;</a:t>
            </a:r>
            <a:endParaRPr/>
          </a:p>
          <a:p>
            <a:pPr indent="0" lvl="0" marL="0" rtl="0" algn="l">
              <a:spcBef>
                <a:spcPts val="1000"/>
              </a:spcBef>
              <a:spcAft>
                <a:spcPts val="0"/>
              </a:spcAft>
              <a:buNone/>
            </a:pPr>
            <a:r>
              <a:rPr lang="en-ID"/>
              <a:t>&lt;meta name="viewport" content="width=device-width, initial-scale=1.0"&gt;</a:t>
            </a:r>
            <a:endParaRPr/>
          </a:p>
          <a:p>
            <a:pPr indent="0" lvl="0" marL="0" rtl="0" algn="l">
              <a:spcBef>
                <a:spcPts val="1000"/>
              </a:spcBef>
              <a:spcAft>
                <a:spcPts val="0"/>
              </a:spcAft>
              <a:buNone/>
            </a:pPr>
            <a:r>
              <a:rPr lang="en-ID"/>
              <a:t>&lt;title&gt;Form GUI Sederhana&lt;/title&gt;</a:t>
            </a:r>
            <a:endParaRPr/>
          </a:p>
          <a:p>
            <a:pPr indent="0" lvl="0" marL="0" rtl="0" algn="l">
              <a:spcBef>
                <a:spcPts val="1000"/>
              </a:spcBef>
              <a:spcAft>
                <a:spcPts val="0"/>
              </a:spcAft>
              <a:buNone/>
            </a:pPr>
            <a:r>
              <a:rPr lang="en-ID"/>
              <a:t>&lt;/head&gt;</a:t>
            </a:r>
            <a:endParaRPr/>
          </a:p>
          <a:p>
            <a:pPr indent="0" lvl="0" marL="0" rtl="0" algn="l">
              <a:spcBef>
                <a:spcPts val="1000"/>
              </a:spcBef>
              <a:spcAft>
                <a:spcPts val="0"/>
              </a:spcAft>
              <a:buNone/>
            </a:pPr>
            <a:r>
              <a:rPr lang="en-ID"/>
              <a:t>&lt;body&gt;</a:t>
            </a:r>
            <a:endParaRPr/>
          </a:p>
          <a:p>
            <a:pPr indent="0" lvl="0" marL="0" rtl="0" algn="l">
              <a:spcBef>
                <a:spcPts val="1000"/>
              </a:spcBef>
              <a:spcAft>
                <a:spcPts val="0"/>
              </a:spcAft>
              <a:buNone/>
            </a:pPr>
            <a:r>
              <a:rPr lang="en-ID"/>
              <a:t>&lt;h1&gt;Masukkan Nama Anda&lt;/h1&gt;</a:t>
            </a:r>
            <a:endParaRPr/>
          </a:p>
          <a:p>
            <a:pPr indent="0" lvl="0" marL="0" rtl="0" algn="l">
              <a:spcBef>
                <a:spcPts val="1000"/>
              </a:spcBef>
              <a:spcAft>
                <a:spcPts val="0"/>
              </a:spcAft>
              <a:buNone/>
            </a:pPr>
            <a:r>
              <a:rPr lang="en-ID"/>
              <a:t>&lt;input type="text" id="nameInput" placeholder="Nama Anda"&gt;</a:t>
            </a:r>
            <a:endParaRPr/>
          </a:p>
          <a:p>
            <a:pPr indent="0" lvl="0" marL="0" rtl="0" algn="l">
              <a:spcBef>
                <a:spcPts val="1000"/>
              </a:spcBef>
              <a:spcAft>
                <a:spcPts val="0"/>
              </a:spcAft>
              <a:buNone/>
            </a:pPr>
            <a:r>
              <a:rPr lang="en-ID"/>
              <a:t>&lt;button onclick="tampilkanNama()"&gt;Submit&lt;/button&gt;</a:t>
            </a:r>
            <a:endParaRPr/>
          </a:p>
          <a:p>
            <a:pPr indent="0" lvl="0" marL="0" rtl="0" algn="l">
              <a:spcBef>
                <a:spcPts val="1000"/>
              </a:spcBef>
              <a:spcAft>
                <a:spcPts val="0"/>
              </a:spcAft>
              <a:buNone/>
            </a:pPr>
            <a:r>
              <a:rPr lang="en-ID"/>
              <a:t>&lt;h2 id="output"&gt;&lt;/h2&gt;</a:t>
            </a:r>
            <a:endParaRPr/>
          </a:p>
          <a:p>
            <a:pPr indent="0" lvl="0" marL="0" rtl="0" algn="l">
              <a:spcBef>
                <a:spcPts val="1000"/>
              </a:spcBef>
              <a:spcAft>
                <a:spcPts val="0"/>
              </a:spcAft>
              <a:buNone/>
            </a:pPr>
            <a:r>
              <a:rPr lang="en-ID"/>
              <a:t>&lt;script&gt;</a:t>
            </a:r>
            <a:endParaRPr/>
          </a:p>
          <a:p>
            <a:pPr indent="0" lvl="0" marL="0" rtl="0" algn="l">
              <a:spcBef>
                <a:spcPts val="1000"/>
              </a:spcBef>
              <a:spcAft>
                <a:spcPts val="0"/>
              </a:spcAft>
              <a:buNone/>
            </a:pPr>
            <a:r>
              <a:rPr lang="en-ID"/>
              <a:t>function tampilkanNama() {</a:t>
            </a:r>
            <a:endParaRPr/>
          </a:p>
          <a:p>
            <a:pPr indent="0" lvl="0" marL="0" rtl="0" algn="l">
              <a:spcBef>
                <a:spcPts val="1000"/>
              </a:spcBef>
              <a:spcAft>
                <a:spcPts val="0"/>
              </a:spcAft>
              <a:buNone/>
            </a:pPr>
            <a:r>
              <a:rPr lang="en-ID"/>
              <a:t>let nama = document.getElementById("nameInput").value;</a:t>
            </a:r>
            <a:endParaRPr/>
          </a:p>
          <a:p>
            <a:pPr indent="0" lvl="0" marL="0" rtl="0" algn="l">
              <a:spcBef>
                <a:spcPts val="1000"/>
              </a:spcBef>
              <a:spcAft>
                <a:spcPts val="0"/>
              </a:spcAft>
              <a:buNone/>
            </a:pPr>
            <a:r>
              <a:rPr lang="en-ID"/>
              <a:t>document.getElementById("output").innerText = "Halo, " + nama + "!";</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&lt;/script&gt;</a:t>
            </a:r>
            <a:endParaRPr/>
          </a:p>
          <a:p>
            <a:pPr indent="0" lvl="0" marL="0" rtl="0" algn="l">
              <a:spcBef>
                <a:spcPts val="1000"/>
              </a:spcBef>
              <a:spcAft>
                <a:spcPts val="0"/>
              </a:spcAft>
              <a:buNone/>
            </a:pPr>
            <a:r>
              <a:rPr lang="en-ID"/>
              <a:t>&lt;/body&gt;</a:t>
            </a:r>
            <a:endParaRPr/>
          </a:p>
          <a:p>
            <a:pPr indent="0" lvl="0" marL="0" rtl="0" algn="l">
              <a:spcBef>
                <a:spcPts val="1000"/>
              </a:spcBef>
              <a:spcAft>
                <a:spcPts val="0"/>
              </a:spcAft>
              <a:buNone/>
            </a:pPr>
            <a:r>
              <a:rPr lang="en-ID"/>
              <a:t>&lt;/html&gt;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377A"/>
              </a:buClr>
              <a:buSzPts val="3600"/>
              <a:buFont typeface="Century Gothic"/>
              <a:buNone/>
            </a:pPr>
            <a:r>
              <a:rPr lang="en-ID"/>
              <a:t>Kesimpulan</a:t>
            </a:r>
            <a:endParaRPr/>
          </a:p>
        </p:txBody>
      </p:sp>
      <p:sp>
        <p:nvSpPr>
          <p:cNvPr id="212" name="Google Shape;212;p4"/>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61111"/>
              <a:buFont typeface="Arial"/>
              <a:buNone/>
            </a:pPr>
            <a:r>
              <a:rPr lang="en-ID"/>
              <a:t>Di pertemuan ini, kita telah membahas:</a:t>
            </a:r>
            <a:endParaRPr/>
          </a:p>
          <a:p>
            <a:pPr indent="0" lvl="0" marL="0" rtl="0" algn="l">
              <a:spcBef>
                <a:spcPts val="0"/>
              </a:spcBef>
              <a:spcAft>
                <a:spcPts val="0"/>
              </a:spcAft>
              <a:buNone/>
            </a:pPr>
            <a:r>
              <a:t/>
            </a:r>
            <a:endParaRPr/>
          </a:p>
          <a:p>
            <a:pPr indent="-313182" lvl="0" marL="457200" rtl="0" algn="l">
              <a:spcBef>
                <a:spcPts val="0"/>
              </a:spcBef>
              <a:spcAft>
                <a:spcPts val="0"/>
              </a:spcAft>
              <a:buSzPct val="79999"/>
              <a:buChar char="►"/>
            </a:pPr>
            <a:r>
              <a:rPr lang="en-ID"/>
              <a:t>Konsep dasar GUI dan pentingnya dalam pengembangan perangkat lunak.</a:t>
            </a:r>
            <a:endParaRPr/>
          </a:p>
          <a:p>
            <a:pPr indent="-313182" lvl="0" marL="457200" rtl="0" algn="l">
              <a:spcBef>
                <a:spcPts val="0"/>
              </a:spcBef>
              <a:spcAft>
                <a:spcPts val="0"/>
              </a:spcAft>
              <a:buSzPct val="79999"/>
              <a:buChar char="►"/>
            </a:pPr>
            <a:r>
              <a:rPr lang="en-ID"/>
              <a:t>Bagaimana membangun GUI dengan manipulasi DOM secara langsung di JavaScript.</a:t>
            </a:r>
            <a:endParaRPr/>
          </a:p>
          <a:p>
            <a:pPr indent="-313182" lvl="0" marL="457200" rtl="0" algn="l">
              <a:spcBef>
                <a:spcPts val="0"/>
              </a:spcBef>
              <a:spcAft>
                <a:spcPts val="0"/>
              </a:spcAft>
              <a:buSzPct val="79999"/>
              <a:buChar char="►"/>
            </a:pPr>
            <a:r>
              <a:rPr lang="en-ID"/>
              <a:t>Penggunaan framework seperti React untuk pengembangan GUI modern.</a:t>
            </a:r>
            <a:endParaRPr/>
          </a:p>
          <a:p>
            <a:pPr indent="-313182" lvl="0" marL="457200" rtl="0" algn="l">
              <a:spcBef>
                <a:spcPts val="0"/>
              </a:spcBef>
              <a:spcAft>
                <a:spcPts val="0"/>
              </a:spcAft>
              <a:buSzPct val="79999"/>
              <a:buChar char="►"/>
            </a:pPr>
            <a:r>
              <a:rPr lang="en-ID"/>
              <a:t>Studi kasus sederhana untuk memahami cara membangun antarmuka interaktif.</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ID"/>
              <a:t>Penguasaan GUI dalam JavaScript akan sangat berguna dalam pengembangan web, aplikasi interaktif, dan sistem berbasis antarmuka grafis. Pada pertemuan selanjutnya, kita akan membahas bagaimana memastikan kode yang kita buat tetap berkualitas dengan menerapkan teknik refactoring dan pengujian perangkat lunak.</a:t>
            </a:r>
            <a:endParaRPr/>
          </a:p>
        </p:txBody>
      </p:sp>
      <p:pic>
        <p:nvPicPr>
          <p:cNvPr descr="A group of people in blue outfits&#10;&#10;AI-generated content may be incorrect." id="213" name="Google Shape;213;p4"/>
          <p:cNvPicPr preferRelativeResize="0"/>
          <p:nvPr>
            <p:ph idx="2" type="body"/>
          </p:nvPr>
        </p:nvPicPr>
        <p:blipFill rotWithShape="1">
          <a:blip r:embed="rId3">
            <a:alphaModFix/>
          </a:blip>
          <a:srcRect b="0" l="0" r="0" t="0"/>
          <a:stretch/>
        </p:blipFill>
        <p:spPr>
          <a:xfrm>
            <a:off x="6269504" y="830183"/>
            <a:ext cx="5197633" cy="5197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2022-11-11T19:48:43Z</dcterms:created>
  <dc:creator>wawan</dc:creator>
</cp:coreProperties>
</file>