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188" y="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712F-D606-420D-92DD-4AA564D12B09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504E-889E-43F9-9500-A145C997B7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9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712F-D606-420D-92DD-4AA564D12B09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504E-889E-43F9-9500-A145C997B7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83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712F-D606-420D-92DD-4AA564D12B09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504E-889E-43F9-9500-A145C997B7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92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712F-D606-420D-92DD-4AA564D12B09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504E-889E-43F9-9500-A145C997B7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10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712F-D606-420D-92DD-4AA564D12B09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504E-889E-43F9-9500-A145C997B7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712F-D606-420D-92DD-4AA564D12B09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504E-889E-43F9-9500-A145C997B7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21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712F-D606-420D-92DD-4AA564D12B09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504E-889E-43F9-9500-A145C997B7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66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712F-D606-420D-92DD-4AA564D12B09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504E-889E-43F9-9500-A145C997B7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5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712F-D606-420D-92DD-4AA564D12B09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504E-889E-43F9-9500-A145C997B7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71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712F-D606-420D-92DD-4AA564D12B09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504E-889E-43F9-9500-A145C997B7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73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712F-D606-420D-92DD-4AA564D12B09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504E-889E-43F9-9500-A145C997B7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62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712F-D606-420D-92DD-4AA564D12B09}" type="datetimeFigureOut">
              <a:rPr lang="en-CA" smtClean="0"/>
              <a:t>2017-03-19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504E-889E-43F9-9500-A145C997B7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966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ESP8266-01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615" y="3602038"/>
            <a:ext cx="11122925" cy="1655762"/>
          </a:xfrm>
        </p:spPr>
        <p:txBody>
          <a:bodyPr/>
          <a:lstStyle/>
          <a:p>
            <a:r>
              <a:rPr lang="en-CA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OBJECTIVE: PROGRAM ESP8266 MODULE USING AN ARDUINO UNO AND ARDUINO IDE</a:t>
            </a:r>
          </a:p>
        </p:txBody>
      </p:sp>
    </p:spTree>
    <p:extLst>
      <p:ext uri="{BB962C8B-B14F-4D97-AF65-F5344CB8AC3E}">
        <p14:creationId xmlns:p14="http://schemas.microsoft.com/office/powerpoint/2010/main" val="392557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0001"/>
          </a:xfrm>
        </p:spPr>
        <p:txBody>
          <a:bodyPr>
            <a:normAutofit fontScale="90000"/>
          </a:bodyPr>
          <a:lstStyle/>
          <a:p>
            <a:r>
              <a:rPr lang="en-CA" dirty="0"/>
              <a:t>4.Find esp8266 by esp8266 at the bottom and hit install 2.3.0. Restart the IDE once installation finishes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410416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8004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5. After you have restarted the ide, go to tools, board, and select Generic ESP8266 module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1779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6. Go to example, esp8266, blink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3504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7.Upload the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5788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251" y="407655"/>
            <a:ext cx="10515600" cy="1325563"/>
          </a:xfrm>
        </p:spPr>
        <p:txBody>
          <a:bodyPr/>
          <a:lstStyle/>
          <a:p>
            <a:r>
              <a:rPr lang="en-CA" dirty="0"/>
              <a:t>7. Unplug the Arduino from computer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2251" y="14425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8. Unplug GPIO0 from GND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2251" y="2477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9. plug the Arduino to computer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251" y="3585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10. The blue light on ESP8266 should be blinking now</a:t>
            </a:r>
          </a:p>
        </p:txBody>
      </p:sp>
    </p:spTree>
    <p:extLst>
      <p:ext uri="{BB962C8B-B14F-4D97-AF65-F5344CB8AC3E}">
        <p14:creationId xmlns:p14="http://schemas.microsoft.com/office/powerpoint/2010/main" val="128386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ESP8266</a:t>
            </a:r>
          </a:p>
          <a:p>
            <a:r>
              <a:rPr lang="en-CA" dirty="0"/>
              <a:t>ARDUINO UNO</a:t>
            </a:r>
          </a:p>
          <a:p>
            <a:r>
              <a:rPr lang="en-CA" dirty="0"/>
              <a:t>ARDUINO IDE</a:t>
            </a:r>
          </a:p>
          <a:p>
            <a:r>
              <a:rPr lang="en-CA" dirty="0"/>
              <a:t>100OHM RESISTOR</a:t>
            </a:r>
          </a:p>
          <a:p>
            <a:r>
              <a:rPr lang="en-CA" dirty="0"/>
              <a:t>3.3V VOLTAGE REGULATOR(I USED AMS1085CT)</a:t>
            </a:r>
          </a:p>
          <a:p>
            <a:r>
              <a:rPr lang="en-CA" dirty="0"/>
              <a:t>10 MICROFARAD CAPACITOR</a:t>
            </a:r>
            <a:endParaRPr lang="en-CA" dirty="0"/>
          </a:p>
        </p:txBody>
      </p:sp>
      <p:pic>
        <p:nvPicPr>
          <p:cNvPr id="3074" name="Picture 2" descr="Image result for 10uf capacitor cera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816" y="4528030"/>
            <a:ext cx="1648933" cy="164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09" y="4131302"/>
            <a:ext cx="1497542" cy="2045661"/>
          </a:xfrm>
          <a:prstGeom prst="rect">
            <a:avLst/>
          </a:prstGeom>
        </p:spPr>
      </p:pic>
      <p:pic>
        <p:nvPicPr>
          <p:cNvPr id="3076" name="Picture 4" descr="Image result for 100 OHM RESIS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82" y="4798531"/>
            <a:ext cx="1353378" cy="135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38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319" y="289828"/>
            <a:ext cx="10515600" cy="1325563"/>
          </a:xfrm>
        </p:spPr>
        <p:txBody>
          <a:bodyPr/>
          <a:lstStyle/>
          <a:p>
            <a:r>
              <a:rPr lang="en-CA" dirty="0"/>
              <a:t>ESP8266 PINS</a:t>
            </a:r>
          </a:p>
        </p:txBody>
      </p:sp>
      <p:pic>
        <p:nvPicPr>
          <p:cNvPr id="2050" name="Picture 2" descr="Image result for esp 8266 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92875" y="202350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039737" y="3179929"/>
            <a:ext cx="213815" cy="222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4054522" y="3552968"/>
            <a:ext cx="213815" cy="22291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4039737" y="3926007"/>
            <a:ext cx="213815" cy="2229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039736" y="4336352"/>
            <a:ext cx="213815" cy="22291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421305" y="4336351"/>
            <a:ext cx="213815" cy="222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4455993" y="3179928"/>
            <a:ext cx="213815" cy="22291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4445756" y="3574160"/>
            <a:ext cx="213815" cy="22291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8323068" y="3481636"/>
            <a:ext cx="213815" cy="222913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545747" y="2279317"/>
            <a:ext cx="213815" cy="222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534932" y="2902355"/>
            <a:ext cx="213815" cy="22291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504422" y="3466496"/>
            <a:ext cx="213815" cy="2229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6521923" y="4030637"/>
            <a:ext cx="213815" cy="22291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313952" y="2242924"/>
            <a:ext cx="213815" cy="22291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308976" y="2870457"/>
            <a:ext cx="213815" cy="22291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8324660" y="4027793"/>
            <a:ext cx="213815" cy="222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4433813" y="3968392"/>
            <a:ext cx="213815" cy="222913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748747" y="2206107"/>
            <a:ext cx="109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RX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22791" y="2814284"/>
            <a:ext cx="99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7030A0"/>
                </a:solidFill>
              </a:rPr>
              <a:t>RESET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02434" y="2167170"/>
            <a:ext cx="61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F0"/>
                </a:solidFill>
              </a:rPr>
              <a:t>VCC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36883" y="3425873"/>
            <a:ext cx="12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50000"/>
                  </a:schemeClr>
                </a:solidFill>
              </a:rPr>
              <a:t>CH_PD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33600" y="3967019"/>
            <a:ext cx="61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71154" y="3967019"/>
            <a:ext cx="91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GND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18729" y="3389492"/>
            <a:ext cx="83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FF00"/>
                </a:solidFill>
              </a:rPr>
              <a:t>GPIO2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19800" y="2814284"/>
            <a:ext cx="11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C000"/>
                </a:solidFill>
              </a:rPr>
              <a:t>GPIO0</a:t>
            </a:r>
          </a:p>
        </p:txBody>
      </p:sp>
    </p:spTree>
    <p:extLst>
      <p:ext uri="{BB962C8B-B14F-4D97-AF65-F5344CB8AC3E}">
        <p14:creationId xmlns:p14="http://schemas.microsoft.com/office/powerpoint/2010/main" val="294590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PROGRAMMING MODE</a:t>
            </a:r>
          </a:p>
          <a:p>
            <a:r>
              <a:rPr lang="en-CA" dirty="0"/>
              <a:t>RUN MODE</a:t>
            </a:r>
          </a:p>
        </p:txBody>
      </p:sp>
    </p:spTree>
    <p:extLst>
      <p:ext uri="{BB962C8B-B14F-4D97-AF65-F5344CB8AC3E}">
        <p14:creationId xmlns:p14="http://schemas.microsoft.com/office/powerpoint/2010/main" val="176895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4" descr="Image result for 100 OHM RESI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36109">
            <a:off x="5023375" y="4103776"/>
            <a:ext cx="694081" cy="69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44" y="278750"/>
            <a:ext cx="10515600" cy="1325563"/>
          </a:xfrm>
        </p:spPr>
        <p:txBody>
          <a:bodyPr/>
          <a:lstStyle/>
          <a:p>
            <a:r>
              <a:rPr lang="en-CA" dirty="0"/>
              <a:t>WIRING SCHEMATIC-PROGRAMMING MODE</a:t>
            </a:r>
            <a:br>
              <a:rPr lang="en-CA" dirty="0"/>
            </a:br>
            <a:r>
              <a:rPr lang="en-CA" sz="1600" b="1" dirty="0"/>
              <a:t>USE THIS MODE WHEN YOU ARE UPLODING THE CODE INTO ESP8266</a:t>
            </a:r>
          </a:p>
        </p:txBody>
      </p:sp>
      <p:pic>
        <p:nvPicPr>
          <p:cNvPr id="4" name="Picture 2" descr="Image result for esp 8266 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6195" y="4631998"/>
            <a:ext cx="1734947" cy="173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ARDUINO U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015670" y="2831573"/>
            <a:ext cx="2409515" cy="171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205825" y="5328446"/>
            <a:ext cx="213815" cy="222913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4173930" y="2111093"/>
            <a:ext cx="213815" cy="222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182433" y="2545883"/>
            <a:ext cx="213815" cy="22291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198714" y="3110644"/>
            <a:ext cx="213815" cy="2229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70409" y="3674165"/>
            <a:ext cx="213815" cy="22291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4196709" y="4089734"/>
            <a:ext cx="213815" cy="22291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191733" y="4717267"/>
            <a:ext cx="213815" cy="22291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207417" y="5874603"/>
            <a:ext cx="213815" cy="222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7991977" y="1964674"/>
            <a:ext cx="109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RX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81810" y="4631998"/>
            <a:ext cx="99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7030A0"/>
                </a:solidFill>
              </a:rPr>
              <a:t>RESET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61453" y="3984884"/>
            <a:ext cx="61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F0"/>
                </a:solidFill>
              </a:rPr>
              <a:t>VCC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5902" y="5243587"/>
            <a:ext cx="12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50000"/>
                  </a:schemeClr>
                </a:solidFill>
              </a:rPr>
              <a:t>CH_PD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2619" y="5784733"/>
            <a:ext cx="61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5902" y="3581451"/>
            <a:ext cx="91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GND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42492" y="3003924"/>
            <a:ext cx="83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FF00"/>
                </a:solidFill>
              </a:rPr>
              <a:t>GPIO2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44548" y="2428716"/>
            <a:ext cx="11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C000"/>
                </a:solidFill>
              </a:rPr>
              <a:t>GPIO0</a:t>
            </a:r>
          </a:p>
        </p:txBody>
      </p:sp>
      <p:sp>
        <p:nvSpPr>
          <p:cNvPr id="22" name="Oval 21"/>
          <p:cNvSpPr/>
          <p:nvPr/>
        </p:nvSpPr>
        <p:spPr>
          <a:xfrm>
            <a:off x="7822888" y="2070915"/>
            <a:ext cx="213815" cy="222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3195902" y="2022964"/>
            <a:ext cx="109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RX</a:t>
            </a:r>
          </a:p>
        </p:txBody>
      </p:sp>
      <p:cxnSp>
        <p:nvCxnSpPr>
          <p:cNvPr id="24" name="Straight Connector 23"/>
          <p:cNvCxnSpPr>
            <a:stCxn id="23" idx="3"/>
            <a:endCxn id="22" idx="1"/>
          </p:cNvCxnSpPr>
          <p:nvPr/>
        </p:nvCxnSpPr>
        <p:spPr>
          <a:xfrm flipV="1">
            <a:off x="4294175" y="2103560"/>
            <a:ext cx="3560025" cy="104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901856" y="5873802"/>
            <a:ext cx="213815" cy="222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8036703" y="5800593"/>
            <a:ext cx="61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TX</a:t>
            </a:r>
          </a:p>
        </p:txBody>
      </p:sp>
      <p:cxnSp>
        <p:nvCxnSpPr>
          <p:cNvPr id="44" name="Straight Connector 43"/>
          <p:cNvCxnSpPr>
            <a:stCxn id="13" idx="6"/>
            <a:endCxn id="42" idx="2"/>
          </p:cNvCxnSpPr>
          <p:nvPr/>
        </p:nvCxnSpPr>
        <p:spPr>
          <a:xfrm flipV="1">
            <a:off x="4421232" y="5985259"/>
            <a:ext cx="3480624" cy="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036703" y="2613382"/>
            <a:ext cx="69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5V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45" y="2643408"/>
            <a:ext cx="1068582" cy="1459696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 flipV="1">
            <a:off x="7071360" y="2791616"/>
            <a:ext cx="965343" cy="663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21001" y="3392557"/>
            <a:ext cx="100717" cy="1378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6895547" y="3605254"/>
            <a:ext cx="100717" cy="1378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Connector 53"/>
          <p:cNvCxnSpPr>
            <a:stCxn id="11" idx="2"/>
          </p:cNvCxnSpPr>
          <p:nvPr/>
        </p:nvCxnSpPr>
        <p:spPr>
          <a:xfrm flipV="1">
            <a:off x="4196709" y="3649227"/>
            <a:ext cx="2716621" cy="5519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324625" y="3881872"/>
            <a:ext cx="100717" cy="1378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5320056" y="4871269"/>
            <a:ext cx="100717" cy="1378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312732" y="4940180"/>
            <a:ext cx="1101563" cy="499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41567" y="4723893"/>
            <a:ext cx="69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GND</a:t>
            </a:r>
          </a:p>
        </p:txBody>
      </p:sp>
      <p:cxnSp>
        <p:nvCxnSpPr>
          <p:cNvPr id="62" name="Straight Connector 61"/>
          <p:cNvCxnSpPr>
            <a:stCxn id="65" idx="5"/>
            <a:endCxn id="61" idx="1"/>
          </p:cNvCxnSpPr>
          <p:nvPr/>
        </p:nvCxnSpPr>
        <p:spPr>
          <a:xfrm>
            <a:off x="6774315" y="3999510"/>
            <a:ext cx="1067252" cy="909049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688348" y="3881872"/>
            <a:ext cx="100717" cy="13782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6" name="Straight Connector 65"/>
          <p:cNvCxnSpPr/>
          <p:nvPr/>
        </p:nvCxnSpPr>
        <p:spPr>
          <a:xfrm>
            <a:off x="4390545" y="2723706"/>
            <a:ext cx="2331881" cy="120254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42461" y="3690082"/>
            <a:ext cx="104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RESET</a:t>
            </a:r>
          </a:p>
        </p:txBody>
      </p:sp>
      <p:cxnSp>
        <p:nvCxnSpPr>
          <p:cNvPr id="4099" name="Straight Connector 4098"/>
          <p:cNvCxnSpPr>
            <a:stCxn id="68" idx="1"/>
            <a:endCxn id="61" idx="1"/>
          </p:cNvCxnSpPr>
          <p:nvPr/>
        </p:nvCxnSpPr>
        <p:spPr>
          <a:xfrm flipH="1">
            <a:off x="7841567" y="3874748"/>
            <a:ext cx="894" cy="103381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784730" y="4817720"/>
            <a:ext cx="100717" cy="13782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3" name="Straight Connector 72"/>
          <p:cNvCxnSpPr>
            <a:endCxn id="72" idx="2"/>
          </p:cNvCxnSpPr>
          <p:nvPr/>
        </p:nvCxnSpPr>
        <p:spPr>
          <a:xfrm>
            <a:off x="4315327" y="3755464"/>
            <a:ext cx="3469403" cy="113116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Image result for 10uf capacitor ceram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4688">
            <a:off x="702651" y="2061579"/>
            <a:ext cx="1648933" cy="164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Connector 77"/>
          <p:cNvCxnSpPr/>
          <p:nvPr/>
        </p:nvCxnSpPr>
        <p:spPr>
          <a:xfrm>
            <a:off x="2170985" y="2695703"/>
            <a:ext cx="1119747" cy="107947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16" idx="1"/>
          </p:cNvCxnSpPr>
          <p:nvPr/>
        </p:nvCxnSpPr>
        <p:spPr>
          <a:xfrm>
            <a:off x="2025502" y="3065035"/>
            <a:ext cx="1135951" cy="1104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6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4" descr="Image result for 100 OHM RESI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36109">
            <a:off x="5023375" y="4103776"/>
            <a:ext cx="694081" cy="69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44" y="278750"/>
            <a:ext cx="10515600" cy="1325563"/>
          </a:xfrm>
        </p:spPr>
        <p:txBody>
          <a:bodyPr/>
          <a:lstStyle/>
          <a:p>
            <a:r>
              <a:rPr lang="en-CA" dirty="0"/>
              <a:t>WIRING SCHEMATIC-RUN MODE</a:t>
            </a:r>
            <a:br>
              <a:rPr lang="en-CA" sz="1600" dirty="0"/>
            </a:br>
            <a:r>
              <a:rPr lang="en-CA" sz="1600" dirty="0"/>
              <a:t>USE THIS MODE WHEN YOU ARE RUNNING THE CODE IN  ESP8266- SAME AS PROGRAMMING MODE, JUST DISCONNECT GPIO0 TO GND</a:t>
            </a:r>
          </a:p>
        </p:txBody>
      </p:sp>
      <p:pic>
        <p:nvPicPr>
          <p:cNvPr id="4" name="Picture 2" descr="Image result for esp 8266 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6195" y="4631998"/>
            <a:ext cx="1734947" cy="173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ARDUINO U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015670" y="2831573"/>
            <a:ext cx="2409515" cy="171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205825" y="5328446"/>
            <a:ext cx="213815" cy="222913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4173930" y="2111093"/>
            <a:ext cx="213815" cy="222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182433" y="2545883"/>
            <a:ext cx="213815" cy="22291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198714" y="3110644"/>
            <a:ext cx="213815" cy="2229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70409" y="3674165"/>
            <a:ext cx="213815" cy="22291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4196709" y="4089734"/>
            <a:ext cx="213815" cy="22291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191733" y="4717267"/>
            <a:ext cx="213815" cy="22291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207417" y="5874603"/>
            <a:ext cx="213815" cy="222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7991977" y="1964674"/>
            <a:ext cx="109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RX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81810" y="4631998"/>
            <a:ext cx="99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7030A0"/>
                </a:solidFill>
              </a:rPr>
              <a:t>RESET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61453" y="3984884"/>
            <a:ext cx="61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F0"/>
                </a:solidFill>
              </a:rPr>
              <a:t>VCC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5902" y="5243587"/>
            <a:ext cx="12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50000"/>
                  </a:schemeClr>
                </a:solidFill>
              </a:rPr>
              <a:t>CH_PD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2619" y="5784733"/>
            <a:ext cx="61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5902" y="3581451"/>
            <a:ext cx="91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B050"/>
                </a:solidFill>
              </a:rPr>
              <a:t>GND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42492" y="3003924"/>
            <a:ext cx="83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FF00"/>
                </a:solidFill>
              </a:rPr>
              <a:t>GPIO2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44548" y="2428716"/>
            <a:ext cx="112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C000"/>
                </a:solidFill>
              </a:rPr>
              <a:t>GPIO0</a:t>
            </a:r>
          </a:p>
        </p:txBody>
      </p:sp>
      <p:sp>
        <p:nvSpPr>
          <p:cNvPr id="22" name="Oval 21"/>
          <p:cNvSpPr/>
          <p:nvPr/>
        </p:nvSpPr>
        <p:spPr>
          <a:xfrm>
            <a:off x="7822888" y="2070915"/>
            <a:ext cx="213815" cy="222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3195902" y="2022964"/>
            <a:ext cx="109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RX</a:t>
            </a:r>
          </a:p>
        </p:txBody>
      </p:sp>
      <p:cxnSp>
        <p:nvCxnSpPr>
          <p:cNvPr id="24" name="Straight Connector 23"/>
          <p:cNvCxnSpPr>
            <a:stCxn id="23" idx="3"/>
            <a:endCxn id="22" idx="1"/>
          </p:cNvCxnSpPr>
          <p:nvPr/>
        </p:nvCxnSpPr>
        <p:spPr>
          <a:xfrm flipV="1">
            <a:off x="4294175" y="2103560"/>
            <a:ext cx="3560025" cy="104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901856" y="5873802"/>
            <a:ext cx="213815" cy="222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8036703" y="5800593"/>
            <a:ext cx="61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TX</a:t>
            </a:r>
          </a:p>
        </p:txBody>
      </p:sp>
      <p:cxnSp>
        <p:nvCxnSpPr>
          <p:cNvPr id="44" name="Straight Connector 43"/>
          <p:cNvCxnSpPr>
            <a:stCxn id="13" idx="6"/>
            <a:endCxn id="42" idx="2"/>
          </p:cNvCxnSpPr>
          <p:nvPr/>
        </p:nvCxnSpPr>
        <p:spPr>
          <a:xfrm flipV="1">
            <a:off x="4421232" y="5985259"/>
            <a:ext cx="3480624" cy="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036703" y="2613382"/>
            <a:ext cx="69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5V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45" y="2643408"/>
            <a:ext cx="1068582" cy="1459696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 flipV="1">
            <a:off x="7071360" y="2791616"/>
            <a:ext cx="965343" cy="663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21001" y="3392557"/>
            <a:ext cx="100717" cy="1378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6895547" y="3605254"/>
            <a:ext cx="100717" cy="1378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Connector 53"/>
          <p:cNvCxnSpPr>
            <a:stCxn id="11" idx="2"/>
          </p:cNvCxnSpPr>
          <p:nvPr/>
        </p:nvCxnSpPr>
        <p:spPr>
          <a:xfrm flipV="1">
            <a:off x="4196709" y="3649227"/>
            <a:ext cx="2716621" cy="5519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324625" y="3881872"/>
            <a:ext cx="100717" cy="1378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5320056" y="4871269"/>
            <a:ext cx="100717" cy="1378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312732" y="4940180"/>
            <a:ext cx="1101563" cy="499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41567" y="4723893"/>
            <a:ext cx="69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GND</a:t>
            </a:r>
          </a:p>
        </p:txBody>
      </p:sp>
      <p:cxnSp>
        <p:nvCxnSpPr>
          <p:cNvPr id="62" name="Straight Connector 61"/>
          <p:cNvCxnSpPr>
            <a:stCxn id="65" idx="5"/>
            <a:endCxn id="61" idx="1"/>
          </p:cNvCxnSpPr>
          <p:nvPr/>
        </p:nvCxnSpPr>
        <p:spPr>
          <a:xfrm>
            <a:off x="6774315" y="3999510"/>
            <a:ext cx="1067252" cy="909049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688348" y="3881872"/>
            <a:ext cx="100717" cy="13782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TextBox 67"/>
          <p:cNvSpPr txBox="1"/>
          <p:nvPr/>
        </p:nvSpPr>
        <p:spPr>
          <a:xfrm>
            <a:off x="7842461" y="3690082"/>
            <a:ext cx="104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RESET</a:t>
            </a:r>
          </a:p>
        </p:txBody>
      </p:sp>
      <p:cxnSp>
        <p:nvCxnSpPr>
          <p:cNvPr id="4099" name="Straight Connector 4098"/>
          <p:cNvCxnSpPr>
            <a:stCxn id="68" idx="1"/>
            <a:endCxn id="61" idx="1"/>
          </p:cNvCxnSpPr>
          <p:nvPr/>
        </p:nvCxnSpPr>
        <p:spPr>
          <a:xfrm flipH="1">
            <a:off x="7841567" y="3874748"/>
            <a:ext cx="894" cy="103381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784730" y="4817720"/>
            <a:ext cx="100717" cy="13782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3" name="Straight Connector 72"/>
          <p:cNvCxnSpPr>
            <a:endCxn id="72" idx="2"/>
          </p:cNvCxnSpPr>
          <p:nvPr/>
        </p:nvCxnSpPr>
        <p:spPr>
          <a:xfrm>
            <a:off x="4315327" y="3755464"/>
            <a:ext cx="3469403" cy="113116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Image result for 10uf capacitor ceram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4688">
            <a:off x="702651" y="2061579"/>
            <a:ext cx="1648933" cy="164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Connector 77"/>
          <p:cNvCxnSpPr/>
          <p:nvPr/>
        </p:nvCxnSpPr>
        <p:spPr>
          <a:xfrm>
            <a:off x="2170985" y="2695703"/>
            <a:ext cx="1119747" cy="107947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16" idx="1"/>
          </p:cNvCxnSpPr>
          <p:nvPr/>
        </p:nvCxnSpPr>
        <p:spPr>
          <a:xfrm>
            <a:off x="2025502" y="3065035"/>
            <a:ext cx="1135951" cy="1104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3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up Arduino IDE</a:t>
            </a:r>
            <a:br>
              <a:rPr lang="en-CA" dirty="0"/>
            </a:br>
            <a:r>
              <a:rPr lang="en-CA" dirty="0"/>
              <a:t>1.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6637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35" y="365125"/>
            <a:ext cx="11658599" cy="1325563"/>
          </a:xfrm>
        </p:spPr>
        <p:txBody>
          <a:bodyPr>
            <a:normAutofit/>
          </a:bodyPr>
          <a:lstStyle/>
          <a:p>
            <a:r>
              <a:rPr lang="en-CA" dirty="0"/>
              <a:t>2.Type in: </a:t>
            </a:r>
            <a:r>
              <a:rPr lang="en-CA" sz="1600" dirty="0">
                <a:hlinkClick r:id="rId2"/>
              </a:rPr>
              <a:t>http://arduino.esp8266.com/stable/package_esp8266com_index.json</a:t>
            </a:r>
            <a:r>
              <a:rPr lang="en-CA" sz="1600" dirty="0"/>
              <a:t>  and hit ok</a:t>
            </a:r>
            <a:endParaRPr lang="en-CA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129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05" y="946298"/>
            <a:ext cx="9015426" cy="5071177"/>
          </a:xfrm>
        </p:spPr>
      </p:pic>
    </p:spTree>
    <p:extLst>
      <p:ext uri="{BB962C8B-B14F-4D97-AF65-F5344CB8AC3E}">
        <p14:creationId xmlns:p14="http://schemas.microsoft.com/office/powerpoint/2010/main" val="388744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176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ESP8266-01 GUIDE</vt:lpstr>
      <vt:lpstr>PARTS REQUIRED</vt:lpstr>
      <vt:lpstr>ESP8266 PINS</vt:lpstr>
      <vt:lpstr>TWO MODE</vt:lpstr>
      <vt:lpstr>WIRING SCHEMATIC-PROGRAMMING MODE USE THIS MODE WHEN YOU ARE UPLODING THE CODE INTO ESP8266</vt:lpstr>
      <vt:lpstr>WIRING SCHEMATIC-RUN MODE USE THIS MODE WHEN YOU ARE RUNNING THE CODE IN  ESP8266- SAME AS PROGRAMMING MODE, JUST DISCONNECT GPIO0 TO GND</vt:lpstr>
      <vt:lpstr>Set up Arduino IDE 1.</vt:lpstr>
      <vt:lpstr>2.Type in: http://arduino.esp8266.com/stable/package_esp8266com_index.json  and hit ok</vt:lpstr>
      <vt:lpstr>3.</vt:lpstr>
      <vt:lpstr>4.Find esp8266 by esp8266 at the bottom and hit install 2.3.0. Restart the IDE once installation finishes</vt:lpstr>
      <vt:lpstr>5. After you have restarted the ide, go to tools, board, and select Generic ESP8266 module</vt:lpstr>
      <vt:lpstr>6. Go to example, esp8266, blink</vt:lpstr>
      <vt:lpstr>7.Upload the code</vt:lpstr>
      <vt:lpstr>7. Unplug the Arduino from computer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ESP8266-01 GUIDE</dc:title>
  <dc:creator>Wen-yu Hsu</dc:creator>
  <cp:lastModifiedBy>Wen-yu Hsu</cp:lastModifiedBy>
  <cp:revision>9</cp:revision>
  <dcterms:created xsi:type="dcterms:W3CDTF">2017-03-20T05:25:06Z</dcterms:created>
  <dcterms:modified xsi:type="dcterms:W3CDTF">2017-03-20T06:37:18Z</dcterms:modified>
</cp:coreProperties>
</file>