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8">
          <p15:clr>
            <a:srgbClr val="A4A3A4"/>
          </p15:clr>
        </p15:guide>
        <p15:guide id="2" pos="2158">
          <p15:clr>
            <a:srgbClr val="A4A3A4"/>
          </p15:clr>
        </p15:guide>
        <p15:guide id="3" pos="979">
          <p15:clr>
            <a:srgbClr val="A4A3A4"/>
          </p15:clr>
        </p15:guide>
        <p15:guide id="4" pos="39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5"/>
    <p:restoredTop sz="96327"/>
  </p:normalViewPr>
  <p:slideViewPr>
    <p:cSldViewPr snapToGrid="0">
      <p:cViewPr varScale="1">
        <p:scale>
          <a:sx n="59" d="100"/>
          <a:sy n="59" d="100"/>
        </p:scale>
        <p:origin x="2256" y="86"/>
      </p:cViewPr>
      <p:guideLst>
        <p:guide orient="horz" pos="3118"/>
        <p:guide pos="2158"/>
        <p:guide pos="979"/>
        <p:guide pos="39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0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21" name="Google Shape;21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35" name="Google Shape;3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115888" y="9574213"/>
            <a:ext cx="231775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9586913"/>
            <a:ext cx="6858000" cy="3190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260350" y="930275"/>
            <a:ext cx="6183313" cy="841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/>
          <p:nvPr/>
        </p:nvSpPr>
        <p:spPr>
          <a:xfrm>
            <a:off x="115888" y="957421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1773238" y="1065213"/>
            <a:ext cx="4751387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lang="ko-KR" dirty="0"/>
          </a:p>
        </p:txBody>
      </p:sp>
      <p:sp>
        <p:nvSpPr>
          <p:cNvPr id="24" name="Google Shape;24;p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>
                <a:solidFill>
                  <a:schemeClr val="lt1"/>
                </a:solidFill>
              </a:rPr>
              <a:t>Debugging</a:t>
            </a:r>
            <a:endParaRPr lang="ko-KR" b="1">
              <a:solidFill>
                <a:schemeClr val="lt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00025" y="1050925"/>
            <a:ext cx="1487488" cy="3397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Background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79400" y="2011363"/>
            <a:ext cx="762000" cy="3298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Goal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82763" y="2049463"/>
            <a:ext cx="4751387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페이지를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에러</a:t>
            </a:r>
            <a:r>
              <a:rPr lang="ko-KR" alt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상황을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" name="Google Shape;28;p1"/>
          <p:cNvSpPr/>
          <p:nvPr/>
        </p:nvSpPr>
        <p:spPr>
          <a:xfrm>
            <a:off x="269875" y="303068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환경 설정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379413" y="3368824"/>
            <a:ext cx="6362700" cy="144157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3.9+, Django 3.2.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X,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vscode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압축파일을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압축해제한다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코드에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해설을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주석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상세하게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venv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폴더를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압축하고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지역0반_홍길동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형식으로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0" name="Google Shape;30;p1"/>
          <p:cNvSpPr/>
          <p:nvPr/>
        </p:nvSpPr>
        <p:spPr>
          <a:xfrm>
            <a:off x="12700" y="31749"/>
            <a:ext cx="1539204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과목평가 </a:t>
            </a: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</a:p>
        </p:txBody>
      </p:sp>
      <p:sp>
        <p:nvSpPr>
          <p:cNvPr id="31" name="Google Shape;31;p1"/>
          <p:cNvSpPr txBox="1"/>
          <p:nvPr/>
        </p:nvSpPr>
        <p:spPr>
          <a:xfrm>
            <a:off x="379413" y="5618902"/>
            <a:ext cx="6362700" cy="365756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migrate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계정은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python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createsuperuser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어떠한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없습니다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문항을 해결할 시 총 점수는 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90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 입니다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 시간에 따라 배점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점이 차등 부여됩니다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문항은 개별 문항으로 취급합니다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문항을 해결하지 않아도 다음 문항으로 넘어 갈 수 있습니다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views.py에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되어있는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데코레이터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금지합니다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문제에 명시된 파일이 있는 경우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반드시 해당 파일을 수정합니다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defRPr lang="ko-KR" altLang="en-US"/>
            </a:pP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Malgun Gothic"/>
              <a:buNone/>
              <a:defRPr lang="ko-KR" altLang="en-US"/>
            </a:pP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유사하여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부정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행위로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0점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기준에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의거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조치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</a:t>
            </a:r>
            <a:endParaRPr lang="en-US" sz="1200" b="1" i="0" u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79400" y="525867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주의사항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 dirty="0">
                <a:solidFill>
                  <a:schemeClr val="lt1"/>
                </a:solidFill>
              </a:rPr>
              <a:t>Debugging</a:t>
            </a:r>
            <a:endParaRPr lang="ko-KR" b="1" dirty="0">
              <a:solidFill>
                <a:schemeClr val="lt1"/>
              </a:solidFill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15888" y="1025476"/>
            <a:ext cx="6625480" cy="25187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문제1. accounts signup (1</a:t>
            </a:r>
            <a:r>
              <a:rPr lang="ko-KR" alt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200" b="1" i="0" u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endParaRPr lang="en-US" sz="1200" b="0" i="0" u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indent="-263525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altLang="ko-Kore-KR" sz="1200" dirty="0">
                <a:ln w="9525">
                  <a:solidFill>
                    <a:schemeClr val="accent1"/>
                  </a:solidFill>
                </a:ln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/accounts/signup/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경로로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이동하여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시도합니다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입력하는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성공합니다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1200" b="0" i="0" u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유효성 검사를 통과하지 못한 경우</a:t>
            </a:r>
            <a:r>
              <a:rPr lang="en-US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ko-KR" alt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포함한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페이지가</a:t>
            </a:r>
            <a:r>
              <a:rPr lang="en-US" sz="1200" b="1" i="0" u="none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반환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되어야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altLang="ko-KR" sz="1200" b="0" i="0" u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1200" b="0" i="0" u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유효성 검사를 통과하지 못한 경우</a:t>
            </a:r>
            <a:r>
              <a:rPr lang="en-US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있도록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i="0" u="none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accounts/</a:t>
            </a:r>
            <a:r>
              <a:rPr lang="en-US" altLang="ko-KR" sz="1200" i="0" u="none" dirty="0" err="1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r>
              <a:rPr lang="en-US" altLang="ko-KR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pic>
        <p:nvPicPr>
          <p:cNvPr id="40" name="Google Shape;40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08940" y="4592960"/>
            <a:ext cx="4839375" cy="18290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30;p1"/>
          <p:cNvSpPr/>
          <p:nvPr/>
        </p:nvSpPr>
        <p:spPr>
          <a:xfrm>
            <a:off x="12700" y="31749"/>
            <a:ext cx="1539204" cy="246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과목평가 </a:t>
            </a: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273</Words>
  <Application>Microsoft Office PowerPoint</Application>
  <PresentationFormat>A4 용지(210x297mm)</PresentationFormat>
  <Paragraphs>33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mn-ea</vt:lpstr>
      <vt:lpstr>Noto Sans Symbols</vt:lpstr>
      <vt:lpstr>Gulim</vt:lpstr>
      <vt:lpstr>Malgun Gothic</vt:lpstr>
      <vt:lpstr>Arial</vt:lpstr>
      <vt:lpstr>디자인 사용자 지정</vt:lpstr>
      <vt:lpstr>Debugging</vt:lpstr>
      <vt:lpstr>Debugging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Kim Moon-Jeong</dc:creator>
  <cp:lastModifiedBy>jun</cp:lastModifiedBy>
  <cp:revision>27</cp:revision>
  <dcterms:created xsi:type="dcterms:W3CDTF">2003-12-03T01:11:20Z</dcterms:created>
  <dcterms:modified xsi:type="dcterms:W3CDTF">2022-09-07T08:13:50Z</dcterms:modified>
</cp:coreProperties>
</file>