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</p:sldIdLst>
  <p:sldSz cx="9144000" cy="5143500" type="screen16x9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DA030-4C75-4727-A185-4699A9B666BB}" v="9" dt="2024-04-24T08:44:1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n Cronje" userId="95781fe0e10d91bc" providerId="LiveId" clId="{3ABDA030-4C75-4727-A185-4699A9B666BB}"/>
    <pc:docChg chg="undo redo custSel addSld delSld modSld addSection delSection">
      <pc:chgData name="Aden Cronje" userId="95781fe0e10d91bc" providerId="LiveId" clId="{3ABDA030-4C75-4727-A185-4699A9B666BB}" dt="2024-04-24T10:04:18.880" v="2418" actId="255"/>
      <pc:docMkLst>
        <pc:docMk/>
      </pc:docMkLst>
      <pc:sldChg chg="modSp del mod">
        <pc:chgData name="Aden Cronje" userId="95781fe0e10d91bc" providerId="LiveId" clId="{3ABDA030-4C75-4727-A185-4699A9B666BB}" dt="2024-04-24T08:03:10.140" v="182" actId="47"/>
        <pc:sldMkLst>
          <pc:docMk/>
          <pc:sldMk cId="0" sldId="257"/>
        </pc:sldMkLst>
        <pc:spChg chg="mod">
          <ac:chgData name="Aden Cronje" userId="95781fe0e10d91bc" providerId="LiveId" clId="{3ABDA030-4C75-4727-A185-4699A9B666BB}" dt="2024-04-23T08:35:35.083" v="1" actId="1076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3T08:50:39.518" v="149" actId="20577"/>
        <pc:sldMkLst>
          <pc:docMk/>
          <pc:sldMk cId="0" sldId="258"/>
        </pc:sldMkLst>
        <pc:spChg chg="mod">
          <ac:chgData name="Aden Cronje" userId="95781fe0e10d91bc" providerId="LiveId" clId="{3ABDA030-4C75-4727-A185-4699A9B666BB}" dt="2024-04-23T08:50:39.518" v="149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4T08:49:51.576" v="2393"/>
        <pc:sldMkLst>
          <pc:docMk/>
          <pc:sldMk cId="0" sldId="259"/>
        </pc:sldMkLst>
        <pc:spChg chg="mod">
          <ac:chgData name="Aden Cronje" userId="95781fe0e10d91bc" providerId="LiveId" clId="{3ABDA030-4C75-4727-A185-4699A9B666BB}" dt="2024-04-24T08:49:51.576" v="2393"/>
          <ac:spMkLst>
            <pc:docMk/>
            <pc:sldMk cId="0" sldId="259"/>
            <ac:spMk id="92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49:34.322" v="2371"/>
          <ac:spMkLst>
            <pc:docMk/>
            <pc:sldMk cId="0" sldId="259"/>
            <ac:spMk id="94" creationId="{00000000-0000-0000-0000-000000000000}"/>
          </ac:spMkLst>
        </pc:spChg>
      </pc:sldChg>
      <pc:sldChg chg="modSp mod">
        <pc:chgData name="Aden Cronje" userId="95781fe0e10d91bc" providerId="LiveId" clId="{3ABDA030-4C75-4727-A185-4699A9B666BB}" dt="2024-04-24T08:42:11.897" v="1868" actId="20577"/>
        <pc:sldMkLst>
          <pc:docMk/>
          <pc:sldMk cId="0" sldId="260"/>
        </pc:sldMkLst>
        <pc:spChg chg="mod">
          <ac:chgData name="Aden Cronje" userId="95781fe0e10d91bc" providerId="LiveId" clId="{3ABDA030-4C75-4727-A185-4699A9B666BB}" dt="2024-04-24T08:04:00.023" v="239" actId="20577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Aden Cronje" userId="95781fe0e10d91bc" providerId="LiveId" clId="{3ABDA030-4C75-4727-A185-4699A9B666BB}" dt="2024-04-24T08:42:11.897" v="1868" actId="20577"/>
          <ac:spMkLst>
            <pc:docMk/>
            <pc:sldMk cId="0" sldId="260"/>
            <ac:spMk id="106" creationId="{00000000-0000-0000-0000-000000000000}"/>
          </ac:spMkLst>
        </pc:spChg>
      </pc:sldChg>
      <pc:sldChg chg="del">
        <pc:chgData name="Aden Cronje" userId="95781fe0e10d91bc" providerId="LiveId" clId="{3ABDA030-4C75-4727-A185-4699A9B666BB}" dt="2024-04-24T08:05:37.706" v="403" actId="47"/>
        <pc:sldMkLst>
          <pc:docMk/>
          <pc:sldMk cId="0" sldId="261"/>
        </pc:sldMkLst>
      </pc:sldChg>
      <pc:sldChg chg="addSp delSp modSp mod chgLayout">
        <pc:chgData name="Aden Cronje" userId="95781fe0e10d91bc" providerId="LiveId" clId="{3ABDA030-4C75-4727-A185-4699A9B666BB}" dt="2024-04-24T09:59:11.354" v="2402" actId="20577"/>
        <pc:sldMkLst>
          <pc:docMk/>
          <pc:sldMk cId="0" sldId="262"/>
        </pc:sldMkLst>
        <pc:spChg chg="add mod ord">
          <ac:chgData name="Aden Cronje" userId="95781fe0e10d91bc" providerId="LiveId" clId="{3ABDA030-4C75-4727-A185-4699A9B666BB}" dt="2024-04-24T09:58:46.341" v="2399" actId="113"/>
          <ac:spMkLst>
            <pc:docMk/>
            <pc:sldMk cId="0" sldId="262"/>
            <ac:spMk id="2" creationId="{9763149A-8698-F8B8-3CCB-5C248C3A724B}"/>
          </ac:spMkLst>
        </pc:spChg>
        <pc:spChg chg="add mod ord">
          <ac:chgData name="Aden Cronje" userId="95781fe0e10d91bc" providerId="LiveId" clId="{3ABDA030-4C75-4727-A185-4699A9B666BB}" dt="2024-04-24T09:59:11.354" v="2402" actId="20577"/>
          <ac:spMkLst>
            <pc:docMk/>
            <pc:sldMk cId="0" sldId="262"/>
            <ac:spMk id="3" creationId="{606CF42C-975A-FF8A-7CA7-D06E8B031FA9}"/>
          </ac:spMkLst>
        </pc:spChg>
        <pc:picChg chg="add del mod">
          <ac:chgData name="Aden Cronje" userId="95781fe0e10d91bc" providerId="LiveId" clId="{3ABDA030-4C75-4727-A185-4699A9B666BB}" dt="2024-04-24T08:16:31.360" v="428" actId="21"/>
          <ac:picMkLst>
            <pc:docMk/>
            <pc:sldMk cId="0" sldId="262"/>
            <ac:picMk id="5" creationId="{797B7943-4ABC-2CE3-81E7-BBF37C1BFC51}"/>
          </ac:picMkLst>
        </pc:picChg>
        <pc:picChg chg="add del mod">
          <ac:chgData name="Aden Cronje" userId="95781fe0e10d91bc" providerId="LiveId" clId="{3ABDA030-4C75-4727-A185-4699A9B666BB}" dt="2024-04-24T08:23:41.962" v="671" actId="21"/>
          <ac:picMkLst>
            <pc:docMk/>
            <pc:sldMk cId="0" sldId="262"/>
            <ac:picMk id="7" creationId="{CF798A82-56C8-4DFF-88CF-68465FCB7E85}"/>
          </ac:picMkLst>
        </pc:picChg>
        <pc:picChg chg="add mod">
          <ac:chgData name="Aden Cronje" userId="95781fe0e10d91bc" providerId="LiveId" clId="{3ABDA030-4C75-4727-A185-4699A9B666BB}" dt="2024-04-24T09:58:47.267" v="2400" actId="1076"/>
          <ac:picMkLst>
            <pc:docMk/>
            <pc:sldMk cId="0" sldId="262"/>
            <ac:picMk id="9" creationId="{766B1B7F-5F1C-1E4D-1F7E-3C5736CB432B}"/>
          </ac:picMkLst>
        </pc:picChg>
        <pc:picChg chg="add mod">
          <ac:chgData name="Aden Cronje" userId="95781fe0e10d91bc" providerId="LiveId" clId="{3ABDA030-4C75-4727-A185-4699A9B666BB}" dt="2024-04-24T08:24:35.983" v="682" actId="14100"/>
          <ac:picMkLst>
            <pc:docMk/>
            <pc:sldMk cId="0" sldId="262"/>
            <ac:picMk id="11" creationId="{A63DCDE0-D3A2-D325-C553-07D7F15C5A45}"/>
          </ac:picMkLst>
        </pc:picChg>
        <pc:picChg chg="add del mod">
          <ac:chgData name="Aden Cronje" userId="95781fe0e10d91bc" providerId="LiveId" clId="{3ABDA030-4C75-4727-A185-4699A9B666BB}" dt="2024-04-24T08:07:27.562" v="407" actId="478"/>
          <ac:picMkLst>
            <pc:docMk/>
            <pc:sldMk cId="0" sldId="262"/>
            <ac:picMk id="128" creationId="{00000000-0000-0000-0000-000000000000}"/>
          </ac:picMkLst>
        </pc:picChg>
      </pc:sldChg>
      <pc:sldChg chg="addSp delSp modSp mod">
        <pc:chgData name="Aden Cronje" userId="95781fe0e10d91bc" providerId="LiveId" clId="{3ABDA030-4C75-4727-A185-4699A9B666BB}" dt="2024-04-24T10:04:18.880" v="2418" actId="255"/>
        <pc:sldMkLst>
          <pc:docMk/>
          <pc:sldMk cId="0" sldId="263"/>
        </pc:sldMkLst>
        <pc:spChg chg="mod">
          <ac:chgData name="Aden Cronje" userId="95781fe0e10d91bc" providerId="LiveId" clId="{3ABDA030-4C75-4727-A185-4699A9B666BB}" dt="2024-04-24T10:03:32.134" v="2411" actId="113"/>
          <ac:spMkLst>
            <pc:docMk/>
            <pc:sldMk cId="0" sldId="263"/>
            <ac:spMk id="138" creationId="{00000000-0000-0000-0000-000000000000}"/>
          </ac:spMkLst>
        </pc:spChg>
        <pc:spChg chg="mod">
          <ac:chgData name="Aden Cronje" userId="95781fe0e10d91bc" providerId="LiveId" clId="{3ABDA030-4C75-4727-A185-4699A9B666BB}" dt="2024-04-24T10:04:18.880" v="2418" actId="255"/>
          <ac:spMkLst>
            <pc:docMk/>
            <pc:sldMk cId="0" sldId="263"/>
            <ac:spMk id="143" creationId="{00000000-0000-0000-0000-000000000000}"/>
          </ac:spMkLst>
        </pc:spChg>
        <pc:picChg chg="add mod">
          <ac:chgData name="Aden Cronje" userId="95781fe0e10d91bc" providerId="LiveId" clId="{3ABDA030-4C75-4727-A185-4699A9B666BB}" dt="2024-04-24T09:59:31.136" v="2403" actId="1076"/>
          <ac:picMkLst>
            <pc:docMk/>
            <pc:sldMk cId="0" sldId="263"/>
            <ac:picMk id="3" creationId="{B1774F5F-AF0B-9B7D-CC43-D7788E58E4DE}"/>
          </ac:picMkLst>
        </pc:picChg>
        <pc:picChg chg="add mod">
          <ac:chgData name="Aden Cronje" userId="95781fe0e10d91bc" providerId="LiveId" clId="{3ABDA030-4C75-4727-A185-4699A9B666BB}" dt="2024-04-24T09:59:34.446" v="2404" actId="1076"/>
          <ac:picMkLst>
            <pc:docMk/>
            <pc:sldMk cId="0" sldId="263"/>
            <ac:picMk id="5" creationId="{E4A8D9E7-F14A-5FB4-8530-0F2B39445D3F}"/>
          </ac:picMkLst>
        </pc:picChg>
        <pc:picChg chg="del mod">
          <ac:chgData name="Aden Cronje" userId="95781fe0e10d91bc" providerId="LiveId" clId="{3ABDA030-4C75-4727-A185-4699A9B666BB}" dt="2024-04-24T08:22:25.858" v="632" actId="21"/>
          <ac:picMkLst>
            <pc:docMk/>
            <pc:sldMk cId="0" sldId="263"/>
            <ac:picMk id="144" creationId="{00000000-0000-0000-0000-000000000000}"/>
          </ac:picMkLst>
        </pc:picChg>
      </pc:sldChg>
      <pc:sldChg chg="addSp delSp modSp mod chgLayout">
        <pc:chgData name="Aden Cronje" userId="95781fe0e10d91bc" providerId="LiveId" clId="{3ABDA030-4C75-4727-A185-4699A9B666BB}" dt="2024-04-24T10:03:10.476" v="2406" actId="113"/>
        <pc:sldMkLst>
          <pc:docMk/>
          <pc:sldMk cId="0" sldId="264"/>
        </pc:sldMkLst>
        <pc:spChg chg="add mod ord">
          <ac:chgData name="Aden Cronje" userId="95781fe0e10d91bc" providerId="LiveId" clId="{3ABDA030-4C75-4727-A185-4699A9B666BB}" dt="2024-04-24T10:03:10.476" v="2406" actId="113"/>
          <ac:spMkLst>
            <pc:docMk/>
            <pc:sldMk cId="0" sldId="264"/>
            <ac:spMk id="2" creationId="{C796B1F6-8810-2452-6644-9CAEDC4159B2}"/>
          </ac:spMkLst>
        </pc:spChg>
        <pc:spChg chg="add mod ord">
          <ac:chgData name="Aden Cronje" userId="95781fe0e10d91bc" providerId="LiveId" clId="{3ABDA030-4C75-4727-A185-4699A9B666BB}" dt="2024-04-24T08:37:10.075" v="1540" actId="20577"/>
          <ac:spMkLst>
            <pc:docMk/>
            <pc:sldMk cId="0" sldId="264"/>
            <ac:spMk id="3" creationId="{976AA46C-097D-0428-5D41-7E2040CA35B4}"/>
          </ac:spMkLst>
        </pc:spChg>
        <pc:picChg chg="add mod">
          <ac:chgData name="Aden Cronje" userId="95781fe0e10d91bc" providerId="LiveId" clId="{3ABDA030-4C75-4727-A185-4699A9B666BB}" dt="2024-04-24T08:34:03.029" v="1282" actId="14100"/>
          <ac:picMkLst>
            <pc:docMk/>
            <pc:sldMk cId="0" sldId="264"/>
            <ac:picMk id="5" creationId="{3AB83104-98A9-1DDB-0B86-52408B91F033}"/>
          </ac:picMkLst>
        </pc:picChg>
        <pc:picChg chg="del">
          <ac:chgData name="Aden Cronje" userId="95781fe0e10d91bc" providerId="LiveId" clId="{3ABDA030-4C75-4727-A185-4699A9B666BB}" dt="2024-04-24T08:31:18.302" v="1253" actId="21"/>
          <ac:picMkLst>
            <pc:docMk/>
            <pc:sldMk cId="0" sldId="264"/>
            <ac:picMk id="149" creationId="{00000000-0000-0000-0000-000000000000}"/>
          </ac:picMkLst>
        </pc:picChg>
      </pc:sldChg>
      <pc:sldChg chg="addSp delSp modSp mod">
        <pc:chgData name="Aden Cronje" userId="95781fe0e10d91bc" providerId="LiveId" clId="{3ABDA030-4C75-4727-A185-4699A9B666BB}" dt="2024-04-24T10:04:05.581" v="2417" actId="255"/>
        <pc:sldMkLst>
          <pc:docMk/>
          <pc:sldMk cId="0" sldId="265"/>
        </pc:sldMkLst>
        <pc:spChg chg="mod">
          <ac:chgData name="Aden Cronje" userId="95781fe0e10d91bc" providerId="LiveId" clId="{3ABDA030-4C75-4727-A185-4699A9B666BB}" dt="2024-04-24T10:03:40.358" v="2413" actId="113"/>
          <ac:spMkLst>
            <pc:docMk/>
            <pc:sldMk cId="0" sldId="265"/>
            <ac:spMk id="158" creationId="{00000000-0000-0000-0000-000000000000}"/>
          </ac:spMkLst>
        </pc:spChg>
        <pc:spChg chg="mod">
          <ac:chgData name="Aden Cronje" userId="95781fe0e10d91bc" providerId="LiveId" clId="{3ABDA030-4C75-4727-A185-4699A9B666BB}" dt="2024-04-24T10:04:05.581" v="2417" actId="255"/>
          <ac:spMkLst>
            <pc:docMk/>
            <pc:sldMk cId="0" sldId="265"/>
            <ac:spMk id="163" creationId="{00000000-0000-0000-0000-000000000000}"/>
          </ac:spMkLst>
        </pc:spChg>
        <pc:picChg chg="add mod">
          <ac:chgData name="Aden Cronje" userId="95781fe0e10d91bc" providerId="LiveId" clId="{3ABDA030-4C75-4727-A185-4699A9B666BB}" dt="2024-04-24T08:37:57.578" v="1545" actId="14100"/>
          <ac:picMkLst>
            <pc:docMk/>
            <pc:sldMk cId="0" sldId="265"/>
            <ac:picMk id="3" creationId="{9358015C-109D-9BFC-C7AB-2478CA7651AE}"/>
          </ac:picMkLst>
        </pc:picChg>
        <pc:picChg chg="add mod">
          <ac:chgData name="Aden Cronje" userId="95781fe0e10d91bc" providerId="LiveId" clId="{3ABDA030-4C75-4727-A185-4699A9B666BB}" dt="2024-04-24T08:38:31.050" v="1552" actId="1076"/>
          <ac:picMkLst>
            <pc:docMk/>
            <pc:sldMk cId="0" sldId="265"/>
            <ac:picMk id="5" creationId="{201E1CA0-F328-550F-05A7-A11E6DFF600C}"/>
          </ac:picMkLst>
        </pc:picChg>
        <pc:picChg chg="del">
          <ac:chgData name="Aden Cronje" userId="95781fe0e10d91bc" providerId="LiveId" clId="{3ABDA030-4C75-4727-A185-4699A9B666BB}" dt="2024-04-24T08:37:23.926" v="1541" actId="21"/>
          <ac:picMkLst>
            <pc:docMk/>
            <pc:sldMk cId="0" sldId="265"/>
            <ac:picMk id="164" creationId="{00000000-0000-0000-0000-000000000000}"/>
          </ac:picMkLst>
        </pc:picChg>
      </pc:sldChg>
      <pc:sldChg chg="addSp delSp modSp mod modClrScheme chgLayout">
        <pc:chgData name="Aden Cronje" userId="95781fe0e10d91bc" providerId="LiveId" clId="{3ABDA030-4C75-4727-A185-4699A9B666BB}" dt="2024-04-24T10:03:57.818" v="2416" actId="255"/>
        <pc:sldMkLst>
          <pc:docMk/>
          <pc:sldMk cId="0" sldId="266"/>
        </pc:sldMkLst>
        <pc:spChg chg="add del mod ord">
          <ac:chgData name="Aden Cronje" userId="95781fe0e10d91bc" providerId="LiveId" clId="{3ABDA030-4C75-4727-A185-4699A9B666BB}" dt="2024-04-24T08:43:40.659" v="1904" actId="700"/>
          <ac:spMkLst>
            <pc:docMk/>
            <pc:sldMk cId="0" sldId="266"/>
            <ac:spMk id="2" creationId="{F4F12ED6-258F-0F04-AF6F-A360B31BB215}"/>
          </ac:spMkLst>
        </pc:spChg>
        <pc:spChg chg="add del mod ord">
          <ac:chgData name="Aden Cronje" userId="95781fe0e10d91bc" providerId="LiveId" clId="{3ABDA030-4C75-4727-A185-4699A9B666BB}" dt="2024-04-24T08:42:36.400" v="1870" actId="700"/>
          <ac:spMkLst>
            <pc:docMk/>
            <pc:sldMk cId="0" sldId="266"/>
            <ac:spMk id="5" creationId="{9374A87D-24BC-C94E-6377-01DECE832A43}"/>
          </ac:spMkLst>
        </pc:spChg>
        <pc:spChg chg="add del">
          <ac:chgData name="Aden Cronje" userId="95781fe0e10d91bc" providerId="LiveId" clId="{3ABDA030-4C75-4727-A185-4699A9B666BB}" dt="2024-04-24T08:43:18.800" v="1873" actId="11529"/>
          <ac:spMkLst>
            <pc:docMk/>
            <pc:sldMk cId="0" sldId="266"/>
            <ac:spMk id="6" creationId="{3F812008-C282-2BD6-B2AF-3241EA79DEC4}"/>
          </ac:spMkLst>
        </pc:spChg>
        <pc:spChg chg="add mod ord">
          <ac:chgData name="Aden Cronje" userId="95781fe0e10d91bc" providerId="LiveId" clId="{3ABDA030-4C75-4727-A185-4699A9B666BB}" dt="2024-04-24T10:03:47.791" v="2415" actId="113"/>
          <ac:spMkLst>
            <pc:docMk/>
            <pc:sldMk cId="0" sldId="266"/>
            <ac:spMk id="7" creationId="{4A350A2E-E3B8-FCCB-03D5-B4565AB3510B}"/>
          </ac:spMkLst>
        </pc:spChg>
        <pc:spChg chg="add mod ord">
          <ac:chgData name="Aden Cronje" userId="95781fe0e10d91bc" providerId="LiveId" clId="{3ABDA030-4C75-4727-A185-4699A9B666BB}" dt="2024-04-24T10:03:57.818" v="2416" actId="255"/>
          <ac:spMkLst>
            <pc:docMk/>
            <pc:sldMk cId="0" sldId="266"/>
            <ac:spMk id="8" creationId="{22A3A85D-0375-940D-1619-E5CA5D2496CF}"/>
          </ac:spMkLst>
        </pc:spChg>
        <pc:picChg chg="add del mod">
          <ac:chgData name="Aden Cronje" userId="95781fe0e10d91bc" providerId="LiveId" clId="{3ABDA030-4C75-4727-A185-4699A9B666BB}" dt="2024-04-24T08:43:29.892" v="1877" actId="478"/>
          <ac:picMkLst>
            <pc:docMk/>
            <pc:sldMk cId="0" sldId="266"/>
            <ac:picMk id="4" creationId="{3FF93F70-D387-42A0-272F-A7D7957624FE}"/>
          </ac:picMkLst>
        </pc:picChg>
        <pc:picChg chg="add mod">
          <ac:chgData name="Aden Cronje" userId="95781fe0e10d91bc" providerId="LiveId" clId="{3ABDA030-4C75-4727-A185-4699A9B666BB}" dt="2024-04-24T08:44:30.642" v="1939" actId="14100"/>
          <ac:picMkLst>
            <pc:docMk/>
            <pc:sldMk cId="0" sldId="266"/>
            <ac:picMk id="10" creationId="{212779B5-DE34-3569-B193-C37D86DF8DB7}"/>
          </ac:picMkLst>
        </pc:picChg>
        <pc:picChg chg="del">
          <ac:chgData name="Aden Cronje" userId="95781fe0e10d91bc" providerId="LiveId" clId="{3ABDA030-4C75-4727-A185-4699A9B666BB}" dt="2024-04-24T08:40:46.028" v="1827" actId="21"/>
          <ac:picMkLst>
            <pc:docMk/>
            <pc:sldMk cId="0" sldId="266"/>
            <ac:picMk id="169" creationId="{00000000-0000-0000-0000-000000000000}"/>
          </ac:picMkLst>
        </pc:picChg>
      </pc:sldChg>
      <pc:sldChg chg="del">
        <pc:chgData name="Aden Cronje" userId="95781fe0e10d91bc" providerId="LiveId" clId="{3ABDA030-4C75-4727-A185-4699A9B666BB}" dt="2024-04-24T08:46:38.319" v="2144" actId="47"/>
        <pc:sldMkLst>
          <pc:docMk/>
          <pc:sldMk cId="0" sldId="267"/>
        </pc:sldMkLst>
      </pc:sldChg>
      <pc:sldChg chg="del">
        <pc:chgData name="Aden Cronje" userId="95781fe0e10d91bc" providerId="LiveId" clId="{3ABDA030-4C75-4727-A185-4699A9B666BB}" dt="2024-04-24T08:46:35.579" v="2143" actId="47"/>
        <pc:sldMkLst>
          <pc:docMk/>
          <pc:sldMk cId="0" sldId="268"/>
        </pc:sldMkLst>
      </pc:sldChg>
      <pc:sldChg chg="del">
        <pc:chgData name="Aden Cronje" userId="95781fe0e10d91bc" providerId="LiveId" clId="{3ABDA030-4C75-4727-A185-4699A9B666BB}" dt="2024-04-24T08:46:26.143" v="2140" actId="47"/>
        <pc:sldMkLst>
          <pc:docMk/>
          <pc:sldMk cId="0" sldId="269"/>
        </pc:sldMkLst>
      </pc:sldChg>
      <pc:sldChg chg="add del">
        <pc:chgData name="Aden Cronje" userId="95781fe0e10d91bc" providerId="LiveId" clId="{3ABDA030-4C75-4727-A185-4699A9B666BB}" dt="2024-04-24T08:46:32.360" v="2142" actId="47"/>
        <pc:sldMkLst>
          <pc:docMk/>
          <pc:sldMk cId="0" sldId="270"/>
        </pc:sldMkLst>
      </pc:sldChg>
      <pc:sldChg chg="new del">
        <pc:chgData name="Aden Cronje" userId="95781fe0e10d91bc" providerId="LiveId" clId="{3ABDA030-4C75-4727-A185-4699A9B666BB}" dt="2024-04-24T08:31:29.271" v="1255" actId="47"/>
        <pc:sldMkLst>
          <pc:docMk/>
          <pc:sldMk cId="3393707927" sldId="271"/>
        </pc:sldMkLst>
      </pc:sldChg>
      <pc:sldMasterChg chg="delSldLayout">
        <pc:chgData name="Aden Cronje" userId="95781fe0e10d91bc" providerId="LiveId" clId="{3ABDA030-4C75-4727-A185-4699A9B666BB}" dt="2024-04-24T08:31:29.271" v="1255" actId="47"/>
        <pc:sldMasterMkLst>
          <pc:docMk/>
          <pc:sldMasterMk cId="0" sldId="2147483659"/>
        </pc:sldMasterMkLst>
        <pc:sldLayoutChg chg="del">
          <pc:chgData name="Aden Cronje" userId="95781fe0e10d91bc" providerId="LiveId" clId="{3ABDA030-4C75-4727-A185-4699A9B666BB}" dt="2024-04-24T08:31:29.271" v="1255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03f4d4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03f4d45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6675" y="1057225"/>
            <a:ext cx="3588900" cy="3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1: Introduction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Briefly introduce yourself, the project and its objectives.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the tech stack used (HTML5, CSS3 with Tailwind, JavaScript).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initial project setup, emphasizing the organization of the repository for easy collaboration.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2: Component 1 - Project Setup and Responsive Navigation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use of a mobile-first design approach, detailing the CSS media queries for responsive navigation.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implementation of an intuitive navigation bar using JavaScript and Tailwind CSS for dynamic resizing and toggling on various devices.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use of semantic HTML5 elements for better structure and accessibility.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3: Component 2 - Hero and Endorsements</a:t>
            </a:r>
            <a:endParaRPr sz="70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choice and incorporation of endorsements from credible sources to build trust.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call to action in the hero section, guiding users to sign up or learn more.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 the creation of the hero section using Tailwind CSS for styling and grid layout for alignment.</a:t>
            </a:r>
            <a:endParaRPr sz="7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21500" y="144800"/>
            <a:ext cx="3588900" cy="4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4: Component 3 - Features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use of CSS Flexbox and Grid to design a responsive features section that adapts to screen size.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 the application of ARIA (Accessible Rich Internet Applications) roles for accessibility in feature listings.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5: Component 4 - Stats and Getting Started Section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'Getting Started' section design to guide users on engaging with Cache Bank's services.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CSS layout techniques used to make the 'Getting Started' section and statistics visually appealing and informative.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 the use of JavaScript for animating statistics counters upon scrolling into view.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6: Component 5 - Contact and Footer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accessibility and design of the footer to complement the overall website design.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 the implementation of the contact form using HTML5 form elements and JavaScript for form validation.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Discuss the use of Flexbox or CSS Grid in designing a responsive footer that includes links, privacy policy, terms of use, and social media icons.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 7: Conclusion</a:t>
            </a:r>
            <a:endParaRPr sz="70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Talking Points: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Reflect on the project's objectives and how they were achieved through each component.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700"/>
              <a:buFont typeface="Roboto"/>
              <a:buChar char="●"/>
            </a:pPr>
            <a:r>
              <a:rPr lang="en" sz="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Reflect on the technical skills and knowledge gained through working on the project.</a:t>
            </a:r>
            <a:endParaRPr sz="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675" y="197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 b="1">
                <a:solidFill>
                  <a:srgbClr val="D7623A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Presentation Outline for "Cache Bank" Portfolio Piece</a:t>
            </a:r>
            <a:endParaRPr sz="2200" b="1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SDF Portfolio Piece</a:t>
            </a:r>
            <a:endParaRPr sz="20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CACHE Bank LandingPage</a:t>
            </a:r>
            <a:endParaRPr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23/04/2023 | Aden Cronje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Thomas Fuchs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6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The best error message is the one that never shows up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Sections of SDF11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Each Component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Introduction and Component 1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2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ZA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3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4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Component 5 and Conclusion</a:t>
            </a:r>
            <a:endParaRPr sz="20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3149A-8698-F8B8-3CCB-5C248C3A7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266401"/>
            <a:ext cx="8520600" cy="316800"/>
          </a:xfrm>
        </p:spPr>
        <p:txBody>
          <a:bodyPr/>
          <a:lstStyle/>
          <a:p>
            <a:pPr algn="l"/>
            <a:r>
              <a:rPr lang="en-ZA" sz="1600" b="1" u="sng" dirty="0"/>
              <a:t>Introduction and Nav-Bar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CF42C-975A-FF8A-7CA7-D06E8B03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0" y="4104000"/>
            <a:ext cx="8744450" cy="568799"/>
          </a:xfrm>
        </p:spPr>
        <p:txBody>
          <a:bodyPr/>
          <a:lstStyle/>
          <a:p>
            <a:pPr algn="l"/>
            <a:r>
              <a:rPr lang="en-ZA" sz="1000" dirty="0"/>
              <a:t>In this first component I talk a bit about the sites responsiveness and how I used tailwind and java to make the Navbar work.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B1B7F-5F1C-1E4D-1F7E-3C5736CB4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0" y="1373572"/>
            <a:ext cx="3441601" cy="2530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3DCDE0-D3A2-D325-C553-07D7F15C5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5089"/>
            <a:ext cx="9144000" cy="6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Component 2</a:t>
            </a:r>
            <a:endParaRPr sz="2500" u="sng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5630400" y="1756400"/>
            <a:ext cx="3513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r>
              <a:rPr lang="en" sz="12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 this 2</a:t>
            </a:r>
            <a:r>
              <a:rPr lang="en" sz="1200" baseline="30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nd</a:t>
            </a:r>
            <a:r>
              <a:rPr lang="en" sz="12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component I used the css affects such as hover to achieve the styling seen in the buttons and achieved the spacing between images,endorsements and buttons using grid and flexbox.</a:t>
            </a:r>
            <a:endParaRPr sz="12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 descr="A cartoon of a person in a pink backpack">
            <a:extLst>
              <a:ext uri="{FF2B5EF4-FFF2-40B4-BE49-F238E27FC236}">
                <a16:creationId xmlns:a16="http://schemas.microsoft.com/office/drawing/2014/main" id="{B1774F5F-AF0B-9B7D-CC43-D7788E58E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00" y="295716"/>
            <a:ext cx="5031094" cy="2276034"/>
          </a:xfrm>
          <a:prstGeom prst="rect">
            <a:avLst/>
          </a:prstGeom>
        </p:spPr>
      </p:pic>
      <p:pic>
        <p:nvPicPr>
          <p:cNvPr id="5" name="Picture 4" descr="A blue swoosh logo&#10;&#10;Description automatically generated">
            <a:extLst>
              <a:ext uri="{FF2B5EF4-FFF2-40B4-BE49-F238E27FC236}">
                <a16:creationId xmlns:a16="http://schemas.microsoft.com/office/drawing/2014/main" id="{E4A8D9E7-F14A-5FB4-8530-0F2B39445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00" y="2546310"/>
            <a:ext cx="5031094" cy="1470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6B1F6-8810-2452-6644-9CAEDC41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50" y="0"/>
            <a:ext cx="8832300" cy="396000"/>
          </a:xfrm>
        </p:spPr>
        <p:txBody>
          <a:bodyPr/>
          <a:lstStyle/>
          <a:p>
            <a:pPr algn="l"/>
            <a:r>
              <a:rPr lang="en-ZA" sz="1600" b="1" u="sng" dirty="0"/>
              <a:t>Component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AA46C-097D-0428-5D41-7E2040CA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83500"/>
            <a:ext cx="8520600" cy="396600"/>
          </a:xfrm>
        </p:spPr>
        <p:txBody>
          <a:bodyPr/>
          <a:lstStyle/>
          <a:p>
            <a:pPr algn="l"/>
            <a:r>
              <a:rPr lang="en-ZA" sz="1000" dirty="0"/>
              <a:t>In this 3</a:t>
            </a:r>
            <a:r>
              <a:rPr lang="en-ZA" sz="1000" baseline="30000" dirty="0"/>
              <a:t>rd</a:t>
            </a:r>
            <a:r>
              <a:rPr lang="en-ZA" sz="1000" dirty="0"/>
              <a:t> component grid and flex was used to achieve this column format for all information. Plus an </a:t>
            </a:r>
            <a:r>
              <a:rPr lang="en-ZA" sz="1000" dirty="0" err="1"/>
              <a:t>svg</a:t>
            </a:r>
            <a:r>
              <a:rPr lang="en-ZA" sz="1000" dirty="0"/>
              <a:t> was used for each column.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B83104-98A9-1DDB-0B86-52408B91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96000"/>
            <a:ext cx="8105065" cy="369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429375" y="1401400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u="sng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Component 4</a:t>
            </a:r>
            <a:endParaRPr sz="2500" b="1" u="sng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79775" y="2175400"/>
            <a:ext cx="2817825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</a:pPr>
            <a:r>
              <a:rPr lang="en-ZA" sz="12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 this component the function </a:t>
            </a:r>
            <a:r>
              <a:rPr lang="en-ZA" sz="12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countto</a:t>
            </a:r>
            <a:r>
              <a:rPr lang="en-ZA" sz="12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 was used to make the numbers count up when the page was reloaded.</a:t>
            </a:r>
            <a:endParaRPr sz="12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8015C-109D-9BFC-C7AB-2478CA765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400" y="864533"/>
            <a:ext cx="5011200" cy="818042"/>
          </a:xfrm>
          <a:prstGeom prst="rect">
            <a:avLst/>
          </a:prstGeom>
        </p:spPr>
      </p:pic>
      <p:pic>
        <p:nvPicPr>
          <p:cNvPr id="5" name="Picture 4" descr="A person holding a card">
            <a:extLst>
              <a:ext uri="{FF2B5EF4-FFF2-40B4-BE49-F238E27FC236}">
                <a16:creationId xmlns:a16="http://schemas.microsoft.com/office/drawing/2014/main" id="{201E1CA0-F328-550F-05A7-A11E6DFF6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07" y="1682575"/>
            <a:ext cx="5017493" cy="2299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350A2E-E3B8-FCCB-03D5-B4565AB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39"/>
            <a:ext cx="8520600" cy="572700"/>
          </a:xfrm>
        </p:spPr>
        <p:txBody>
          <a:bodyPr/>
          <a:lstStyle/>
          <a:p>
            <a:r>
              <a:rPr lang="en-ZA" sz="1600" b="1" u="sng" dirty="0"/>
              <a:t>Component 5 and 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A3A85D-0375-940D-1619-E5CA5D24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16799"/>
            <a:ext cx="8520600" cy="963301"/>
          </a:xfrm>
        </p:spPr>
        <p:txBody>
          <a:bodyPr/>
          <a:lstStyle/>
          <a:p>
            <a:pPr marL="114300" indent="0">
              <a:buNone/>
            </a:pPr>
            <a:r>
              <a:rPr lang="en-ZA" sz="1200" dirty="0"/>
              <a:t>In this final section mainly flex box was used, </a:t>
            </a:r>
            <a:r>
              <a:rPr lang="en-ZA" sz="1200" dirty="0" err="1"/>
              <a:t>svg’s</a:t>
            </a:r>
            <a:r>
              <a:rPr lang="en-ZA" sz="1200" dirty="0"/>
              <a:t> with hover effects on them. When clicking on the </a:t>
            </a:r>
            <a:r>
              <a:rPr lang="en-ZA" sz="1200" dirty="0" err="1"/>
              <a:t>adress</a:t>
            </a:r>
            <a:r>
              <a:rPr lang="en-ZA" sz="1200" dirty="0"/>
              <a:t> it takes you straight to google maps.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212779B5-DE34-3569-B193-C37D86DF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916051"/>
            <a:ext cx="7386757" cy="3000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638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Introduction and Nav-Bar</vt:lpstr>
      <vt:lpstr>PowerPoint Presentation</vt:lpstr>
      <vt:lpstr>Component 3</vt:lpstr>
      <vt:lpstr>PowerPoint Presentation</vt:lpstr>
      <vt:lpstr>Component 5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Aden Cronje</cp:lastModifiedBy>
  <cp:revision>1</cp:revision>
  <dcterms:modified xsi:type="dcterms:W3CDTF">2024-04-24T10:04:29Z</dcterms:modified>
</cp:coreProperties>
</file>