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B6431-FDC3-9D87-031C-B5EDAB430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066222"/>
            <a:ext cx="8676222" cy="1467678"/>
          </a:xfrm>
        </p:spPr>
        <p:txBody>
          <a:bodyPr>
            <a:noAutofit/>
          </a:bodyPr>
          <a:lstStyle/>
          <a:p>
            <a:r>
              <a:rPr lang="es-HN" sz="12000" b="1" dirty="0"/>
              <a:t>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93C4D-A547-BD3C-B585-930DDBDBC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184123"/>
            <a:ext cx="8676222" cy="672548"/>
          </a:xfrm>
        </p:spPr>
        <p:txBody>
          <a:bodyPr>
            <a:normAutofit/>
          </a:bodyPr>
          <a:lstStyle/>
          <a:p>
            <a:r>
              <a:rPr lang="es-HN" sz="2800" b="1" dirty="0"/>
              <a:t>USOS DE PYTHON</a:t>
            </a:r>
          </a:p>
        </p:txBody>
      </p:sp>
      <p:pic>
        <p:nvPicPr>
          <p:cNvPr id="1028" name="Picture 4" descr="Python Logo - Vectores y PSD gratuitos para descargar">
            <a:extLst>
              <a:ext uri="{FF2B5EF4-FFF2-40B4-BE49-F238E27FC236}">
                <a16:creationId xmlns:a16="http://schemas.microsoft.com/office/drawing/2014/main" id="{7A981535-9A25-985F-0F8E-A9375E8DF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4" y="460512"/>
            <a:ext cx="2186608" cy="21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59AC1-0921-A46E-7FC2-7314875F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796150"/>
            <a:ext cx="8686800" cy="1468800"/>
          </a:xfrm>
        </p:spPr>
        <p:txBody>
          <a:bodyPr>
            <a:normAutofit/>
          </a:bodyPr>
          <a:lstStyle/>
          <a:p>
            <a:r>
              <a:rPr lang="es-HN" sz="4400" b="1" dirty="0"/>
              <a:t>¿Qué es pandas?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191F0-F004-2366-CDB4-E6AF36D7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965" y="2568599"/>
            <a:ext cx="9284873" cy="2024452"/>
          </a:xfrm>
        </p:spPr>
        <p:txBody>
          <a:bodyPr>
            <a:normAutofit/>
          </a:bodyPr>
          <a:lstStyle/>
          <a:p>
            <a:r>
              <a:rPr lang="es-HN" sz="2400" dirty="0"/>
              <a:t>Pandas es una librería de Python especializada en el manejo y análisis de estructuras de datos</a:t>
            </a:r>
          </a:p>
          <a:p>
            <a:r>
              <a:rPr lang="es-HN" sz="2400" dirty="0"/>
              <a:t>Pandas proviene de las palabras </a:t>
            </a:r>
            <a:r>
              <a:rPr lang="es-HN" sz="2400" b="1" dirty="0">
                <a:solidFill>
                  <a:srgbClr val="FFC000"/>
                </a:solidFill>
              </a:rPr>
              <a:t>pan</a:t>
            </a:r>
            <a:r>
              <a:rPr lang="es-HN" sz="2400" dirty="0"/>
              <a:t>el </a:t>
            </a:r>
            <a:r>
              <a:rPr lang="es-HN" sz="2400" b="1" dirty="0">
                <a:solidFill>
                  <a:srgbClr val="FFC000"/>
                </a:solidFill>
              </a:rPr>
              <a:t>da</a:t>
            </a:r>
            <a:r>
              <a:rPr lang="es-HN" sz="2400" dirty="0"/>
              <a:t>ta, haciendo referencia a las estructuras organizadas</a:t>
            </a:r>
          </a:p>
        </p:txBody>
      </p:sp>
      <p:pic>
        <p:nvPicPr>
          <p:cNvPr id="2052" name="Picture 4" descr="Pandas got a new logo : r/Python">
            <a:extLst>
              <a:ext uri="{FF2B5EF4-FFF2-40B4-BE49-F238E27FC236}">
                <a16:creationId xmlns:a16="http://schemas.microsoft.com/office/drawing/2014/main" id="{7C49D4BE-3886-0308-8D26-2FBADE6C6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3" t="19108" r="19937" b="18521"/>
          <a:stretch/>
        </p:blipFill>
        <p:spPr bwMode="auto">
          <a:xfrm>
            <a:off x="675861" y="625591"/>
            <a:ext cx="2902226" cy="10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9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8B8C8-0C12-311B-CBB1-66F3F33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73617"/>
            <a:ext cx="8686800" cy="982905"/>
          </a:xfrm>
        </p:spPr>
        <p:txBody>
          <a:bodyPr/>
          <a:lstStyle/>
          <a:p>
            <a:pPr algn="ctr"/>
            <a:r>
              <a:rPr lang="es-HN" dirty="0"/>
              <a:t>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6234E-9EB3-D20E-2F2E-8934F433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1" y="1961322"/>
            <a:ext cx="8686801" cy="40551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HN" dirty="0"/>
              <a:t>Estos datos deben estar centralizados.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HN" dirty="0"/>
              <a:t>Pandas permite leer y escribir ficheros fácilmente en formato csv, Excel y otros.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HN" dirty="0"/>
              <a:t>Permite acceder a los datos mediante índices o nombres para filas y columnas.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HN" dirty="0"/>
              <a:t>Además nos ofrece métodos para reordenar, dividir y combinar conjuntos de datos.</a:t>
            </a:r>
          </a:p>
        </p:txBody>
      </p:sp>
    </p:spTree>
    <p:extLst>
      <p:ext uri="{BB962C8B-B14F-4D97-AF65-F5344CB8AC3E}">
        <p14:creationId xmlns:p14="http://schemas.microsoft.com/office/powerpoint/2010/main" val="42788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72C93-23CB-B1F4-E154-27F60281E4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51D4BD-EAEA-D12E-6BA4-567B75C1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464902"/>
            <a:ext cx="5334001" cy="3326297"/>
          </a:xfrm>
        </p:spPr>
        <p:txBody>
          <a:bodyPr/>
          <a:lstStyle/>
          <a:p>
            <a:r>
              <a:rPr lang="es-HN" dirty="0"/>
              <a:t>Se utiliza un formato de filas y columnas, llamados </a:t>
            </a:r>
            <a:r>
              <a:rPr lang="es-HN" b="1" dirty="0"/>
              <a:t>Dataframes</a:t>
            </a:r>
            <a:r>
              <a:rPr lang="es-HN" dirty="0"/>
              <a:t>.</a:t>
            </a:r>
            <a:endParaRPr lang="es-HN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dirty="0"/>
              <a:t>Una </a:t>
            </a:r>
            <a:r>
              <a:rPr lang="es-HN" dirty="0">
                <a:solidFill>
                  <a:srgbClr val="FFC000"/>
                </a:solidFill>
              </a:rPr>
              <a:t>serie almacena cualquier tipo de 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dirty="0"/>
              <a:t>Un </a:t>
            </a:r>
            <a:r>
              <a:rPr lang="es-HN" b="1" dirty="0"/>
              <a:t>Dataframe</a:t>
            </a:r>
            <a:r>
              <a:rPr lang="es-HN" dirty="0"/>
              <a:t> es una estructura bidimensional, que toma como referencia las columnas.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dirty="0"/>
              <a:t>Se podría decir que un Dataframe es una unión de varias series.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45DC962-2C55-5929-52F3-F6A77C8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79" y="818321"/>
            <a:ext cx="5334000" cy="1371600"/>
          </a:xfrm>
        </p:spPr>
        <p:txBody>
          <a:bodyPr>
            <a:normAutofit/>
          </a:bodyPr>
          <a:lstStyle/>
          <a:p>
            <a:pPr algn="l"/>
            <a:r>
              <a:rPr lang="es-HN" dirty="0"/>
              <a:t>…En pocas palabras, Pandas es como un ´Excel´ para Python</a:t>
            </a:r>
          </a:p>
        </p:txBody>
      </p:sp>
    </p:spTree>
    <p:extLst>
      <p:ext uri="{BB962C8B-B14F-4D97-AF65-F5344CB8AC3E}">
        <p14:creationId xmlns:p14="http://schemas.microsoft.com/office/powerpoint/2010/main" val="422360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150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Pandas</vt:lpstr>
      <vt:lpstr>¿Qué es pandas?</vt:lpstr>
      <vt:lpstr>Características</vt:lpstr>
      <vt:lpstr>…En pocas palabras, Pandas es como un ´Excel´ para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ADEN RICARDO LOPEZ FLORES</dc:creator>
  <cp:lastModifiedBy>ADEN RICARDO LOPEZ FLORES</cp:lastModifiedBy>
  <cp:revision>2</cp:revision>
  <dcterms:created xsi:type="dcterms:W3CDTF">2023-07-24T02:30:22Z</dcterms:created>
  <dcterms:modified xsi:type="dcterms:W3CDTF">2023-07-24T03:02:21Z</dcterms:modified>
</cp:coreProperties>
</file>