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2015732"/>
            <a:ext cx="5226909" cy="3890798"/>
          </a:xfrm>
        </p:spPr>
        <p:txBody>
          <a:bodyPr/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endParaRPr lang="en-US" dirty="0"/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928192"/>
            <a:ext cx="486985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 for all.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r>
              <a:rPr lang="en-US" dirty="0"/>
              <a:t>Slightly different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4969243" y="1853754"/>
            <a:ext cx="7222757" cy="28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an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</a:t>
            </a:r>
            <a:r>
              <a:rPr lang="en-US"/>
              <a:t>, such as NN. </a:t>
            </a:r>
            <a:endParaRPr lang="en-US" dirty="0"/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57</TotalTime>
  <Words>700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sohne</vt:lpstr>
      <vt:lpstr>Gallery</vt:lpstr>
      <vt:lpstr>Loops</vt:lpstr>
      <vt:lpstr>Loops are Fun!</vt:lpstr>
      <vt:lpstr>While Loops</vt:lpstr>
      <vt:lpstr>While Loop Syntax</vt:lpstr>
      <vt:lpstr>For Loops</vt:lpstr>
      <vt:lpstr>For Loop Syntax</vt:lpstr>
      <vt:lpstr>In Code</vt:lpstr>
      <vt:lpstr>Loop Concerns</vt:lpstr>
      <vt:lpstr>O-Notation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2023-09-07T15:17:32Z</dcterms:created>
  <dcterms:modified xsi:type="dcterms:W3CDTF">2023-09-07T16:14:34Z</dcterms:modified>
</cp:coreProperties>
</file>