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0A63-95C6-D94F-BE36-22A433EB2FE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29C-2200-28CD-9B24-611CB592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516-9A7A-E4D2-E4DE-1562F9BE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C94-041A-6D91-98C6-B7349ED2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9C67-5861-F4DE-BE05-B10F039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something we’ve used a bunch already – </a:t>
            </a:r>
            <a:r>
              <a:rPr lang="en-US" dirty="0" err="1"/>
              <a:t>len</a:t>
            </a:r>
            <a:r>
              <a:rPr lang="en-US" dirty="0"/>
              <a:t>(), type(), print()</a:t>
            </a:r>
          </a:p>
          <a:p>
            <a:r>
              <a:rPr lang="en-US" dirty="0"/>
              <a:t>Functions are blocks of code that we can call by name. </a:t>
            </a:r>
          </a:p>
          <a:p>
            <a:pPr lvl="1"/>
            <a:r>
              <a:rPr lang="en-US" dirty="0"/>
              <a:t>Functions often/usually have:</a:t>
            </a:r>
          </a:p>
          <a:p>
            <a:pPr lvl="2"/>
            <a:r>
              <a:rPr lang="en-US" dirty="0"/>
              <a:t>Arguments – inputs to the function. The things in the brackets, such as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Returns – the value that the function gives back as a “result”. The thing that we “use” from the function, such as </a:t>
            </a:r>
            <a:r>
              <a:rPr lang="en-US" dirty="0" err="1"/>
              <a:t>my_sqrt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my_number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Neither are required, it depends on the function. </a:t>
            </a:r>
          </a:p>
          <a:p>
            <a:pPr lvl="2"/>
            <a:r>
              <a:rPr lang="en-US" dirty="0"/>
              <a:t>Functions can also do other, non-return, stuff – write to a file, print, update a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Functions make our code easier to read, use, reuse, share, and test. </a:t>
            </a:r>
          </a:p>
        </p:txBody>
      </p:sp>
    </p:spTree>
    <p:extLst>
      <p:ext uri="{BB962C8B-B14F-4D97-AF65-F5344CB8AC3E}">
        <p14:creationId xmlns:p14="http://schemas.microsoft.com/office/powerpoint/2010/main" val="216854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AF7-7285-9F74-9A45-258C532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6172-DFE2-1E08-A866-3F6D934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often, but not necessarily, have a one-to-one mapping of algorithm to function. </a:t>
            </a:r>
          </a:p>
          <a:p>
            <a:pPr lvl="1"/>
            <a:r>
              <a:rPr lang="en-US" dirty="0"/>
              <a:t>E.g. “sort()” will probably do a sorting algorithm. </a:t>
            </a:r>
          </a:p>
          <a:p>
            <a:r>
              <a:rPr lang="en-US" dirty="0"/>
              <a:t>An algorithm is just a series of steps to do a specific thing. </a:t>
            </a:r>
          </a:p>
          <a:p>
            <a:pPr lvl="1"/>
            <a:r>
              <a:rPr lang="en-US" dirty="0"/>
              <a:t>E.g. sort, print, calculate the square root,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concept of an algorithm is simple, and the concept is the same in complex algorithms that train neural networks or force fascist propaganda to people on Twitter. </a:t>
            </a:r>
          </a:p>
          <a:p>
            <a:r>
              <a:rPr lang="en-US" dirty="0"/>
              <a:t>Algorithms typically take in some input(s), do some “stuff”, then produce some output. </a:t>
            </a:r>
          </a:p>
        </p:txBody>
      </p:sp>
    </p:spTree>
    <p:extLst>
      <p:ext uri="{BB962C8B-B14F-4D97-AF65-F5344CB8AC3E}">
        <p14:creationId xmlns:p14="http://schemas.microsoft.com/office/powerpoint/2010/main" val="313056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E5B-2AE3-55E3-D193-B3CA2CD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755-3E4C-E654-C4F3-5EDF7448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unctions In Python And It's Examples - Blogs | Fireblaze AI School">
            <a:extLst>
              <a:ext uri="{FF2B5EF4-FFF2-40B4-BE49-F238E27FC236}">
                <a16:creationId xmlns:a16="http://schemas.microsoft.com/office/drawing/2014/main" id="{70ECEFF0-B7E7-58E8-C6AA-498A47B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394-51D5-36A1-82ED-1B47DD4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D6D-1DBB-E090-572A-5CCBAEB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Testability</a:t>
            </a:r>
          </a:p>
        </p:txBody>
      </p:sp>
      <p:pic>
        <p:nvPicPr>
          <p:cNvPr id="2050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6E311687-EC24-013D-3EF5-A2B5130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0" y="2119652"/>
            <a:ext cx="8410489" cy="47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E9F-DE7C-B2BE-F730-BCB51897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“Targets”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7FD-F796-F52E-3AEC-751BA002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1928191"/>
            <a:ext cx="10853529" cy="412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“targeted” at different things:</a:t>
            </a:r>
          </a:p>
          <a:p>
            <a:pPr lvl="1"/>
            <a:r>
              <a:rPr lang="en-US" dirty="0"/>
              <a:t>Targeted at ”themselves” – functions that act primarily on their own object. </a:t>
            </a:r>
          </a:p>
          <a:p>
            <a:pPr lvl="1"/>
            <a:r>
              <a:rPr lang="en-US" dirty="0"/>
              <a:t>Targeted at arguments – functions that act primarily on their arguments. E.g. print(), </a:t>
            </a:r>
            <a:r>
              <a:rPr lang="en-US" dirty="0" err="1"/>
              <a:t>len</a:t>
            </a:r>
            <a:r>
              <a:rPr lang="en-US" dirty="0"/>
              <a:t>(), etc..</a:t>
            </a:r>
          </a:p>
          <a:p>
            <a:r>
              <a:rPr lang="en-US" dirty="0"/>
              <a:t>This isn’t a super critical distinction to focus on, it’s something I found ambiguous when I learned. </a:t>
            </a:r>
          </a:p>
          <a:p>
            <a:r>
              <a:rPr lang="en-US" dirty="0"/>
              <a:t>This will make more sense in a week or so when we do classes. </a:t>
            </a:r>
          </a:p>
          <a:p>
            <a:r>
              <a:rPr lang="en-US" dirty="0"/>
              <a:t>As we get into creating classes and DS, the “themselves” ones will be more visible:</a:t>
            </a:r>
          </a:p>
          <a:p>
            <a:pPr lvl="1"/>
            <a:r>
              <a:rPr lang="en-US" dirty="0"/>
              <a:t>We will write functions inside of classes to “do stuff” to those objects. </a:t>
            </a:r>
            <a:r>
              <a:rPr lang="en-US" dirty="0" err="1"/>
              <a:t>Eg</a:t>
            </a:r>
            <a:r>
              <a:rPr lang="en-US" dirty="0"/>
              <a:t> ”sort”, “train”. </a:t>
            </a:r>
          </a:p>
          <a:p>
            <a:r>
              <a:rPr lang="en-US" dirty="0"/>
              <a:t>For now many/most of what we’ll see are the “arguments” ones, especially with basic data types. </a:t>
            </a:r>
          </a:p>
          <a:p>
            <a:pPr lvl="1"/>
            <a:r>
              <a:rPr lang="en-US" dirty="0"/>
              <a:t>We sometimes call many of these “utility” functions – things like print that act as utilities that we can reuse all over the place, in all sorts of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441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5FAB-D24C-D316-8A46-5D09AD2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A525-3786-B8D2-C025-A68C4E4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Almost any time we might have:</a:t>
            </a:r>
          </a:p>
          <a:p>
            <a:pPr lvl="1"/>
            <a:r>
              <a:rPr lang="en-US" dirty="0"/>
              <a:t>Code that will be repeated. </a:t>
            </a:r>
          </a:p>
          <a:p>
            <a:pPr lvl="1"/>
            <a:r>
              <a:rPr lang="en-US" dirty="0"/>
              <a:t>Algorithms with defined inputs and outputs. </a:t>
            </a:r>
          </a:p>
          <a:p>
            <a:pPr lvl="1"/>
            <a:r>
              <a:rPr lang="en-US" dirty="0"/>
              <a:t>Algorithms that require many steps to do one specific action. </a:t>
            </a:r>
          </a:p>
          <a:p>
            <a:pPr lvl="2"/>
            <a:r>
              <a:rPr lang="en-US" dirty="0"/>
              <a:t>E.g. sorting things generally has a bunch of steps to do the “sort” action. </a:t>
            </a:r>
          </a:p>
          <a:p>
            <a:pPr lvl="1"/>
            <a:r>
              <a:rPr lang="en-US" dirty="0"/>
              <a:t>Code that requires extensive/critical testing. </a:t>
            </a:r>
          </a:p>
          <a:p>
            <a:r>
              <a:rPr lang="en-US" dirty="0"/>
              <a:t>There is a very low chance that you’ll be too aggressive in putting code into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978683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25</TotalTime>
  <Words>527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Functions</vt:lpstr>
      <vt:lpstr>What are Functions?</vt:lpstr>
      <vt:lpstr>Algorithms</vt:lpstr>
      <vt:lpstr>Function Syntax</vt:lpstr>
      <vt:lpstr>Functional Benefits</vt:lpstr>
      <vt:lpstr>Function “Targets”</vt:lpstr>
      <vt:lpstr>Where to use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Akeem Semper</dc:creator>
  <cp:lastModifiedBy>Akeem Semper</cp:lastModifiedBy>
  <cp:revision>5</cp:revision>
  <dcterms:created xsi:type="dcterms:W3CDTF">2023-09-07T16:44:48Z</dcterms:created>
  <dcterms:modified xsi:type="dcterms:W3CDTF">2023-09-07T17:09:54Z</dcterms:modified>
</cp:coreProperties>
</file>