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8A52-BC46-5DDF-9A2B-87110736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B4E11-1905-97CE-1927-1DA9E0C67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5977-46ED-4F54-1ABB-E895CC33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A35E-F012-DB8E-0D53-ECE5D8B7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F980-3BEF-68C9-E0AB-7E067642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4661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ECFB-57CE-01F7-A3F9-8CFD201F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2EAFB-CC1F-7A0B-6CBC-97F1F48CA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723E-E11A-C832-5E28-76FB00B1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01A2-EFBE-0E7B-9E0E-F09E807D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B7A9-6AAD-8E5E-7616-BCFCF708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240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294C7-C3B7-1E49-8C11-D1AA3717D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7C9E5-B1E6-23F3-C591-FFAC1C13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75CB-7D77-B9D3-9A17-129081C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99695-A947-4623-34AD-269854F8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FD2E-8715-6320-73E2-2ACFF636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4922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F1D2-2605-6A9B-F10B-4270F97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A80A-9E62-0057-F3DF-6A117804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FE33-D68B-0B92-65CC-FA3F40A2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87EA-3808-A35D-5E5A-54571394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1F85-105B-4661-7BAC-00315AD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26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817-1BB3-635A-0B9E-78690EAF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1278-8B94-5A31-F53E-14E2AD69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C775-C181-DE4C-9010-D0B1C487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E40D-8917-7036-1C4D-2196AC4F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BD63-37A2-E25B-6BCA-1AFBE95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3623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A092-1910-3879-116C-545E45F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8B0F-688E-D24F-ED0C-E2FA24D7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8C0AE-5E04-D64D-07AD-94B9F766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9BA59-9033-A560-DF58-0767B268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DE852-E333-8DDF-61AB-C37F1705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42FC-5EB4-806A-BA3F-CEF24B2B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049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5970-A672-767B-ED36-F788568B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368C-EDF1-2F16-B3AC-6B7B4F31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CBC28-D5DB-3B37-8E92-C8FBA701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F01B-D456-1958-14B0-B840CBFB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F3BD-1ED4-92EB-7ECA-48D9C7097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0391D-CF09-26DE-37BC-EBBF278C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F6D9C-B3E8-14A5-75E6-A1EE17A7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B33EC-E44B-5D52-E4B8-4CBDA172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053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E06E-582A-8972-D595-EAC7DED8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C3D91-4B0D-354C-0E15-444CBC5B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F0D6A-C7C8-0304-2B18-0EA5ED03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25C9-7C94-6885-5170-D648288B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21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44057-D619-E346-8E2D-83755856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89439-110D-06C9-A5A0-9AE8D11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108E6-182B-A48A-7F81-7F00EE2B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79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E80B-2C2E-0F5C-E36F-B9488FE3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A42A-C0C0-8254-B921-680C7E64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75BF-04D2-59F6-C3F0-403CDCC0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75FB-CEBB-5E88-E5B5-A289049E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1301-0A5D-75C2-7170-8C817CC8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D40EA-B329-133B-9D7E-E54B825E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48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4879-8963-3914-C9D4-DA92C252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7B91A-45AB-E84A-55BE-42003348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2F62A-4026-A73E-1143-0ADED09F0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A34B7-20F9-5FB2-3C8D-12E0F06F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6CC1-215B-2B45-922F-1729CB26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D3F2B-8726-7626-BB83-F479E82A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412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2905C-736C-8096-9A50-E0804BEC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7F09-D7EA-C14A-540F-4358208A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7D01-53CF-1B2A-17C4-2238318B8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2481D-FED9-4423-A476-20A2257D2240}" type="datetimeFigureOut">
              <a:rPr lang="en-NG" smtClean="0"/>
              <a:t>18/09/2024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BDA4-B9E1-652C-981E-18CA15CF9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634C-41C7-1866-876C-E32463CC4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CB783-8F07-4151-A0A1-13C2F42C48E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7836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ED166-2612-A824-D097-9C979E7E0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" t="34805" r="28571" b="7131"/>
          <a:stretch/>
        </p:blipFill>
        <p:spPr>
          <a:xfrm>
            <a:off x="1142999" y="174170"/>
            <a:ext cx="8403771" cy="60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4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Adeniyi Adeyemi</dc:creator>
  <cp:lastModifiedBy>Adeniyi Adeyemi</cp:lastModifiedBy>
  <cp:revision>1</cp:revision>
  <dcterms:created xsi:type="dcterms:W3CDTF">2024-09-18T12:26:20Z</dcterms:created>
  <dcterms:modified xsi:type="dcterms:W3CDTF">2024-09-18T12:34:35Z</dcterms:modified>
</cp:coreProperties>
</file>