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0F53-3D01-8609-1F7A-73EDB072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BE3A-7DE5-8E15-B480-95249F1B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9D91-3E0C-3468-0471-E87696C8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0902-D259-6FB3-4DD0-826BA20A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EE6B-35E5-5818-3CA4-4B118980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71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3B3B-0094-B084-6BB9-D8C05466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A9DC3-9893-CD0D-9ED1-7E2DCC7F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96E7-6610-7FBA-7947-4E02AEF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705-8B56-A318-9392-A05F05AA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1EF3-960A-1390-2767-FF4E8846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244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0619-4CCE-DEBD-85CE-CDA26B89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018A2-3FE4-A497-D888-6D6F0489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20F4-F9DD-3D58-D0F7-5C410EA7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A1B9-059D-BDE1-CF5E-3D00B0A8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FAFC-0329-0CAF-929E-322A3B02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362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18E-579C-090B-EBF9-0F9EF7B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BA49-2AE7-C680-1E72-A1B089DE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5A19-EA45-1714-A669-B441783F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CA77-E119-738A-768B-85BE59D9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3D9C-D93F-1A52-BDA3-3773ED4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29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9211-C62E-5289-6E75-3918A7F2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340E-E43B-D920-1C0B-B508E098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0D6E-0ACB-5193-8EFA-284D7495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155A-9235-157A-2222-9CDE1C37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F935-6F59-EACE-29A8-95BB03E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286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0FF2-88B2-791B-935C-DE3B33BD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9F4C-DC93-5671-09F4-AD7459C7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32B4-A3F0-2896-540C-B9571B38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35C9-0730-1DEA-A178-193B0834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E675C-3EC9-7B14-A495-93AF7ED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851D-B35E-5607-2FD5-272BB185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21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F9AE-FBAC-D1AD-799B-F805A405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92427-B852-F15B-A88C-A6803245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F315-211F-20D6-C5A3-8592CE0A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06DC8-2446-49C4-BEBD-D064FDEA6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37C65-EEAC-3F21-0725-45503203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64C31-904F-0C76-94CE-F66CC814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8E640-0253-83E5-0298-F07A6E9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D3A3B-0EFF-5B66-31C0-997FC1E9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60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2858-04F6-4DFD-561C-00AF9439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ADF38-DBD1-A3C6-5256-89275918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52CCB-CF51-8549-EB57-1EA706F9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111A8-28BC-53B0-0ECF-E19D6D78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65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53754-534D-67E1-130A-C703EAA9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424B2-1580-80B0-FBA9-BBE0E3C2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A68F-10A5-358A-505F-76B2607A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01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A2A6-1344-2C11-D644-402F4060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04F-F06C-9DBB-54B2-6E697AB8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6AA8D-15F7-0FCD-D6DF-E245133CD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6AC04-E06F-5B11-EE1B-B3A34B80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4148-9FA4-6EEF-E338-A5D009BE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4D18-5982-EA11-A8A9-757541D1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24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BBAF-0328-CC15-A827-D4454C15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7D12C-7A09-D72D-0F37-BE5885B2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81E09-9F5A-5685-CDB1-56A0A359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1EFB4-7942-9B07-4F64-18301A2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DDA5-8221-324E-70AB-EB0D71D8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1E1F-242D-D3F8-B6F9-7785D333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93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8250E-8FBF-0E15-E122-9197EB29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FEEE-B71E-CB06-0493-66B49392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2F83-CDAF-B140-9609-DF48F60E0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B3790-15E1-4220-A468-7885465F0DCD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15D6-4B29-EDF0-56B2-4071794EF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5F4D-7A88-5B16-F16B-D1D2AEF0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35EDC-D76B-4FF6-A6F4-FFE1D73F5AF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20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988EE-509A-CCB3-DACF-E63FDDEE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119743"/>
            <a:ext cx="11136086" cy="6379028"/>
          </a:xfrm>
        </p:spPr>
        <p:txBody>
          <a:bodyPr/>
          <a:lstStyle/>
          <a:p>
            <a:endParaRPr lang="en-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14427D-CBBA-975B-766F-6EFC8742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6" t="23639" r="30177" b="10204"/>
          <a:stretch/>
        </p:blipFill>
        <p:spPr>
          <a:xfrm>
            <a:off x="664028" y="468086"/>
            <a:ext cx="10689771" cy="52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Adeyemi</dc:creator>
  <cp:lastModifiedBy>Adeniyi Adeyemi</cp:lastModifiedBy>
  <cp:revision>1</cp:revision>
  <dcterms:created xsi:type="dcterms:W3CDTF">2025-01-13T17:21:26Z</dcterms:created>
  <dcterms:modified xsi:type="dcterms:W3CDTF">2025-01-13T18:16:42Z</dcterms:modified>
</cp:coreProperties>
</file>