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FA70-BA84-43FD-AC5C-42C19E19DFD2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AC2B-9757-4BE3-B326-0845944D409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102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AC2B-9757-4BE3-B326-0845944D4095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7437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5A7-0548-A8F1-80F1-E21BE8EDC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F47F3-3773-44EE-CB3B-A7DEA366E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0DFE-D005-127B-130E-F6E5D882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B84A-CE9B-C320-F9EF-FB978A0F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662C-4D9F-43BD-E43B-99C6633C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924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9769-83C7-30A8-4B6C-4FDF551A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0A4E7-B7C5-DEEE-11CD-5B7E4AD3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1B53-1098-B9C1-FC88-BD497860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FECB-7243-CB76-7D29-8CD484FC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DD57-1F01-85E3-D5F3-BF6E5439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081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3CAB6-DE07-3F98-D669-F655AB10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B116-0B21-1FFC-D7C1-A77096BE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644C-1665-92B2-9C9E-0AA0679C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CFF8-47E5-6432-F09B-74BEF00A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B2D2-47A5-7D6E-CC92-B1BD4E98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230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A596-824A-46B1-2683-B75D0B07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C5DD-0A28-1E9C-301D-C880806B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CC38-237B-024C-C8AD-654C161C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EE40-ED04-ABEC-6E48-ADB9A2E1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8FE2-0713-76BB-4B89-A0EB0920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504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83F4-4E52-474A-115C-ED486DB7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8FDE0-1069-6E3F-F1C1-2D4054D4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19E7-F852-CF6E-0339-2776D9F6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39BB-F649-C266-67C4-7AD98C46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B50-7169-0F76-DA64-CB024D1B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4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47CB-80EE-94F5-EFF0-43475AF8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1D07-C616-A8EA-06E7-4BDCA4AED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AF2B-9E24-DCEF-4959-B496064B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59B3D-82AB-FDCD-E11F-91774971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68682-D3B8-8171-04ED-4D0672AA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3A79-4261-5829-3799-50D7865B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421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597-3B23-8CFE-DBBA-DAAB3C87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AB28-56EB-0B8B-5B48-E0B40727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C3D6-047C-6552-88DC-3F196E59F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942EB-48BF-33E4-AEB5-5CC455548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DB4D8-16A2-AB06-B076-5C03CF195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057C6-71AC-0C70-1A64-B7E1AE3E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87028-BE6F-6836-700D-32F2F9A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C4C9-CB3F-F0F0-48CD-FBF98946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131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C7C1-5175-11FB-E2FA-9A6D77CC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F0E10-78E5-6AC4-BF09-AF1C819F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B590D-72D3-2BFE-50A0-E26D50BE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D798-5CB4-8BC0-3BF3-0A740C6C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552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33BC5-69D9-5A18-EEA0-87014EC6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20F76-A871-47A1-A156-E514581A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EB44B-BFEA-5E18-EBEC-BD353815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34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8C5D-F894-CCF5-4FF5-E982242E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1563-4FE2-A9FA-76AD-F4987D5E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796F0-2609-C989-76EE-CA6F14D5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2543-06DB-566C-C673-DC5A628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9EA6-F041-51ED-1067-E544A571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056FE-A1E0-EBDC-0D50-76EBC130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332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5BE4-EC53-63E6-40A7-CD300770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9676-B01E-A94F-0E6B-A9AF9205C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E7B62-04B4-BC89-4D24-47559E05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4EF71-0CFD-9C9C-66C9-621C3A52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DF6D-D9D6-7399-F6CD-C483EC11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91DBD-D4A8-A256-34EE-6912793A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438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D29BC-0901-0922-2AE8-94ECA5BE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322E-A0DE-64E5-49C7-1E2FE499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F063-D584-5E6F-47C8-6CDC1512F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9D142-8BBE-49D4-91C0-97CE5BAEAFDA}" type="datetimeFigureOut">
              <a:rPr lang="en-NG" smtClean="0"/>
              <a:t>13/01/2025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EE8E-2ECE-4E57-BC29-895826E83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9488-12FC-24DA-4303-7B6D9CD9C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0825B-32BF-4A72-9DBE-D930263E285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30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CB51B-49DD-8D38-4C86-2AB3F801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3" t="23129" r="31161" b="9354"/>
          <a:stretch/>
        </p:blipFill>
        <p:spPr>
          <a:xfrm>
            <a:off x="402771" y="391886"/>
            <a:ext cx="10765972" cy="59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6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Adeniyi Adeyemi</dc:creator>
  <cp:lastModifiedBy>Adeniyi Adeyemi</cp:lastModifiedBy>
  <cp:revision>1</cp:revision>
  <dcterms:created xsi:type="dcterms:W3CDTF">2025-01-13T18:23:54Z</dcterms:created>
  <dcterms:modified xsi:type="dcterms:W3CDTF">2025-01-13T18:34:57Z</dcterms:modified>
</cp:coreProperties>
</file>