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D5FC-2C90-631F-52EA-D89EF07D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67E44-4700-53F1-BFB7-D0326CDC2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F2F3E-3EDC-86DA-4396-8A9EE50E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CAC5-99AE-4884-A27E-77AC08ECFBF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25BF2-30A8-390F-3A8C-3F3E89D3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5E8E-7E13-A986-6405-71E28340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FF4-7ACF-4FFD-BC77-BB57368BF11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795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A53E-A5A7-6BAD-684A-C81CA954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7546C-0F32-2E1A-5755-6B7B7A822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4F072-F835-1BC0-16B8-36AF0882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CAC5-99AE-4884-A27E-77AC08ECFBF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D4101-4DAE-D5B2-7FFD-814C15C0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AFEBD-BA42-B6D8-68ED-96FFAEDE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FF4-7ACF-4FFD-BC77-BB57368BF11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7202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3ECC5-E886-6328-8019-6A3C72485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E8AE3-15C5-19C4-9A49-DACDDAF7E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DB0E-7A79-5842-B77C-FA7B84CB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CAC5-99AE-4884-A27E-77AC08ECFBF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B4E6B-301A-4D17-6CE4-4EE1D6DB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DB2B-546B-7BA6-BF55-DDBD777C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FF4-7ACF-4FFD-BC77-BB57368BF11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7974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7E33-0010-F5E9-567B-68B4C825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BCB6-5D25-B0A4-6114-81FB6DCC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55747-66E4-8962-5105-C0B006A6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CAC5-99AE-4884-A27E-77AC08ECFBF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3A348-8C4E-AEFC-2693-35C2D075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AE06B-59FC-5CD5-0B11-F9162E6A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FF4-7ACF-4FFD-BC77-BB57368BF11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3728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2829-82EF-2CC3-4BAE-521AE6F5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D1F5-08F4-184E-326F-4AC7646AC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43E1-E890-1B7A-81C4-73EF8B18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CAC5-99AE-4884-A27E-77AC08ECFBF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FFB4F-7CA3-A4E3-99A3-4552296D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22A7-F0DB-1711-7EEA-FDB25395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FF4-7ACF-4FFD-BC77-BB57368BF11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3288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9F0B-44F1-C4AE-B447-3DBFB823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945CC-6279-EC17-B2A3-D0B1AE7B5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11CA1-497A-FA6F-931F-8E37E5755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13956-9F8F-6C76-DD63-A050E208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CAC5-99AE-4884-A27E-77AC08ECFBF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6DEC4-413F-7348-A623-2205A780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9EBF2-D599-ED2C-204A-9EA6C1B0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FF4-7ACF-4FFD-BC77-BB57368BF11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9533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F2D9-5DA6-9FDE-19E0-49E50837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07F8F-F64C-A141-7980-E4B6C7574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2344C-32DC-8971-B5F6-2E3A7CFD7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107E8-4212-3BA9-396D-B10ED5262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1573-E2C7-2DEC-9EF1-8D1CBF4EB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B87EF-7D93-726F-60A8-F1245939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CAC5-99AE-4884-A27E-77AC08ECFBF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34D01-7A33-7009-8B4F-DF445544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1FEE0-FA57-3816-4C97-5DA75767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FF4-7ACF-4FFD-BC77-BB57368BF11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7666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03B4-70E8-BEED-43B7-74CC0610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BE0B4-E6A2-B5AD-439C-4EB32415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CAC5-99AE-4884-A27E-77AC08ECFBF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F707A-A320-9838-46A4-4CC4491B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0AA79-F925-6DB2-3D5A-D35A0883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FF4-7ACF-4FFD-BC77-BB57368BF11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5739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DFAAC-211B-7A23-FEB5-5BB9F23F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CAC5-99AE-4884-A27E-77AC08ECFBF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9FDCB-CF98-A34C-67BF-B34189CF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71570-2ABB-FB2A-E6A0-0A9F92BE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FF4-7ACF-4FFD-BC77-BB57368BF11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8615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37B5-5F8C-F069-FBFA-2F8B5838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6351-0DC2-688B-DB10-BC92908C0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F4C29-B217-7B7B-5092-E08695AA1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32EC-1DEF-9E3A-A87A-EB27EB2B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CAC5-99AE-4884-A27E-77AC08ECFBF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2FEEF-9266-48AA-BAD9-04D18071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7883-621E-71E9-2312-2569B6F4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FF4-7ACF-4FFD-BC77-BB57368BF11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5458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347A-85A8-C7D8-4FF4-1C826A36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D1791-B3CA-5C9F-E3F1-344B35018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EE377-6DC5-3F33-16C8-0F2A89BDA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ED902-F10D-C7F1-283C-1D2D4C4E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CAC5-99AE-4884-A27E-77AC08ECFBF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CFD89-D853-78B6-5B1A-8419615D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99F55-795C-A390-D983-6EFB7A7A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FF4-7ACF-4FFD-BC77-BB57368BF11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4306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7BD9D-7D67-1BA3-86EF-86F3D2FF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97E12-B228-5E4E-55BA-F9550A0FD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FBF28-3083-7710-F55A-C4D571910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1CAC5-99AE-4884-A27E-77AC08ECFBF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012F1-DB58-C2D7-5624-AEAEDF242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8E77E-DED1-A9CB-5E5F-7DCF2A7F0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5B7FF4-7ACF-4FFD-BC77-BB57368BF11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5268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C2F3-250D-A174-E933-73ECBEE8E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A267E-A298-68B9-0313-891E44A64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8744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B75D-48FF-89F2-BF82-DB38239C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08859"/>
            <a:ext cx="10613571" cy="6226628"/>
          </a:xfrm>
        </p:spPr>
        <p:txBody>
          <a:bodyPr/>
          <a:lstStyle/>
          <a:p>
            <a:endParaRPr lang="en-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D52F5-364F-3DBC-BFC5-6D93E541D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32" t="23849" r="30535" b="10165"/>
          <a:stretch/>
        </p:blipFill>
        <p:spPr>
          <a:xfrm>
            <a:off x="261258" y="108858"/>
            <a:ext cx="1096191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Adeniyi Adeyemi</dc:creator>
  <cp:lastModifiedBy>Adeniyi Adeyemi</cp:lastModifiedBy>
  <cp:revision>1</cp:revision>
  <dcterms:created xsi:type="dcterms:W3CDTF">2025-01-13T18:35:20Z</dcterms:created>
  <dcterms:modified xsi:type="dcterms:W3CDTF">2025-01-13T18:43:01Z</dcterms:modified>
</cp:coreProperties>
</file>