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063C-8BF9-63A8-8068-E54397038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1821B-B26D-F01F-9153-F9DFBF7FE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F950-B282-8A3F-6656-66C0C0E8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AE14-5FEE-75CA-6A5B-F5734509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FEFA-1BFD-080E-8342-7D3E0584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943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DA8-5B06-BA0B-DFEB-AED6CF94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C8D9-BA1D-EE7D-690C-841E6C753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8505-4D6F-28EC-3B5A-3D87E0E8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7B85-2436-64F0-4269-F57014A2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E1B1-2622-0C21-8A7F-1815ECC0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3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19690-CD8F-A9F5-F814-038649CE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18D21-1BC0-F6A5-AC7A-39ADB50EA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EF6F-1912-7565-26F0-DCF32861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3045-E4AF-C599-96FE-33874C41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ADA5-E4EF-B40B-C6A0-0E6DA81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117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B517-CF04-445B-3356-48C99F72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E043-B246-7487-F34E-9C3549DC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C993-CA10-99F9-CCB3-58802017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0EE89-2FE0-4DEF-CC11-3197DFEB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2FF6-5794-3FD9-11F0-6AA93772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285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244C-D278-28BC-0B32-5D97464D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A24E1-7551-EBCB-EFEE-9EDFC2FA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88E6-CF37-7124-4DC5-CF8843AF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BD8F-053C-2F36-85FB-B981AEA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076F-529D-CB5A-0B61-01B2E395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572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71C2-FCB5-8659-446C-013F8976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BD84-FB5A-30AB-ED9B-56FB9407A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25A98-44F0-D4E2-8EF4-EDF34D280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93330-57EA-5B43-6C6F-DA3C782B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D4A2-F9D7-15D3-4A1D-6E97DE1E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E4FE6-3A47-4D87-2CC7-3C318BB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875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F958-2DC4-597A-36BC-E737D572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71AD-A6F5-EDA1-D256-EA5A1DA7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2B4C-D982-35F3-1258-7CFA5322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71DAF-ADA3-83AB-D02A-79CE7E6E4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75EC-2E31-57AA-36D7-7DB4EFF0A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C8876-39C6-1CBA-57DE-E5D07EEE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7E332-6C4C-7F29-4762-8CE0C875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8ACF6-6616-3705-B80F-DDE51E08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65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CE7B-791E-0DF5-6F1B-C7F7B0BF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27219-BC7A-64B1-D878-36C3D6FE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9595F-9174-B297-3537-B3868FDD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8CFF-FC7A-B2A8-BB5B-8E447866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600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2EB73-C2DC-FF9C-443B-6C7C89DE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E1CDB-78D2-0609-4023-4549B5E9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0732-A246-06D1-FDCF-1E7B9BD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116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7F43-DFCB-D838-7E1E-70ABA4AE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C746-4BBD-BAEE-EC02-B0D3639A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F96D-61C0-36E1-1A49-CCD45CD8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6F724-355B-D6B4-0224-4AF67A4A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2835-795E-FBBC-2CBF-91BBA4BF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DC30F-21E8-8027-8E45-2751D4E9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6956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F10-6AD5-C171-9315-7D4FC3DB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2166F-5E84-384F-6B3A-924A8E362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AC9EC-A22E-98DC-B8B9-71BD43A06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89D0B-591A-0567-F9D3-C7552281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9F8F7-5941-C430-E4EE-ABD9F7A5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EBBB-E520-18B0-B7E8-22D5D71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360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FC8C-FC87-3079-F33E-0B34EA0C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9455-514B-33DD-8E95-BFCBF43B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F389-8C04-4008-C6F2-12362B95F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4F2B1-F1EF-4291-9776-C3712BED1303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CF39-BA8F-E49A-5917-B94421F7B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E3AD-7FB5-AFF6-56C9-2695AFA6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C704B-A714-4D6B-8773-B626929022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02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290217-1383-BA70-5271-1206FC5E4B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24209" r="32528" b="9904"/>
          <a:stretch/>
        </p:blipFill>
        <p:spPr>
          <a:xfrm>
            <a:off x="1132114" y="511629"/>
            <a:ext cx="9133115" cy="5900057"/>
          </a:xfrm>
        </p:spPr>
      </p:pic>
    </p:spTree>
    <p:extLst>
      <p:ext uri="{BB962C8B-B14F-4D97-AF65-F5344CB8AC3E}">
        <p14:creationId xmlns:p14="http://schemas.microsoft.com/office/powerpoint/2010/main" val="156770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Adeniyi Adeyemi</dc:creator>
  <cp:lastModifiedBy>Adeniyi Adeyemi</cp:lastModifiedBy>
  <cp:revision>1</cp:revision>
  <dcterms:created xsi:type="dcterms:W3CDTF">2024-09-18T12:48:55Z</dcterms:created>
  <dcterms:modified xsi:type="dcterms:W3CDTF">2025-01-13T18:17:02Z</dcterms:modified>
</cp:coreProperties>
</file>