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DDE77-AD89-428F-9EF5-4FE6B4D5FAFC}" type="datetimeFigureOut">
              <a:rPr lang="en-US" smtClean="0"/>
              <a:t>06/05/2014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dsadasddaf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A258B-ABC3-4B6D-BC01-9C658D6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217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DE3A1-5908-43BA-B127-4846B50ED212}" type="datetimeFigureOut">
              <a:rPr lang="en-US" smtClean="0"/>
              <a:t>06/05/2014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dsadasddaf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FB86A-1DE7-4DA1-9C88-486014CA2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83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3CC-8257-424B-92AA-A7969D8A6816}" type="datetime1">
              <a:rPr lang="en-US" smtClean="0"/>
              <a:t>06/05/2014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IN4254 - Smart Phone Sensing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DE85-B703-44DB-A690-5C63CB0622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86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A158-998E-4754-B7DA-93F4EA75F978}" type="datetime1">
              <a:rPr lang="en-US" smtClean="0"/>
              <a:t>06/05/2014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IN4254 - Smart Phone Sensing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DE85-B703-44DB-A690-5C63CB06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2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104-9C4B-4D7A-97B5-B72F4C99910C}" type="datetime1">
              <a:rPr lang="en-US" smtClean="0"/>
              <a:t>06/05/2014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IN4254 - Smart Phone Sensing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DE85-B703-44DB-A690-5C63CB06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5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202-4F44-46A7-8401-3E4EA8ADEFD7}" type="datetime1">
              <a:rPr lang="en-US" smtClean="0"/>
              <a:t>06/05/2014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IN4254 - Smart Phone Sensing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DE85-B703-44DB-A690-5C63CB06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0DBA-6EB2-428E-9712-0E7517C93ABC}" type="datetime1">
              <a:rPr lang="en-US" smtClean="0"/>
              <a:t>06/05/2014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IN4254 - Smart Phone Sensing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DE85-B703-44DB-A690-5C63CB0622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4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541C-5FB8-4853-A203-14D9AF608210}" type="datetime1">
              <a:rPr lang="en-US" smtClean="0"/>
              <a:t>06/05/2014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IN4254 - Smart Phone Sensing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DE85-B703-44DB-A690-5C63CB06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3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0AF3-3855-4C18-9B07-84AD301B70A5}" type="datetime1">
              <a:rPr lang="en-US" smtClean="0"/>
              <a:t>06/05/2014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IN4254 - Smart Phone Sensing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DE85-B703-44DB-A690-5C63CB06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D2FB-15C8-441F-803D-8FBC93CA8BFE}" type="datetime1">
              <a:rPr lang="en-US" smtClean="0"/>
              <a:t>06/05/2014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IN4254 - Smart Phone Sensing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DE85-B703-44DB-A690-5C63CB06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D3F-15F0-407B-B2F5-26C4A26941C5}" type="datetime1">
              <a:rPr lang="en-US" smtClean="0"/>
              <a:t>06/05/2014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IN4254 - Smart Phone Sensing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DE85-B703-44DB-A690-5C63CB06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4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287F94-EF04-4494-AB91-AE1649DA8714}" type="datetime1">
              <a:rPr lang="en-US" smtClean="0"/>
              <a:t>06/05/2014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IN4254 - Smart Phone Sensing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D8DE85-B703-44DB-A690-5C63CB06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6D36-B3C6-4E88-9830-B8C0DCC4D53D}" type="datetime1">
              <a:rPr lang="en-US" smtClean="0"/>
              <a:t>06/05/2014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IN4254 - Smart Phone Sensing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DE85-B703-44DB-A690-5C63CB06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607BEF-F2BD-46D7-9F49-E76930ED25F5}" type="datetime1">
              <a:rPr lang="en-US" smtClean="0"/>
              <a:t>06/05/2014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IN4254 - Smart Phone Sensing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D8DE85-B703-44DB-A690-5C63CB0622B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17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FollowBot</a:t>
            </a:r>
            <a:r>
              <a:rPr lang="en-US" dirty="0" smtClean="0"/>
              <a:t> Android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Arian </a:t>
            </a:r>
            <a:r>
              <a:rPr lang="en-US" dirty="0" err="1" smtClean="0"/>
              <a:t>Stolwijk</a:t>
            </a:r>
            <a:r>
              <a:rPr lang="en-US" dirty="0"/>
              <a:t> </a:t>
            </a:r>
            <a:r>
              <a:rPr lang="en-US" dirty="0" smtClean="0"/>
              <a:t>– 4001079</a:t>
            </a:r>
          </a:p>
          <a:p>
            <a:r>
              <a:rPr lang="en-US" dirty="0" smtClean="0"/>
              <a:t>Radu Florea - 4330358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IN4254 - Smart Phone Sensing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00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5866228" cy="402335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People carry things everyday and everywhere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E.g.: airport luggage, groceries, military equipment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if a robot can do it for us?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75" y="1845734"/>
            <a:ext cx="1914085" cy="196357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IN4254 - Smart Phone Sensing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068" y="1845734"/>
            <a:ext cx="1553107" cy="19635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068" y="3835302"/>
            <a:ext cx="3467192" cy="227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Inspired by biological behavior</a:t>
            </a:r>
          </a:p>
          <a:p>
            <a:endParaRPr lang="en-US" dirty="0"/>
          </a:p>
          <a:p>
            <a:r>
              <a:rPr lang="en-US" dirty="0" smtClean="0"/>
              <a:t>Human-following robot</a:t>
            </a:r>
          </a:p>
          <a:p>
            <a:endParaRPr lang="en-US" dirty="0" smtClean="0"/>
          </a:p>
          <a:p>
            <a:r>
              <a:rPr lang="en-US" dirty="0" smtClean="0"/>
              <a:t>Low-cost equipment</a:t>
            </a:r>
          </a:p>
          <a:p>
            <a:endParaRPr lang="en-US" dirty="0"/>
          </a:p>
          <a:p>
            <a:r>
              <a:rPr lang="en-US" dirty="0" smtClean="0"/>
              <a:t>Only an Android smartphone and an interface board required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IN4254 - Smart Phone Sensing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82" y="2384302"/>
            <a:ext cx="2727368" cy="2173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067" y="2384301"/>
            <a:ext cx="3043086" cy="217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it be done?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6327102" cy="402335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Initial estimate of the robot’s position and orientation</a:t>
            </a:r>
          </a:p>
          <a:p>
            <a:endParaRPr lang="en-US" dirty="0" smtClean="0"/>
          </a:p>
          <a:p>
            <a:r>
              <a:rPr lang="en-US" dirty="0" smtClean="0"/>
              <a:t>Use colored, spherical shaped markers to track the robot</a:t>
            </a:r>
          </a:p>
          <a:p>
            <a:endParaRPr lang="en-US" dirty="0" smtClean="0"/>
          </a:p>
          <a:p>
            <a:r>
              <a:rPr lang="en-US" dirty="0" smtClean="0"/>
              <a:t>Detect markers using </a:t>
            </a:r>
            <a:r>
              <a:rPr lang="en-US" dirty="0" err="1" smtClean="0"/>
              <a:t>thresholding</a:t>
            </a:r>
            <a:r>
              <a:rPr lang="en-US" dirty="0" smtClean="0"/>
              <a:t> and Hough transform</a:t>
            </a:r>
          </a:p>
          <a:p>
            <a:endParaRPr lang="en-US" dirty="0"/>
          </a:p>
          <a:p>
            <a:r>
              <a:rPr lang="en-US" dirty="0" smtClean="0"/>
              <a:t>Use simple algebra and geometry to obtain the transformation matrix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963" y="2281809"/>
            <a:ext cx="3581400" cy="315163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IN4254 - Smart Phone Sensing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943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it be done?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136033" cy="4023359"/>
          </a:xfrm>
        </p:spPr>
        <p:txBody>
          <a:bodyPr/>
          <a:lstStyle/>
          <a:p>
            <a:r>
              <a:rPr lang="en-US" dirty="0" smtClean="0"/>
              <a:t>User’s activity monitored using the accelerometer data</a:t>
            </a:r>
          </a:p>
          <a:p>
            <a:endParaRPr lang="en-US" dirty="0"/>
          </a:p>
          <a:p>
            <a:r>
              <a:rPr lang="en-US" dirty="0" smtClean="0"/>
              <a:t>K-NN classifier used to differentiate between standing, walking or running</a:t>
            </a:r>
          </a:p>
          <a:p>
            <a:endParaRPr lang="en-US" dirty="0"/>
          </a:p>
          <a:p>
            <a:r>
              <a:rPr lang="en-US" dirty="0" smtClean="0"/>
              <a:t>Obtain a new estimate of the robot’s position using a particle filter</a:t>
            </a:r>
          </a:p>
          <a:p>
            <a:endParaRPr lang="en-US" dirty="0"/>
          </a:p>
          <a:p>
            <a:r>
              <a:rPr lang="en-US" dirty="0" smtClean="0"/>
              <a:t>Estimations based on Bluetooth RSSI (Received Signal Strength Indicator) and phone orientation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175" y="2191703"/>
            <a:ext cx="3786188" cy="33318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IN4254 - Smart Phone Sensing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866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IN4254 - Smart Phone Sensing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00297" y="2006955"/>
            <a:ext cx="7283355" cy="1449387"/>
          </a:xfrm>
        </p:spPr>
        <p:txBody>
          <a:bodyPr/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8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</TotalTime>
  <Words>186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FollowBot Android Application</vt:lpstr>
      <vt:lpstr>Motivation</vt:lpstr>
      <vt:lpstr>Suggested Solution</vt:lpstr>
      <vt:lpstr>How can it be done?</vt:lpstr>
      <vt:lpstr>How can it be done?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FollowBot Android Application</dc:title>
  <dc:creator>Radu Florea</dc:creator>
  <cp:lastModifiedBy>Radu Florea</cp:lastModifiedBy>
  <cp:revision>12</cp:revision>
  <dcterms:created xsi:type="dcterms:W3CDTF">2014-05-06T08:30:55Z</dcterms:created>
  <dcterms:modified xsi:type="dcterms:W3CDTF">2014-05-06T11:10:01Z</dcterms:modified>
</cp:coreProperties>
</file>