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20000" y="1800000"/>
            <a:ext cx="86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00467F"/>
                </a:solidFill>
                <a:latin typeface="Calibri"/>
              </a:rPr>
              <a:t>Parcours Compétences &amp; Retour à l’Emploi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2880000"/>
            <a:ext cx="86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>
                <a:latin typeface="Calibri"/>
              </a:rPr>
              <a:t>Présentation du projet
Date : 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000" y="360000"/>
            <a:ext cx="1800000" cy="90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Budget prévisionnel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Temps animateur / conseiller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Impression des supports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Outils numériques (licences éventuelles)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Prochaines étapes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Finalisation des supports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Lancement pilote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Évaluation et déploiement progressif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Contexte et Enjeux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Accompagner les demandeurs d’emploi vers un retour durable à l’emploi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Évaluation personnalisée des compétences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Orientation vers les métiers porteurs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Objectifs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Identifier compétences techniques et transversales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Faire émerger des pistes métiers réalistes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Créer un plan d’action personnalisé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Public Cible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Demandeurs d’emploi (France Travail)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DE longue durée, jeunes sans qualification, seniors, reconversion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Format et Déroulé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Atelier collectif + rendez-vous individuel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 à 4 demi-journées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Fréquence : mensuelle ou bimensuelle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Contenu par Séance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1. Diagnostic &amp; Profil de compétences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2. Métiers et secteurs compatibles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3. Stratégie de recherche d’emploi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4. Préparation aux entretiens (optionnel)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Livrables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Fiche profil DE : compétences + métiers + plan d’action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CV actualisé + lettre personnalisée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Suivi post-atelier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Partenaires mobilisés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France Travail (entreprises / formations)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Structures insertion / PLIE / Missions locales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Diagoriente, Emploi Store, La Bonne Boîte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00467F"/>
                </a:solidFill>
                <a:latin typeface="Calibri"/>
              </a:rPr>
              <a:t>Indicateurs de réussite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0000" y="1440000"/>
            <a:ext cx="8640000" cy="54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% DE avec une orientation métiers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% DE ayant candidaté sous 30 jours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% DE ayant obtenu un entretien ou une formation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Taux de satisfaction global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