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Relational vs. Non-Relational Databases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Discover the fundamental differences, use cases, and advantages of relational and non-relational databases.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285476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Oshifeko Adeolu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80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806" y="3206234"/>
            <a:ext cx="11347609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When to Choose Non-Relational Databases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5806" y="5915382"/>
            <a:ext cx="13158788" cy="22860"/>
          </a:xfrm>
          <a:prstGeom prst="roundRect">
            <a:avLst>
              <a:gd name="adj" fmla="val 137958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3961328" y="5179635"/>
            <a:ext cx="22860" cy="735806"/>
          </a:xfrm>
          <a:prstGeom prst="roundRect">
            <a:avLst>
              <a:gd name="adj" fmla="val 137958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3736300" y="5678865"/>
            <a:ext cx="473035" cy="473035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3901083" y="5757684"/>
            <a:ext cx="143470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658904" y="4178498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 Scalability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5952" y="4632960"/>
            <a:ext cx="6053971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Applications needing to handle massive data volumes.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03532" y="5915323"/>
            <a:ext cx="22860" cy="735806"/>
          </a:xfrm>
          <a:prstGeom prst="roundRect">
            <a:avLst>
              <a:gd name="adj" fmla="val 137958"/>
            </a:avLst>
          </a:prstGeom>
          <a:solidFill>
            <a:srgbClr val="555553"/>
          </a:solidFill>
          <a:ln/>
        </p:spPr>
      </p:sp>
      <p:sp>
        <p:nvSpPr>
          <p:cNvPr id="11" name="Shape 8"/>
          <p:cNvSpPr/>
          <p:nvPr/>
        </p:nvSpPr>
        <p:spPr>
          <a:xfrm>
            <a:off x="7078504" y="5678865"/>
            <a:ext cx="473035" cy="473035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7208996" y="5757684"/>
            <a:ext cx="211931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6001107" y="6861453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Unstructured Data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4288155" y="7315914"/>
            <a:ext cx="6053971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Flexible handling of diverse data formats.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10645854" y="5179635"/>
            <a:ext cx="22860" cy="735806"/>
          </a:xfrm>
          <a:prstGeom prst="roundRect">
            <a:avLst>
              <a:gd name="adj" fmla="val 137958"/>
            </a:avLst>
          </a:prstGeom>
          <a:solidFill>
            <a:srgbClr val="555553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20826" y="5678865"/>
            <a:ext cx="473035" cy="473035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10552033" y="5757684"/>
            <a:ext cx="210622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9300924" y="4178498"/>
            <a:ext cx="2712958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Distributed Systems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630358" y="4632960"/>
            <a:ext cx="605409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Applications requiring high availability and fault tolerance.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24950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Introducing Databases: The Data Guardians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0321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are Databases?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Organized storage for easy data access and analysis.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Two Main Types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Relational (structured, table-based) and Non-Relational (flexible, schema-less)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Relational Databases: Structured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10401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Structured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Organized into tables with rows and columns.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210401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Predefined Schema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types and relationships are defined upfront.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070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ACID Compliance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8242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Ensures data integrity and reliability.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070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Examples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98681" y="58242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MySQL, PostgreSQL, Oracle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Non-Relational Databases: Flexible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Flexible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610094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Store data in various formats: key-value pairs, documents, graphs, or columns.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11967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Dynamic Schema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610094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Allows data structure to evolve with application needs.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436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417439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CAP Theorem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03408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Focuses on Consistency, Availability, or Partition tolerance.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55436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530911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Examples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5309116" y="603408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MongoDB, Cassandra, Redis.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2612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Differences: Structure and Schema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0299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Relational Databases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Structured, table-based data with a fixed schema.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7436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Non-Relational Databases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Unstructured or semi-structured data with a flexible schema.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251"/>
            <a:ext cx="129424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Differences: Scalability and Performance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9903" y="3949303"/>
            <a:ext cx="1289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587472"/>
            <a:ext cx="30299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Relational Databases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077891"/>
            <a:ext cx="63217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Vertical scaling (adding more resources to a single server).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4" y="4724281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9066" y="5151001"/>
            <a:ext cx="1905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37436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Non-Relational Databases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4454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Horizontal scaling (adding more servers).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112" y="551736"/>
            <a:ext cx="7739777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Advantages of Relational Databases</a:t>
            </a:r>
            <a:endParaRPr lang="en-US" sz="3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2" y="2106573"/>
            <a:ext cx="501491" cy="5014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2112" y="280868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Integrity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2112" y="3242429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Strong consistency and reliability.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12" y="4165283"/>
            <a:ext cx="501491" cy="5014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2112" y="486739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Complex Queries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02112" y="5301139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Support for joins and other advanced operations.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2" y="6223992"/>
            <a:ext cx="501491" cy="5014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112" y="692610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Mature Ecosystem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2112" y="7359848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Wide range of tools and resources.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117523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Advantages of Non-Relational Databases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48953"/>
            <a:ext cx="1289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4075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Adaptable to evolving data structures.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469249"/>
            <a:ext cx="1905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 Scalability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38469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Handle massive datasets with ease.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889546"/>
            <a:ext cx="1893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9270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Distributed Systems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44285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Well-suited for distributed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8715"/>
            <a:ext cx="108139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When to Choose Relational Databases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71003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2551748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Structured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693218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Applications with well-defined data relationships.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485221" y="5171003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9243298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Integrity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485221" y="6693218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Scenarios requiring strict data consistency.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2024-11-22T12:57:54Z</dcterms:created>
  <dcterms:modified xsi:type="dcterms:W3CDTF">2024-11-22T12:57:54Z</dcterms:modified>
</cp:coreProperties>
</file>