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ira Sans Medium"/>
      <p:regular r:id="rId13"/>
      <p:bold r:id="rId14"/>
      <p:italic r:id="rId15"/>
      <p:boldItalic r:id="rId16"/>
    </p:embeddedFont>
    <p:embeddedFont>
      <p:font typeface="Fira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raSans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Medium-italic.fntdata"/><Relationship Id="rId14" Type="http://schemas.openxmlformats.org/officeDocument/2006/relationships/font" Target="fonts/FiraSansMedium-bold.fntdata"/><Relationship Id="rId17" Type="http://schemas.openxmlformats.org/officeDocument/2006/relationships/font" Target="fonts/FiraSans-regular.fntdata"/><Relationship Id="rId16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italic.fntdata"/><Relationship Id="rId6" Type="http://schemas.openxmlformats.org/officeDocument/2006/relationships/slide" Target="slides/slide1.xml"/><Relationship Id="rId18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4951c16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4951c16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4951c16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4951c16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02675195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02675195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5a15388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5a15388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2929026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2929026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4a06c92dc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4a06c92dc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183175" y="411475"/>
            <a:ext cx="38466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Interswitch Data Science Assessment</a:t>
            </a:r>
            <a:endParaRPr b="1" sz="5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87250" y="4081175"/>
            <a:ext cx="2725500" cy="53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ADEOLUWA </a:t>
            </a:r>
            <a:r>
              <a:rPr b="1" lang="en" sz="1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ADEGBOYE </a:t>
            </a:r>
            <a:endParaRPr b="1" sz="1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357598" y="0"/>
            <a:ext cx="8428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A Sample of 10 records for the 12 features outlined in the Assessment Question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357600" y="477425"/>
            <a:ext cx="8428800" cy="41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5D74"/>
              </a:solidFill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1156" t="0"/>
          <a:stretch/>
        </p:blipFill>
        <p:spPr>
          <a:xfrm>
            <a:off x="239025" y="411475"/>
            <a:ext cx="8806027" cy="432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457200" y="73875"/>
            <a:ext cx="8222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Q1: </a:t>
            </a:r>
            <a:r>
              <a:rPr b="1" lang="en" sz="1800">
                <a:solidFill>
                  <a:srgbClr val="FFFFFF"/>
                </a:solidFill>
              </a:rPr>
              <a:t>What is the count of responders per family income range</a:t>
            </a:r>
            <a:r>
              <a:rPr b="1" lang="en" sz="1900">
                <a:solidFill>
                  <a:srgbClr val="FFFFFF"/>
                </a:solidFill>
              </a:rPr>
              <a:t> (top 10)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460800" y="476100"/>
            <a:ext cx="8222400" cy="41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5D74"/>
              </a:solidFill>
            </a:endParaRPr>
          </a:p>
        </p:txBody>
      </p:sp>
      <p:grpSp>
        <p:nvGrpSpPr>
          <p:cNvPr id="179" name="Google Shape;179;p15"/>
          <p:cNvGrpSpPr/>
          <p:nvPr/>
        </p:nvGrpSpPr>
        <p:grpSpPr>
          <a:xfrm>
            <a:off x="169667" y="123438"/>
            <a:ext cx="575077" cy="576079"/>
            <a:chOff x="1107345" y="411530"/>
            <a:chExt cx="621974" cy="623058"/>
          </a:xfrm>
        </p:grpSpPr>
        <p:sp>
          <p:nvSpPr>
            <p:cNvPr id="180" name="Google Shape;180;p15"/>
            <p:cNvSpPr/>
            <p:nvPr/>
          </p:nvSpPr>
          <p:spPr>
            <a:xfrm>
              <a:off x="1252097" y="531428"/>
              <a:ext cx="172686" cy="384108"/>
            </a:xfrm>
            <a:custGeom>
              <a:rect b="b" l="l" r="r" t="t"/>
              <a:pathLst>
                <a:path extrusionOk="0" h="11344" w="510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271397" y="646010"/>
              <a:ext cx="104052" cy="36840"/>
            </a:xfrm>
            <a:custGeom>
              <a:rect b="b" l="l" r="r" t="t"/>
              <a:pathLst>
                <a:path extrusionOk="0" h="1088" w="3073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333598" y="869791"/>
              <a:ext cx="48284" cy="25395"/>
            </a:xfrm>
            <a:custGeom>
              <a:rect b="b" l="l" r="r" t="t"/>
              <a:pathLst>
                <a:path extrusionOk="0" h="750" w="1426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359332" y="550931"/>
              <a:ext cx="39718" cy="31117"/>
            </a:xfrm>
            <a:custGeom>
              <a:rect b="b" l="l" r="r" t="t"/>
              <a:pathLst>
                <a:path extrusionOk="0" h="919" w="1173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299298" y="682545"/>
              <a:ext cx="82585" cy="48555"/>
            </a:xfrm>
            <a:custGeom>
              <a:rect b="b" l="l" r="r" t="t"/>
              <a:pathLst>
                <a:path extrusionOk="0" h="1434" w="2439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294998" y="723042"/>
              <a:ext cx="64368" cy="26309"/>
            </a:xfrm>
            <a:custGeom>
              <a:rect b="b" l="l" r="r" t="t"/>
              <a:pathLst>
                <a:path extrusionOk="0" h="777" w="1901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328248" y="786631"/>
              <a:ext cx="55767" cy="38837"/>
            </a:xfrm>
            <a:custGeom>
              <a:rect b="b" l="l" r="r" t="t"/>
              <a:pathLst>
                <a:path extrusionOk="0" h="1147" w="1647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370065" y="816868"/>
              <a:ext cx="47201" cy="69718"/>
            </a:xfrm>
            <a:custGeom>
              <a:rect b="b" l="l" r="r" t="t"/>
              <a:pathLst>
                <a:path extrusionOk="0" h="2059" w="1394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304648" y="571010"/>
              <a:ext cx="78318" cy="47506"/>
            </a:xfrm>
            <a:custGeom>
              <a:rect b="b" l="l" r="r" t="t"/>
              <a:pathLst>
                <a:path extrusionOk="0" h="1403" w="2313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267131" y="745660"/>
              <a:ext cx="43984" cy="46591"/>
            </a:xfrm>
            <a:custGeom>
              <a:rect b="b" l="l" r="r" t="t"/>
              <a:pathLst>
                <a:path extrusionOk="0" h="1376" w="1299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277831" y="846191"/>
              <a:ext cx="39718" cy="24311"/>
            </a:xfrm>
            <a:custGeom>
              <a:rect b="b" l="l" r="r" t="t"/>
              <a:pathLst>
                <a:path extrusionOk="0" h="718" w="1173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390449" y="679328"/>
              <a:ext cx="30034" cy="61422"/>
            </a:xfrm>
            <a:custGeom>
              <a:rect b="b" l="l" r="r" t="t"/>
              <a:pathLst>
                <a:path extrusionOk="0" h="1814" w="887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11882" y="530954"/>
              <a:ext cx="173736" cy="384582"/>
            </a:xfrm>
            <a:custGeom>
              <a:rect b="b" l="l" r="r" t="t"/>
              <a:pathLst>
                <a:path extrusionOk="0" h="11358" w="5131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62266" y="646010"/>
              <a:ext cx="103002" cy="36840"/>
            </a:xfrm>
            <a:custGeom>
              <a:rect b="b" l="l" r="r" t="t"/>
              <a:pathLst>
                <a:path extrusionOk="0" h="1088" w="3042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55833" y="869791"/>
              <a:ext cx="47235" cy="25395"/>
            </a:xfrm>
            <a:custGeom>
              <a:rect b="b" l="l" r="r" t="t"/>
              <a:pathLst>
                <a:path extrusionOk="0" h="750" w="1395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38699" y="550931"/>
              <a:ext cx="38634" cy="31117"/>
            </a:xfrm>
            <a:custGeom>
              <a:rect b="b" l="l" r="r" t="t"/>
              <a:pathLst>
                <a:path extrusionOk="0" h="919" w="1141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54783" y="682410"/>
              <a:ext cx="82585" cy="48691"/>
            </a:xfrm>
            <a:custGeom>
              <a:rect b="b" l="l" r="r" t="t"/>
              <a:pathLst>
                <a:path extrusionOk="0" h="1438" w="2439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77300" y="723042"/>
              <a:ext cx="64368" cy="26309"/>
            </a:xfrm>
            <a:custGeom>
              <a:rect b="b" l="l" r="r" t="t"/>
              <a:pathLst>
                <a:path extrusionOk="0" h="777" w="1901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53699" y="786631"/>
              <a:ext cx="54718" cy="38837"/>
            </a:xfrm>
            <a:custGeom>
              <a:rect b="b" l="l" r="r" t="t"/>
              <a:pathLst>
                <a:path extrusionOk="0" h="1147" w="1616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19399" y="816868"/>
              <a:ext cx="47201" cy="69718"/>
            </a:xfrm>
            <a:custGeom>
              <a:rect b="b" l="l" r="r" t="t"/>
              <a:pathLst>
                <a:path extrusionOk="0" h="2059" w="1394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53699" y="570469"/>
              <a:ext cx="78318" cy="48047"/>
            </a:xfrm>
            <a:custGeom>
              <a:rect b="b" l="l" r="r" t="t"/>
              <a:pathLst>
                <a:path extrusionOk="0" h="1419" w="2313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525550" y="745660"/>
              <a:ext cx="43984" cy="46591"/>
            </a:xfrm>
            <a:custGeom>
              <a:rect b="b" l="l" r="r" t="t"/>
              <a:pathLst>
                <a:path extrusionOk="0" h="1376" w="1299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519117" y="846191"/>
              <a:ext cx="39718" cy="24311"/>
            </a:xfrm>
            <a:custGeom>
              <a:rect b="b" l="l" r="r" t="t"/>
              <a:pathLst>
                <a:path extrusionOk="0" h="718" w="1173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416182" y="679599"/>
              <a:ext cx="30034" cy="61151"/>
            </a:xfrm>
            <a:custGeom>
              <a:rect b="b" l="l" r="r" t="t"/>
              <a:pathLst>
                <a:path extrusionOk="0" h="1806" w="887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107345" y="411530"/>
              <a:ext cx="621974" cy="623058"/>
            </a:xfrm>
            <a:custGeom>
              <a:rect b="b" l="l" r="r" t="t"/>
              <a:pathLst>
                <a:path extrusionOk="0" h="18401" w="18369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504429" y="123437"/>
            <a:ext cx="575087" cy="576089"/>
          </a:xfrm>
          <a:custGeom>
            <a:rect b="b" l="l" r="r" t="t"/>
            <a:pathLst>
              <a:path extrusionOk="0" h="18401" w="18369">
                <a:moveTo>
                  <a:pt x="9184" y="507"/>
                </a:moveTo>
                <a:cubicBezTo>
                  <a:pt x="13966" y="507"/>
                  <a:pt x="17862" y="4403"/>
                  <a:pt x="17862" y="9185"/>
                </a:cubicBezTo>
                <a:cubicBezTo>
                  <a:pt x="17862" y="13967"/>
                  <a:pt x="13966" y="17862"/>
                  <a:pt x="9184" y="17862"/>
                </a:cubicBezTo>
                <a:cubicBezTo>
                  <a:pt x="4402" y="17862"/>
                  <a:pt x="507" y="13967"/>
                  <a:pt x="507" y="9185"/>
                </a:cubicBezTo>
                <a:cubicBezTo>
                  <a:pt x="507" y="4403"/>
                  <a:pt x="4402" y="507"/>
                  <a:pt x="9184" y="507"/>
                </a:cubicBezTo>
                <a:close/>
                <a:moveTo>
                  <a:pt x="9184" y="1"/>
                </a:moveTo>
                <a:cubicBezTo>
                  <a:pt x="4117" y="1"/>
                  <a:pt x="0" y="4118"/>
                  <a:pt x="0" y="9185"/>
                </a:cubicBezTo>
                <a:cubicBezTo>
                  <a:pt x="0" y="14252"/>
                  <a:pt x="4117" y="18400"/>
                  <a:pt x="9184" y="18400"/>
                </a:cubicBezTo>
                <a:cubicBezTo>
                  <a:pt x="14251" y="18400"/>
                  <a:pt x="18368" y="14252"/>
                  <a:pt x="18368" y="9185"/>
                </a:cubicBezTo>
                <a:cubicBezTo>
                  <a:pt x="18368" y="4118"/>
                  <a:pt x="14251" y="1"/>
                  <a:pt x="918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4" y="4448577"/>
            <a:ext cx="575087" cy="576058"/>
          </a:xfrm>
          <a:custGeom>
            <a:rect b="b" l="l" r="r" t="t"/>
            <a:pathLst>
              <a:path extrusionOk="0" h="18400" w="18369">
                <a:moveTo>
                  <a:pt x="9184" y="539"/>
                </a:moveTo>
                <a:cubicBezTo>
                  <a:pt x="13966" y="539"/>
                  <a:pt x="17862" y="4434"/>
                  <a:pt x="17862" y="9216"/>
                </a:cubicBezTo>
                <a:cubicBezTo>
                  <a:pt x="17862" y="13998"/>
                  <a:pt x="13966" y="17893"/>
                  <a:pt x="9184" y="17893"/>
                </a:cubicBezTo>
                <a:cubicBezTo>
                  <a:pt x="4402" y="17893"/>
                  <a:pt x="507" y="13998"/>
                  <a:pt x="507" y="9216"/>
                </a:cubicBezTo>
                <a:cubicBezTo>
                  <a:pt x="507" y="4434"/>
                  <a:pt x="4402" y="539"/>
                  <a:pt x="9184" y="539"/>
                </a:cubicBezTo>
                <a:close/>
                <a:moveTo>
                  <a:pt x="9184" y="0"/>
                </a:moveTo>
                <a:cubicBezTo>
                  <a:pt x="4117" y="0"/>
                  <a:pt x="0" y="4117"/>
                  <a:pt x="0" y="9216"/>
                </a:cubicBezTo>
                <a:cubicBezTo>
                  <a:pt x="0" y="14283"/>
                  <a:pt x="4117" y="18400"/>
                  <a:pt x="9184" y="18400"/>
                </a:cubicBezTo>
                <a:cubicBezTo>
                  <a:pt x="14251" y="18400"/>
                  <a:pt x="18368" y="14283"/>
                  <a:pt x="18368" y="9216"/>
                </a:cubicBezTo>
                <a:cubicBezTo>
                  <a:pt x="18368" y="4117"/>
                  <a:pt x="14251" y="0"/>
                  <a:pt x="918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8399258" y="4567399"/>
            <a:ext cx="575087" cy="576089"/>
          </a:xfrm>
          <a:custGeom>
            <a:rect b="b" l="l" r="r" t="t"/>
            <a:pathLst>
              <a:path extrusionOk="0" h="18401" w="18369">
                <a:moveTo>
                  <a:pt x="9185" y="507"/>
                </a:moveTo>
                <a:cubicBezTo>
                  <a:pt x="13967" y="507"/>
                  <a:pt x="17862" y="4403"/>
                  <a:pt x="17862" y="9185"/>
                </a:cubicBezTo>
                <a:cubicBezTo>
                  <a:pt x="17862" y="13967"/>
                  <a:pt x="13967" y="17862"/>
                  <a:pt x="9185" y="17862"/>
                </a:cubicBezTo>
                <a:cubicBezTo>
                  <a:pt x="4403" y="17862"/>
                  <a:pt x="508" y="13967"/>
                  <a:pt x="508" y="9185"/>
                </a:cubicBezTo>
                <a:cubicBezTo>
                  <a:pt x="508" y="4403"/>
                  <a:pt x="4403" y="507"/>
                  <a:pt x="9185" y="507"/>
                </a:cubicBezTo>
                <a:close/>
                <a:moveTo>
                  <a:pt x="9185" y="1"/>
                </a:moveTo>
                <a:cubicBezTo>
                  <a:pt x="4118" y="1"/>
                  <a:pt x="1" y="4118"/>
                  <a:pt x="1" y="9185"/>
                </a:cubicBezTo>
                <a:cubicBezTo>
                  <a:pt x="1" y="14252"/>
                  <a:pt x="4118" y="18400"/>
                  <a:pt x="9185" y="18400"/>
                </a:cubicBezTo>
                <a:cubicBezTo>
                  <a:pt x="14252" y="18400"/>
                  <a:pt x="18369" y="14252"/>
                  <a:pt x="18369" y="9185"/>
                </a:cubicBezTo>
                <a:cubicBezTo>
                  <a:pt x="18369" y="4118"/>
                  <a:pt x="14252" y="1"/>
                  <a:pt x="918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>
            <a:off x="7638534" y="3737855"/>
            <a:ext cx="1015151" cy="895297"/>
            <a:chOff x="7665884" y="3253630"/>
            <a:chExt cx="1015151" cy="895297"/>
          </a:xfrm>
        </p:grpSpPr>
        <p:sp>
          <p:nvSpPr>
            <p:cNvPr id="209" name="Google Shape;209;p15"/>
            <p:cNvSpPr/>
            <p:nvPr/>
          </p:nvSpPr>
          <p:spPr>
            <a:xfrm>
              <a:off x="7665884" y="3253630"/>
              <a:ext cx="1015151" cy="895297"/>
            </a:xfrm>
            <a:custGeom>
              <a:rect b="b" l="l" r="r" t="t"/>
              <a:pathLst>
                <a:path extrusionOk="0" h="28154" w="31923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013299" y="3951036"/>
              <a:ext cx="315265" cy="21179"/>
            </a:xfrm>
            <a:custGeom>
              <a:rect b="b" l="l" r="r" t="t"/>
              <a:pathLst>
                <a:path extrusionOk="0" h="666" w="9914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086820" y="3848290"/>
              <a:ext cx="168222" cy="102778"/>
            </a:xfrm>
            <a:custGeom>
              <a:rect b="b" l="l" r="r" t="t"/>
              <a:pathLst>
                <a:path extrusionOk="0" h="3232" w="529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081796" y="3844284"/>
              <a:ext cx="178271" cy="110791"/>
            </a:xfrm>
            <a:custGeom>
              <a:rect b="b" l="l" r="r" t="t"/>
              <a:pathLst>
                <a:path extrusionOk="0" h="3484" w="5606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840084" y="3477693"/>
              <a:ext cx="661694" cy="397818"/>
            </a:xfrm>
            <a:custGeom>
              <a:rect b="b" l="l" r="r" t="t"/>
              <a:pathLst>
                <a:path extrusionOk="0" h="12510" w="20808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008274" y="3946998"/>
              <a:ext cx="325314" cy="29224"/>
            </a:xfrm>
            <a:custGeom>
              <a:rect b="b" l="l" r="r" t="t"/>
              <a:pathLst>
                <a:path extrusionOk="0" h="919" w="1023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836077" y="3803993"/>
              <a:ext cx="669740" cy="75557"/>
            </a:xfrm>
            <a:custGeom>
              <a:rect b="b" l="l" r="r" t="t"/>
              <a:pathLst>
                <a:path extrusionOk="0" h="2376" w="21061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8152296" y="3824122"/>
              <a:ext cx="38287" cy="38319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957935" y="3620698"/>
              <a:ext cx="93683" cy="83634"/>
            </a:xfrm>
            <a:custGeom>
              <a:rect b="b" l="l" r="r" t="t"/>
              <a:pathLst>
                <a:path extrusionOk="0" h="2630" w="2946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317434" y="3537127"/>
              <a:ext cx="75589" cy="82585"/>
            </a:xfrm>
            <a:custGeom>
              <a:rect b="b" l="l" r="r" t="t"/>
              <a:pathLst>
                <a:path extrusionOk="0" h="2597" w="2377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8082813" y="3634817"/>
              <a:ext cx="181292" cy="88627"/>
            </a:xfrm>
            <a:custGeom>
              <a:rect b="b" l="l" r="r" t="t"/>
              <a:pathLst>
                <a:path extrusionOk="0" h="2787" w="5701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291262" y="364788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8284203" y="3647887"/>
              <a:ext cx="87673" cy="87641"/>
            </a:xfrm>
            <a:custGeom>
              <a:rect b="b" l="l" r="r" t="t"/>
              <a:pathLst>
                <a:path extrusionOk="0" h="2756" w="2757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290245" y="3653929"/>
              <a:ext cx="76574" cy="76574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34061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33355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338581" y="3734510"/>
              <a:ext cx="77592" cy="76574"/>
            </a:xfrm>
            <a:custGeom>
              <a:rect b="b" l="l" r="r" t="t"/>
              <a:pathLst>
                <a:path extrusionOk="0" h="2408" w="244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 b="24956" l="-2129" r="2129" t="-60"/>
          <a:stretch/>
        </p:blipFill>
        <p:spPr>
          <a:xfrm>
            <a:off x="282025" y="625300"/>
            <a:ext cx="8222402" cy="371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/>
        </p:nvSpPr>
        <p:spPr>
          <a:xfrm>
            <a:off x="-88925" y="74125"/>
            <a:ext cx="904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Q2: What is the count of responders per geographical division/location &amp; race? (Top 10)</a:t>
            </a:r>
            <a:endParaRPr sz="20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75" y="1216462"/>
            <a:ext cx="6996276" cy="39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 b="13301" l="2645" r="15968" t="71459"/>
          <a:stretch/>
        </p:blipFill>
        <p:spPr>
          <a:xfrm>
            <a:off x="1413175" y="581925"/>
            <a:ext cx="6996277" cy="7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0" y="68575"/>
            <a:ext cx="8839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Q3: How many responders do not have telephone in their house, but can access a telephone elsewhere and telephone interview is accepted?</a:t>
            </a:r>
            <a:endParaRPr sz="18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100"/>
            <a:ext cx="8839202" cy="405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134175" y="525900"/>
            <a:ext cx="88089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Q4: How many responders do not have telephone in their house, but can access a telephone elsewhere and telephone interview is accepted (show top 10)?</a:t>
            </a:r>
            <a:endParaRPr baseline="30000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13970" l="0" r="0" t="33843"/>
          <a:stretch/>
        </p:blipFill>
        <p:spPr>
          <a:xfrm>
            <a:off x="134150" y="1423000"/>
            <a:ext cx="8808926" cy="26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3432680" y="1795111"/>
            <a:ext cx="2273374" cy="2071100"/>
          </a:xfrm>
          <a:custGeom>
            <a:rect b="b" l="l" r="r" t="t"/>
            <a:pathLst>
              <a:path extrusionOk="0" h="64455" w="7075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402154" y="1663593"/>
            <a:ext cx="2334426" cy="2334394"/>
          </a:xfrm>
          <a:custGeom>
            <a:rect b="b" l="l" r="r" t="t"/>
            <a:pathLst>
              <a:path extrusionOk="0" h="72649" w="7265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043941" y="3236736"/>
            <a:ext cx="3080350" cy="895758"/>
          </a:xfrm>
          <a:custGeom>
            <a:rect b="b" l="l" r="r" t="t"/>
            <a:pathLst>
              <a:path extrusionOk="0" h="27877" w="95864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657575" y="3353827"/>
            <a:ext cx="2056" cy="14267"/>
          </a:xfrm>
          <a:custGeom>
            <a:rect b="b" l="l" r="r" t="t"/>
            <a:pathLst>
              <a:path extrusionOk="0" h="444" w="64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3647389" y="3355851"/>
            <a:ext cx="16323" cy="79399"/>
          </a:xfrm>
          <a:custGeom>
            <a:rect b="b" l="l" r="r" t="t"/>
            <a:pathLst>
              <a:path extrusionOk="0" h="2471" w="508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4012704" y="2650671"/>
            <a:ext cx="4113" cy="9190"/>
          </a:xfrm>
          <a:custGeom>
            <a:rect b="b" l="l" r="r" t="t"/>
            <a:pathLst>
              <a:path extrusionOk="0" h="286" w="128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659600" y="3368061"/>
            <a:ext cx="4113" cy="8194"/>
          </a:xfrm>
          <a:custGeom>
            <a:rect b="b" l="l" r="r" t="t"/>
            <a:pathLst>
              <a:path extrusionOk="0" h="255" w="128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3767468" y="2159172"/>
            <a:ext cx="271745" cy="379581"/>
          </a:xfrm>
          <a:custGeom>
            <a:rect b="b" l="l" r="r" t="t"/>
            <a:pathLst>
              <a:path extrusionOk="0" h="11813" w="8457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3530363" y="2152264"/>
            <a:ext cx="365347" cy="599175"/>
          </a:xfrm>
          <a:custGeom>
            <a:rect b="b" l="l" r="r" t="t"/>
            <a:pathLst>
              <a:path extrusionOk="0" h="18647" w="1137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654523" y="2889801"/>
            <a:ext cx="292084" cy="464058"/>
          </a:xfrm>
          <a:custGeom>
            <a:rect b="b" l="l" r="r" t="t"/>
            <a:pathLst>
              <a:path extrusionOk="0" h="14442" w="909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671810" y="2659829"/>
            <a:ext cx="340926" cy="360237"/>
          </a:xfrm>
          <a:custGeom>
            <a:rect b="b" l="l" r="r" t="t"/>
            <a:pathLst>
              <a:path extrusionOk="0" h="11211" w="1061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714546" y="2406432"/>
            <a:ext cx="316505" cy="355193"/>
          </a:xfrm>
          <a:custGeom>
            <a:rect b="b" l="l" r="r" t="t"/>
            <a:pathLst>
              <a:path extrusionOk="0" h="11054" w="985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468283" y="2530592"/>
            <a:ext cx="234085" cy="825291"/>
          </a:xfrm>
          <a:custGeom>
            <a:rect b="b" l="l" r="r" t="t"/>
            <a:pathLst>
              <a:path extrusionOk="0" h="25684" w="7285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3643308" y="3028196"/>
            <a:ext cx="27538" cy="342950"/>
          </a:xfrm>
          <a:custGeom>
            <a:rect b="b" l="l" r="r" t="t"/>
            <a:pathLst>
              <a:path extrusionOk="0" h="10673" w="857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3747128" y="2552956"/>
            <a:ext cx="4081" cy="6137"/>
          </a:xfrm>
          <a:custGeom>
            <a:rect b="b" l="l" r="r" t="t"/>
            <a:pathLst>
              <a:path extrusionOk="0" h="191" w="127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3701340" y="2768694"/>
            <a:ext cx="32" cy="1060"/>
          </a:xfrm>
          <a:custGeom>
            <a:rect b="b" l="l" r="r" t="t"/>
            <a:pathLst>
              <a:path extrusionOk="0" h="33" w="1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3663680" y="3020034"/>
            <a:ext cx="8162" cy="15295"/>
          </a:xfrm>
          <a:custGeom>
            <a:rect b="b" l="l" r="r" t="t"/>
            <a:pathLst>
              <a:path extrusionOk="0" h="476" w="254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3750181" y="2550932"/>
            <a:ext cx="2056" cy="3085"/>
          </a:xfrm>
          <a:custGeom>
            <a:rect b="b" l="l" r="r" t="t"/>
            <a:pathLst>
              <a:path extrusionOk="0" h="96" w="64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527310" y="2155092"/>
            <a:ext cx="507822" cy="871080"/>
          </a:xfrm>
          <a:custGeom>
            <a:rect b="b" l="l" r="r" t="t"/>
            <a:pathLst>
              <a:path extrusionOk="0" h="27109" w="15804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670814" y="2877591"/>
            <a:ext cx="276789" cy="157738"/>
          </a:xfrm>
          <a:custGeom>
            <a:rect b="b" l="l" r="r" t="t"/>
            <a:pathLst>
              <a:path extrusionOk="0" h="4909" w="8614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511019" y="2811430"/>
            <a:ext cx="150637" cy="227980"/>
          </a:xfrm>
          <a:custGeom>
            <a:rect b="b" l="l" r="r" t="t"/>
            <a:pathLst>
              <a:path extrusionOk="0" h="7095" w="4688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658571" y="3014957"/>
            <a:ext cx="8194" cy="24453"/>
          </a:xfrm>
          <a:custGeom>
            <a:rect b="b" l="l" r="r" t="t"/>
            <a:pathLst>
              <a:path extrusionOk="0" h="761" w="255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663680" y="3026139"/>
            <a:ext cx="1060" cy="2089"/>
          </a:xfrm>
          <a:custGeom>
            <a:rect b="b" l="l" r="r" t="t"/>
            <a:pathLst>
              <a:path extrusionOk="0" h="65" w="33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198627" y="2561471"/>
            <a:ext cx="520032" cy="858516"/>
          </a:xfrm>
          <a:custGeom>
            <a:rect b="b" l="l" r="r" t="t"/>
            <a:pathLst>
              <a:path extrusionOk="0" h="26718" w="16184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3247468" y="2536697"/>
            <a:ext cx="385719" cy="926027"/>
          </a:xfrm>
          <a:custGeom>
            <a:rect b="b" l="l" r="r" t="t"/>
            <a:pathLst>
              <a:path extrusionOk="0" h="28819" w="12004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174206" y="2751407"/>
            <a:ext cx="267664" cy="93634"/>
          </a:xfrm>
          <a:custGeom>
            <a:rect b="b" l="l" r="r" t="t"/>
            <a:pathLst>
              <a:path extrusionOk="0" h="2914" w="833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3259678" y="2939478"/>
            <a:ext cx="245267" cy="55172"/>
          </a:xfrm>
          <a:custGeom>
            <a:rect b="b" l="l" r="r" t="t"/>
            <a:pathLst>
              <a:path extrusionOk="0" h="1717" w="7633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3319734" y="3095353"/>
            <a:ext cx="248320" cy="80428"/>
          </a:xfrm>
          <a:custGeom>
            <a:rect b="b" l="l" r="r" t="t"/>
            <a:pathLst>
              <a:path extrusionOk="0" h="2503" w="7728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3419441" y="2602826"/>
            <a:ext cx="33611" cy="235114"/>
          </a:xfrm>
          <a:custGeom>
            <a:rect b="b" l="l" r="r" t="t"/>
            <a:pathLst>
              <a:path extrusionOk="0" h="7317" w="1046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3494760" y="2771746"/>
            <a:ext cx="110954" cy="212717"/>
          </a:xfrm>
          <a:custGeom>
            <a:rect b="b" l="l" r="r" t="t"/>
            <a:pathLst>
              <a:path extrusionOk="0" h="6620" w="3453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564969" y="2989508"/>
            <a:ext cx="84476" cy="186272"/>
          </a:xfrm>
          <a:custGeom>
            <a:rect b="b" l="l" r="r" t="t"/>
            <a:pathLst>
              <a:path extrusionOk="0" h="5797" w="2629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3434704" y="3411826"/>
            <a:ext cx="367403" cy="367371"/>
          </a:xfrm>
          <a:custGeom>
            <a:rect b="b" l="l" r="r" t="t"/>
            <a:pathLst>
              <a:path extrusionOk="0" h="11433" w="11434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3388915" y="3308038"/>
            <a:ext cx="457952" cy="103820"/>
          </a:xfrm>
          <a:custGeom>
            <a:rect b="b" l="l" r="r" t="t"/>
            <a:pathLst>
              <a:path extrusionOk="0" h="3231" w="14252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3434704" y="3411826"/>
            <a:ext cx="367403" cy="48874"/>
          </a:xfrm>
          <a:custGeom>
            <a:rect b="b" l="l" r="r" t="t"/>
            <a:pathLst>
              <a:path extrusionOk="0" h="1521" w="11434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3373652" y="3797480"/>
            <a:ext cx="2375138" cy="176086"/>
          </a:xfrm>
          <a:custGeom>
            <a:rect b="b" l="l" r="r" t="t"/>
            <a:pathLst>
              <a:path extrusionOk="0" h="5480" w="73917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4179600" y="1779334"/>
            <a:ext cx="960665" cy="1027533"/>
          </a:xfrm>
          <a:custGeom>
            <a:rect b="b" l="l" r="r" t="t"/>
            <a:pathLst>
              <a:path extrusionOk="0" h="31978" w="29897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181624" y="1760858"/>
            <a:ext cx="899614" cy="820632"/>
          </a:xfrm>
          <a:custGeom>
            <a:rect b="b" l="l" r="r" t="t"/>
            <a:pathLst>
              <a:path extrusionOk="0" h="25539" w="27997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3667761" y="3324490"/>
            <a:ext cx="1824580" cy="505862"/>
          </a:xfrm>
          <a:custGeom>
            <a:rect b="b" l="l" r="r" t="t"/>
            <a:pathLst>
              <a:path extrusionOk="0" h="15743" w="56783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959813" y="2994907"/>
            <a:ext cx="377557" cy="568392"/>
          </a:xfrm>
          <a:custGeom>
            <a:rect b="b" l="l" r="r" t="t"/>
            <a:pathLst>
              <a:path extrusionOk="0" h="17689" w="1175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4325128" y="2164892"/>
            <a:ext cx="520032" cy="459720"/>
          </a:xfrm>
          <a:custGeom>
            <a:rect b="b" l="l" r="r" t="t"/>
            <a:pathLst>
              <a:path extrusionOk="0" h="14307" w="16184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3950656" y="2500516"/>
            <a:ext cx="468106" cy="624367"/>
          </a:xfrm>
          <a:custGeom>
            <a:rect b="b" l="l" r="r" t="t"/>
            <a:pathLst>
              <a:path extrusionOk="0" h="19431" w="14568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4762676" y="2994907"/>
            <a:ext cx="376561" cy="568392"/>
          </a:xfrm>
          <a:custGeom>
            <a:rect b="b" l="l" r="r" t="t"/>
            <a:pathLst>
              <a:path extrusionOk="0" h="17689" w="11719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4681284" y="2500516"/>
            <a:ext cx="468138" cy="624367"/>
          </a:xfrm>
          <a:custGeom>
            <a:rect b="b" l="l" r="r" t="t"/>
            <a:pathLst>
              <a:path extrusionOk="0" h="19431" w="14569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225389" y="2460382"/>
            <a:ext cx="657399" cy="1024738"/>
          </a:xfrm>
          <a:custGeom>
            <a:rect b="b" l="l" r="r" t="t"/>
            <a:pathLst>
              <a:path extrusionOk="0" h="31891" w="20459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4348520" y="2438661"/>
            <a:ext cx="439637" cy="236656"/>
          </a:xfrm>
          <a:custGeom>
            <a:rect b="b" l="l" r="r" t="t"/>
            <a:pathLst>
              <a:path extrusionOk="0" h="7365" w="13682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425863" y="2265274"/>
            <a:ext cx="266635" cy="371227"/>
          </a:xfrm>
          <a:custGeom>
            <a:rect b="b" l="l" r="r" t="t"/>
            <a:pathLst>
              <a:path extrusionOk="0" h="11553" w="8298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4531708" y="1854685"/>
            <a:ext cx="501685" cy="786861"/>
          </a:xfrm>
          <a:custGeom>
            <a:rect b="b" l="l" r="r" t="t"/>
            <a:pathLst>
              <a:path extrusionOk="0" h="24488" w="15613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4475733" y="2265274"/>
            <a:ext cx="166896" cy="185437"/>
          </a:xfrm>
          <a:custGeom>
            <a:rect b="b" l="l" r="r" t="t"/>
            <a:pathLst>
              <a:path extrusionOk="0" h="5771" w="5194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4333257" y="1908925"/>
            <a:ext cx="413192" cy="500046"/>
          </a:xfrm>
          <a:custGeom>
            <a:rect b="b" l="l" r="r" t="t"/>
            <a:pathLst>
              <a:path extrusionOk="0" h="15562" w="12859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4370917" y="1889613"/>
            <a:ext cx="383662" cy="341826"/>
          </a:xfrm>
          <a:custGeom>
            <a:rect b="b" l="l" r="r" t="t"/>
            <a:pathLst>
              <a:path extrusionOk="0" h="10638" w="1194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4315970" y="1867506"/>
            <a:ext cx="491531" cy="373862"/>
          </a:xfrm>
          <a:custGeom>
            <a:rect b="b" l="l" r="r" t="t"/>
            <a:pathLst>
              <a:path extrusionOk="0" h="11635" w="15297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4092103" y="2973249"/>
            <a:ext cx="924002" cy="20372"/>
          </a:xfrm>
          <a:custGeom>
            <a:rect b="b" l="l" r="r" t="t"/>
            <a:pathLst>
              <a:path extrusionOk="0" h="634" w="28756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4450284" y="3733376"/>
            <a:ext cx="480349" cy="175058"/>
          </a:xfrm>
          <a:custGeom>
            <a:rect b="b" l="l" r="r" t="t"/>
            <a:pathLst>
              <a:path extrusionOk="0" h="5448" w="14949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4461466" y="3733376"/>
            <a:ext cx="469167" cy="160823"/>
          </a:xfrm>
          <a:custGeom>
            <a:rect b="b" l="l" r="r" t="t"/>
            <a:pathLst>
              <a:path extrusionOk="0" h="5005" w="14601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097180" y="2964092"/>
            <a:ext cx="913848" cy="613634"/>
          </a:xfrm>
          <a:custGeom>
            <a:rect b="b" l="l" r="r" t="t"/>
            <a:pathLst>
              <a:path extrusionOk="0" h="19097" w="2844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670102" y="3734436"/>
            <a:ext cx="305291" cy="190385"/>
          </a:xfrm>
          <a:custGeom>
            <a:rect b="b" l="l" r="r" t="t"/>
            <a:pathLst>
              <a:path extrusionOk="0" h="5925" w="9501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4090046" y="2981379"/>
            <a:ext cx="928083" cy="613634"/>
          </a:xfrm>
          <a:custGeom>
            <a:rect b="b" l="l" r="r" t="t"/>
            <a:pathLst>
              <a:path extrusionOk="0" h="19097" w="28883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4149074" y="3593985"/>
            <a:ext cx="809032" cy="36663"/>
          </a:xfrm>
          <a:custGeom>
            <a:rect b="b" l="l" r="r" t="t"/>
            <a:pathLst>
              <a:path extrusionOk="0" h="1141" w="25178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4494048" y="3231980"/>
            <a:ext cx="120111" cy="112207"/>
          </a:xfrm>
          <a:custGeom>
            <a:rect b="b" l="l" r="r" t="t"/>
            <a:pathLst>
              <a:path extrusionOk="0" h="3492" w="3738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3628945" y="3333165"/>
            <a:ext cx="1012688" cy="548213"/>
          </a:xfrm>
          <a:custGeom>
            <a:rect b="b" l="l" r="r" t="t"/>
            <a:pathLst>
              <a:path extrusionOk="0" h="17061" w="31516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4675179" y="3333230"/>
            <a:ext cx="804116" cy="509075"/>
          </a:xfrm>
          <a:custGeom>
            <a:rect b="b" l="l" r="r" t="t"/>
            <a:pathLst>
              <a:path extrusionOk="0" h="15843" w="25025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4413653" y="3704906"/>
            <a:ext cx="317533" cy="180167"/>
          </a:xfrm>
          <a:custGeom>
            <a:rect b="b" l="l" r="r" t="t"/>
            <a:pathLst>
              <a:path extrusionOk="0" h="5607" w="9882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4144993" y="3724218"/>
            <a:ext cx="451847" cy="136402"/>
          </a:xfrm>
          <a:custGeom>
            <a:rect b="b" l="l" r="r" t="t"/>
            <a:pathLst>
              <a:path extrusionOk="0" h="4245" w="14062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3628913" y="3333230"/>
            <a:ext cx="804116" cy="509075"/>
          </a:xfrm>
          <a:custGeom>
            <a:rect b="b" l="l" r="r" t="t"/>
            <a:pathLst>
              <a:path extrusionOk="0" h="15843" w="25025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4191810" y="3739834"/>
            <a:ext cx="463029" cy="168599"/>
          </a:xfrm>
          <a:custGeom>
            <a:rect b="b" l="l" r="r" t="t"/>
            <a:pathLst>
              <a:path extrusionOk="0" h="5247" w="1441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4125681" y="3734436"/>
            <a:ext cx="305291" cy="190385"/>
          </a:xfrm>
          <a:custGeom>
            <a:rect b="b" l="l" r="r" t="t"/>
            <a:pathLst>
              <a:path extrusionOk="0" h="5925" w="9501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5514705" y="3490165"/>
            <a:ext cx="201503" cy="289032"/>
          </a:xfrm>
          <a:custGeom>
            <a:rect b="b" l="l" r="r" t="t"/>
            <a:pathLst>
              <a:path extrusionOk="0" h="8995" w="6271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641918" y="3555297"/>
            <a:ext cx="175058" cy="178110"/>
          </a:xfrm>
          <a:custGeom>
            <a:rect b="b" l="l" r="r" t="t"/>
            <a:pathLst>
              <a:path extrusionOk="0" h="5543" w="5448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534049" y="3507484"/>
            <a:ext cx="21400" cy="161819"/>
          </a:xfrm>
          <a:custGeom>
            <a:rect b="b" l="l" r="r" t="t"/>
            <a:pathLst>
              <a:path extrusionOk="0" h="5036" w="666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618493" y="3490165"/>
            <a:ext cx="97715" cy="289032"/>
          </a:xfrm>
          <a:custGeom>
            <a:rect b="b" l="l" r="r" t="t"/>
            <a:pathLst>
              <a:path extrusionOk="0" h="8995" w="3041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 for your consideration</a:t>
            </a:r>
            <a:endParaRPr sz="25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