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notesMasterIdLst>
    <p:notesMasterId r:id="rId6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70" Type="http://schemas.openxmlformats.org/officeDocument/2006/relationships/theme" Target="theme/theme1.xml"/><Relationship Id="rId7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1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**Slide 1: Title Slide**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10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Enables dynamic content updates without page reloads.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11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**Variables:**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12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`let x = 10;`  // Declares a variable using `let` (block scope)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13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`const y = "Hello";` // Declares a constant using `const`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14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**Data Types:**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15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Number, String, Boolean, Null, Undefined, Object, Symbol, BigInt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16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**Operators:**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17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Arithmetic (+, -, *, /, %), Comparison (==, ===, !=, !==, &gt;, &lt;, &gt;=, &lt;=), Logical (&amp;&amp;, ||, !)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18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**Control Flow:**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19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`if...else` statements, `for` loops, `while` loops, `switch` statements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2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**Subtitle:** An Introduction to the World's Most Popular Programming Language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20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**Functions:**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21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`function greet(name) { console.log("Hello, " + name + "!"); }`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22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**Slide 4: Working with Objects in JavaScript**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23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**Object Literals:**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24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`const person = {firstName:"John", lastName:"Doe", age:30};`</a:t>
            </a:r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25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**Accessing Properties:**</a:t>
            </a:r>
            <a:endParaRPr 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26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`console.log(person.firstName);`  // Output: John</a:t>
            </a:r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27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`console.log(person["lastName"]);` // Output: Doe</a:t>
            </a:r>
            <a:endParaRPr 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28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**Methods:**</a:t>
            </a:r>
            <a:endParaRPr 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29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`const person = {firstName:"John", lastName:"Doe", age:30, greet: function() { console.log("Hello, my name is " + this.firstName); }};`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3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**Slide 2: Introduction to JavaScript**</a:t>
            </a: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30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`person.greet();` // Output: Hello, my name is John</a:t>
            </a:r>
            <a:endParaRPr 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31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**Slide 5:  DOM Manipulation**</a:t>
            </a:r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32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**Document Object Model (DOM):**  A programming interface for HTML and XML documents.</a:t>
            </a:r>
            <a:endParaRPr 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33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**Accessing Elements:**</a:t>
            </a:r>
            <a:endParaRPr 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34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`document.getElementById("myElement");`</a:t>
            </a:r>
            <a:endParaRPr 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35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`document.querySelector(".myClass");`</a:t>
            </a:r>
            <a:endParaRPr lang="en-US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36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**Modifying Elements:**</a:t>
            </a:r>
            <a:endParaRPr 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37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`document.getElementById("myElement").innerHTML = "New content";`</a:t>
            </a:r>
            <a:endParaRPr 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38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`document.getElementById("myElement").style.color = "blue";`</a:t>
            </a:r>
            <a:endParaRPr lang="en-US"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39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**Slide 6: Events in JavaScript**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4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**What is JavaScript?**</a:t>
            </a:r>
            <a:endParaRPr lang="en-US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40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**Event Handling:**  Responding to user interactions.</a:t>
            </a:r>
            <a:endParaRPr lang="en-U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41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**Event Listeners:**</a:t>
            </a:r>
            <a:endParaRPr 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42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`document.getElementById("myButton").addEventListener("click", myFunction);`</a:t>
            </a:r>
            <a:endParaRPr 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43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**Common Events:** `click`, `mouseover`, `mouseout`, `keydown`, `keyup`</a:t>
            </a:r>
            <a:endParaRPr 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44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**Slide 7:  JavaScript Frameworks and Libraries**</a:t>
            </a:r>
            <a:endParaRPr lang="en-US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45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**Popular Frameworks:** React, Angular, Vue.js</a:t>
            </a:r>
            <a:endParaRPr lang="en-US" sz="1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46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**Popular Libraries:** jQuery, Lodash</a:t>
            </a:r>
            <a:endParaRPr lang="en-US" sz="1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47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**Benefits:**  Simplified development, improved performance, reusable components</a:t>
            </a:r>
            <a:endParaRPr lang="en-US" sz="1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48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**Slide 8: Applications of JavaScript**</a:t>
            </a:r>
            <a:endParaRPr lang="en-US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49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**Web Development:** Front-end (user interfaces), back-end (Node.js), full-stack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5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A high-level, interpreted programming language primarily used for front-end web development.</a:t>
            </a:r>
            <a:endParaRPr lang="en-US"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50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**Mobile App Development:** React Native, Ionic</a:t>
            </a:r>
            <a:endParaRPr 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51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**Game Development:**  Phaser, Babylon.js</a:t>
            </a:r>
            <a:endParaRPr lang="en-US" sz="1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52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**Desktop Applications:** Electron</a:t>
            </a:r>
            <a:endParaRPr lang="en-US" sz="1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53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**Slide 9: Challenges and Debugging**</a:t>
            </a:r>
            <a:endParaRPr lang="en-US" sz="1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54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**Browser Compatibility:**  Differences in how browsers interpret JavaScript.</a:t>
            </a:r>
            <a:endParaRPr lang="en-US" sz="1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55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**Debugging:** Using browser developer tools to identify and fix errors.</a:t>
            </a:r>
            <a:endParaRPr lang="en-US" sz="1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56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**Asynchronous Programming:**  Handling asynchronous operations (e.g., AJAX requests) using promises or async/await.</a:t>
            </a:r>
            <a:endParaRPr lang="en-US" sz="1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57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**Slide 10: Future Trends in JavaScript**</a:t>
            </a:r>
            <a:endParaRPr lang="en-US" sz="1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58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**WebAssembly:**  Faster execution of code in browsers.</a:t>
            </a:r>
            <a:endParaRPr lang="en-US" sz="1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59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**Serverless Computing:**  Running JavaScript functions in the cloud without managing servers.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6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Enables interactive and dynamic web pages.</a:t>
            </a:r>
            <a:endParaRPr lang="en-US" sz="1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60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**AI and Machine Learning:** Increasing use of JavaScript libraries for AI and ML tasks.</a:t>
            </a:r>
            <a:endParaRPr lang="en-US" sz="1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61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**Slide 11: Conclusion &amp; Resources**</a:t>
            </a:r>
            <a:endParaRPr lang="en-US" sz="18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62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**Summary:** JavaScript is a powerful and versatile language with a bright future.</a:t>
            </a:r>
            <a:endParaRPr lang="en-US" sz="1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63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**Further Learning:**  Links to online courses, documentation, and communities.  (e.g., MDN Web Docs, freeCodeCamp)</a:t>
            </a:r>
            <a:endParaRPr lang="en-US" sz="1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64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Remember to replace placeholder code snippets with more relevant and illustrative examples for your audience.  Use visuals, diagrams, and keep the text concise for each slide.</a:t>
            </a:r>
            <a:endParaRPr lang="en-US" sz="18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65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Slide 12: Future Trends of AI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7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Runs in web browsers and increasingly on servers (Node.js).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8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* **Importance:**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Slide 9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 * Essential for creating engaging user interfaces.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2025-03-08T11:19:24Z</dcterms:created>
  <dcterms:modified xsi:type="dcterms:W3CDTF">2025-03-08T11:19:24Z</dcterms:modified>
</cp:coreProperties>
</file>