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99" r:id="rId3"/>
    <p:sldId id="300" r:id="rId4"/>
    <p:sldId id="301" r:id="rId5"/>
    <p:sldId id="30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3F07-9004-44A2-941C-CFC2E16D4A45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97C40F5-9FD3-4BED-870A-04ECE32F7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14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3F07-9004-44A2-941C-CFC2E16D4A45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40F5-9FD3-4BED-870A-04ECE32F7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89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3F07-9004-44A2-941C-CFC2E16D4A45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40F5-9FD3-4BED-870A-04ECE32F7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9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3F07-9004-44A2-941C-CFC2E16D4A45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40F5-9FD3-4BED-870A-04ECE32F7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13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3F07-9004-44A2-941C-CFC2E16D4A45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40F5-9FD3-4BED-870A-04ECE32F7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68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3F07-9004-44A2-941C-CFC2E16D4A45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40F5-9FD3-4BED-870A-04ECE32F7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439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3F07-9004-44A2-941C-CFC2E16D4A45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40F5-9FD3-4BED-870A-04ECE32F7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688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3F07-9004-44A2-941C-CFC2E16D4A45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40F5-9FD3-4BED-870A-04ECE32F7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9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3F07-9004-44A2-941C-CFC2E16D4A45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40F5-9FD3-4BED-870A-04ECE32F7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41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3F07-9004-44A2-941C-CFC2E16D4A45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40F5-9FD3-4BED-870A-04ECE32F7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760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C863F07-9004-44A2-941C-CFC2E16D4A45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40F5-9FD3-4BED-870A-04ECE32F7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9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63F07-9004-44A2-941C-CFC2E16D4A45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97C40F5-9FD3-4BED-870A-04ECE32F7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74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36077-9333-4411-B94A-F0DC81A4B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err="1"/>
              <a:t>Javascript</a:t>
            </a:r>
            <a:r>
              <a:rPr lang="zh-TW" altLang="en-US" sz="4800" b="1" dirty="0"/>
              <a:t>程式語言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EF6F26-B710-4D96-9EE4-4C680FD44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 ES5</a:t>
            </a:r>
            <a:r>
              <a:rPr lang="zh-TW" altLang="en-US" sz="2400" b="1" dirty="0"/>
              <a:t>與</a:t>
            </a:r>
            <a:r>
              <a:rPr lang="en-US" altLang="zh-TW" sz="2400" b="1" dirty="0"/>
              <a:t>ES6 </a:t>
            </a:r>
            <a:r>
              <a:rPr lang="zh-TW" altLang="en-US" sz="2400" b="1" dirty="0"/>
              <a:t>差異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453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70155" y="1139521"/>
            <a:ext cx="2651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Let</a:t>
            </a:r>
            <a:r>
              <a:rPr lang="zh-TW" altLang="en-US" sz="36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與 </a:t>
            </a:r>
            <a:r>
              <a:rPr lang="en-US" altLang="zh-TW" sz="3600" dirty="0" err="1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endParaRPr lang="zh-TW" altLang="en-US" sz="36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3742" y="2415133"/>
            <a:ext cx="3206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let</a:t>
            </a:r>
            <a:r>
              <a:rPr lang="en-US" altLang="zh-TW" sz="16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</a:t>
            </a:r>
            <a:r>
              <a:rPr lang="zh-TW" altLang="en-US" sz="16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的作用域範圍是再大括號內 </a:t>
            </a:r>
            <a:r>
              <a:rPr lang="en-US" altLang="zh-TW" sz="16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{</a:t>
            </a:r>
            <a:r>
              <a:rPr lang="zh-TW" altLang="en-US" sz="16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16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</a:t>
            </a:r>
            <a:endParaRPr lang="zh-TW" altLang="en-US" sz="16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3742" y="3031723"/>
            <a:ext cx="4020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 err="1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16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sz="16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則是常數，是不可以再被修改的變數</a:t>
            </a:r>
          </a:p>
        </p:txBody>
      </p:sp>
    </p:spTree>
    <p:extLst>
      <p:ext uri="{BB962C8B-B14F-4D97-AF65-F5344CB8AC3E}">
        <p14:creationId xmlns:p14="http://schemas.microsoft.com/office/powerpoint/2010/main" val="4755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1553" y="1114821"/>
            <a:ext cx="5108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解構賦值和展開運算子</a:t>
            </a:r>
          </a:p>
        </p:txBody>
      </p:sp>
      <p:sp>
        <p:nvSpPr>
          <p:cNvPr id="5" name="矩形 4"/>
          <p:cNvSpPr/>
          <p:nvPr/>
        </p:nvSpPr>
        <p:spPr>
          <a:xfrm>
            <a:off x="1344125" y="2527670"/>
            <a:ext cx="5493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解構賦值</a:t>
            </a:r>
            <a:r>
              <a:rPr lang="zh-TW" altLang="en-US" dirty="0"/>
              <a:t>語法是一種 </a:t>
            </a:r>
            <a:r>
              <a:rPr lang="en-US" altLang="zh-TW" dirty="0"/>
              <a:t>JavaScript </a:t>
            </a:r>
            <a:r>
              <a:rPr lang="zh-TW" altLang="en-US" dirty="0"/>
              <a:t>運算式，</a:t>
            </a:r>
            <a:endParaRPr lang="en-US" altLang="zh-TW" dirty="0"/>
          </a:p>
          <a:p>
            <a:r>
              <a:rPr lang="zh-TW" altLang="en-US" dirty="0"/>
              <a:t>可以把陣列或物件中的資料解開擷取成為獨立變數。</a:t>
            </a:r>
          </a:p>
        </p:txBody>
      </p:sp>
      <p:sp>
        <p:nvSpPr>
          <p:cNvPr id="6" name="矩形 5"/>
          <p:cNvSpPr/>
          <p:nvPr/>
        </p:nvSpPr>
        <p:spPr>
          <a:xfrm>
            <a:off x="1344125" y="3684000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展開運算子</a:t>
            </a:r>
            <a:r>
              <a:rPr lang="zh-TW" altLang="en-US" dirty="0"/>
              <a:t>能將運算式展開於需要多個參數的地方</a:t>
            </a:r>
            <a:endParaRPr lang="en-US" altLang="zh-TW" dirty="0"/>
          </a:p>
          <a:p>
            <a:r>
              <a:rPr lang="zh-TW" altLang="en-US" dirty="0"/>
              <a:t>或是需要多個元素的地方。</a:t>
            </a:r>
            <a:endParaRPr lang="zh-TW" altLang="en-US" sz="16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003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1553" y="1098043"/>
            <a:ext cx="5108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字串模板</a:t>
            </a:r>
          </a:p>
        </p:txBody>
      </p:sp>
      <p:sp>
        <p:nvSpPr>
          <p:cNvPr id="5" name="矩形 4"/>
          <p:cNvSpPr/>
          <p:nvPr/>
        </p:nvSpPr>
        <p:spPr>
          <a:xfrm>
            <a:off x="1339795" y="2534550"/>
            <a:ext cx="5955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字串模板</a:t>
            </a:r>
            <a:r>
              <a:rPr lang="zh-TW" altLang="en-US" dirty="0"/>
              <a:t>是允許嵌入運算式的字串字面值。</a:t>
            </a:r>
            <a:endParaRPr lang="en-US" altLang="zh-TW" dirty="0"/>
          </a:p>
          <a:p>
            <a:r>
              <a:rPr lang="zh-TW" altLang="en-US" dirty="0"/>
              <a:t>你可以透過樣板字面值來使用多行字串及字串內插功能。</a:t>
            </a:r>
            <a:endParaRPr lang="zh-TW" altLang="en-US" sz="16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142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1553" y="1072876"/>
            <a:ext cx="5108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箭頭函式和預設值</a:t>
            </a:r>
          </a:p>
        </p:txBody>
      </p:sp>
      <p:sp>
        <p:nvSpPr>
          <p:cNvPr id="5" name="矩形 4"/>
          <p:cNvSpPr/>
          <p:nvPr/>
        </p:nvSpPr>
        <p:spPr>
          <a:xfrm>
            <a:off x="1363369" y="2291044"/>
            <a:ext cx="618630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箭頭函式</a:t>
            </a:r>
            <a:r>
              <a:rPr lang="zh-TW" altLang="en-US" dirty="0"/>
              <a:t>運算式擁有比函式運算式還簡短的語法。</a:t>
            </a:r>
            <a:endParaRPr lang="en-US" altLang="zh-TW" dirty="0"/>
          </a:p>
          <a:p>
            <a:r>
              <a:rPr lang="zh-TW" altLang="en-US" dirty="0"/>
              <a:t>它沒有自己的 </a:t>
            </a:r>
            <a:r>
              <a:rPr lang="en-US" altLang="zh-TW" dirty="0"/>
              <a:t>this</a:t>
            </a:r>
            <a:r>
              <a:rPr lang="zh-TW" altLang="en-US" dirty="0"/>
              <a:t>、</a:t>
            </a:r>
            <a:r>
              <a:rPr lang="en-US" altLang="zh-TW" dirty="0"/>
              <a:t>arguments</a:t>
            </a:r>
            <a:r>
              <a:rPr lang="zh-TW" altLang="en-US" dirty="0"/>
              <a:t>、</a:t>
            </a:r>
            <a:r>
              <a:rPr lang="en-US" altLang="zh-TW" dirty="0"/>
              <a:t>super</a:t>
            </a:r>
            <a:r>
              <a:rPr lang="zh-TW" altLang="en-US" dirty="0"/>
              <a:t>、</a:t>
            </a:r>
            <a:r>
              <a:rPr lang="en-US" altLang="zh-TW" dirty="0" err="1"/>
              <a:t>new.target</a:t>
            </a:r>
            <a:r>
              <a:rPr lang="en-US" altLang="zh-TW" dirty="0"/>
              <a:t> </a:t>
            </a:r>
            <a:r>
              <a:rPr lang="zh-TW" altLang="en-US" dirty="0"/>
              <a:t>等語法。</a:t>
            </a:r>
            <a:endParaRPr lang="en-US" altLang="zh-TW" dirty="0"/>
          </a:p>
          <a:p>
            <a:r>
              <a:rPr lang="zh-TW" altLang="en-US" dirty="0"/>
              <a:t>本函式運算式適用於非方法的函式，但不能被用作建構式。</a:t>
            </a:r>
          </a:p>
          <a:p>
            <a:endParaRPr lang="zh-TW" altLang="en-US" sz="16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3369" y="3758364"/>
            <a:ext cx="6532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函式預設值</a:t>
            </a:r>
            <a:r>
              <a:rPr lang="zh-TW" altLang="en-US" dirty="0"/>
              <a:t>允許沒有值傳入或是傳入值為 </a:t>
            </a:r>
            <a:r>
              <a:rPr lang="en-US" altLang="zh-TW" dirty="0"/>
              <a:t>undefined</a:t>
            </a:r>
            <a:r>
              <a:rPr lang="zh-TW" altLang="en-US" dirty="0"/>
              <a:t> 的情況下，</a:t>
            </a:r>
            <a:endParaRPr lang="en-US" altLang="zh-TW" dirty="0"/>
          </a:p>
          <a:p>
            <a:r>
              <a:rPr lang="zh-TW" altLang="en-US" dirty="0"/>
              <a:t>參數能以指定的預設值初始化。</a:t>
            </a:r>
          </a:p>
        </p:txBody>
      </p:sp>
    </p:spTree>
    <p:extLst>
      <p:ext uri="{BB962C8B-B14F-4D97-AF65-F5344CB8AC3E}">
        <p14:creationId xmlns:p14="http://schemas.microsoft.com/office/powerpoint/2010/main" val="94577737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204</Words>
  <Application>Microsoft Office PowerPoint</Application>
  <PresentationFormat>寬螢幕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Adobe 繁黑體 Std B</vt:lpstr>
      <vt:lpstr>Arial</vt:lpstr>
      <vt:lpstr>Gill Sans MT</vt:lpstr>
      <vt:lpstr>圖庫</vt:lpstr>
      <vt:lpstr>Javascript程式語言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Javascript程式語言</dc:title>
  <dc:creator>admin</dc:creator>
  <cp:lastModifiedBy>admin</cp:lastModifiedBy>
  <cp:revision>4</cp:revision>
  <dcterms:created xsi:type="dcterms:W3CDTF">2020-05-23T13:14:15Z</dcterms:created>
  <dcterms:modified xsi:type="dcterms:W3CDTF">2020-05-23T13:34:29Z</dcterms:modified>
</cp:coreProperties>
</file>