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5"/>
  </p:notesMasterIdLst>
  <p:handoutMasterIdLst>
    <p:handoutMasterId r:id="rId16"/>
  </p:handoutMasterIdLst>
  <p:sldIdLst>
    <p:sldId id="275" r:id="rId5"/>
    <p:sldId id="277" r:id="rId6"/>
    <p:sldId id="258" r:id="rId7"/>
    <p:sldId id="278" r:id="rId8"/>
    <p:sldId id="276" r:id="rId9"/>
    <p:sldId id="279" r:id="rId10"/>
    <p:sldId id="260" r:id="rId11"/>
    <p:sldId id="264" r:id="rId12"/>
    <p:sldId id="280"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6" autoAdjust="0"/>
    <p:restoredTop sz="95033" autoAdjust="0"/>
  </p:normalViewPr>
  <p:slideViewPr>
    <p:cSldViewPr snapToGrid="0" snapToObjects="1">
      <p:cViewPr varScale="1">
        <p:scale>
          <a:sx n="82" d="100"/>
          <a:sy n="82" d="100"/>
        </p:scale>
        <p:origin x="922" y="4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ofPieChart>
        <c:ofPieType val="pie"/>
        <c:varyColors val="1"/>
        <c:ser>
          <c:idx val="0"/>
          <c:order val="0"/>
          <c:tx>
            <c:strRef>
              <c:f>Sheet1!$B$1</c:f>
              <c:strCache>
                <c:ptCount val="1"/>
                <c:pt idx="0">
                  <c:v>Uses of Virtual Reality</c:v>
                </c:pt>
              </c:strCache>
            </c:strRef>
          </c:tx>
          <c:spPr>
            <a:ln w="635">
              <a:solidFill>
                <a:schemeClr val="tx1">
                  <a:alpha val="50000"/>
                </a:schemeClr>
              </a:solidFill>
            </a:ln>
          </c:spPr>
          <c:dPt>
            <c:idx val="0"/>
            <c:bubble3D val="0"/>
            <c:spPr>
              <a:solidFill>
                <a:schemeClr val="accent1">
                  <a:shade val="58000"/>
                </a:schemeClr>
              </a:solidFill>
              <a:ln w="635">
                <a:solidFill>
                  <a:schemeClr val="tx1">
                    <a:alpha val="50000"/>
                  </a:schemeClr>
                </a:solidFill>
              </a:ln>
              <a:effectLst/>
            </c:spPr>
            <c:extLst>
              <c:ext xmlns:c16="http://schemas.microsoft.com/office/drawing/2014/chart" uri="{C3380CC4-5D6E-409C-BE32-E72D297353CC}">
                <c16:uniqueId val="{00000001-D08D-40C0-8B5F-39AFF9B0DD40}"/>
              </c:ext>
            </c:extLst>
          </c:dPt>
          <c:dPt>
            <c:idx val="1"/>
            <c:bubble3D val="0"/>
            <c:spPr>
              <a:solidFill>
                <a:schemeClr val="accent1">
                  <a:shade val="86000"/>
                </a:schemeClr>
              </a:solidFill>
              <a:ln w="635">
                <a:solidFill>
                  <a:schemeClr val="tx1">
                    <a:alpha val="50000"/>
                  </a:schemeClr>
                </a:solidFill>
              </a:ln>
              <a:effectLst/>
            </c:spPr>
            <c:extLst>
              <c:ext xmlns:c16="http://schemas.microsoft.com/office/drawing/2014/chart" uri="{C3380CC4-5D6E-409C-BE32-E72D297353CC}">
                <c16:uniqueId val="{00000003-D08D-40C0-8B5F-39AFF9B0DD40}"/>
              </c:ext>
            </c:extLst>
          </c:dPt>
          <c:dPt>
            <c:idx val="2"/>
            <c:bubble3D val="0"/>
            <c:spPr>
              <a:solidFill>
                <a:schemeClr val="accent1">
                  <a:tint val="86000"/>
                </a:schemeClr>
              </a:solidFill>
              <a:ln w="635">
                <a:solidFill>
                  <a:schemeClr val="tx1">
                    <a:alpha val="50000"/>
                  </a:schemeClr>
                </a:solidFill>
              </a:ln>
              <a:effectLst/>
            </c:spPr>
            <c:extLst>
              <c:ext xmlns:c16="http://schemas.microsoft.com/office/drawing/2014/chart" uri="{C3380CC4-5D6E-409C-BE32-E72D297353CC}">
                <c16:uniqueId val="{00000005-D08D-40C0-8B5F-39AFF9B0DD40}"/>
              </c:ext>
            </c:extLst>
          </c:dPt>
          <c:dPt>
            <c:idx val="3"/>
            <c:bubble3D val="0"/>
            <c:spPr>
              <a:solidFill>
                <a:schemeClr val="accent1">
                  <a:tint val="58000"/>
                </a:schemeClr>
              </a:solidFill>
              <a:ln w="635">
                <a:solidFill>
                  <a:schemeClr val="tx1">
                    <a:alpha val="50000"/>
                  </a:schemeClr>
                </a:solidFill>
              </a:ln>
              <a:effectLst/>
            </c:spPr>
            <c:extLst>
              <c:ext xmlns:c16="http://schemas.microsoft.com/office/drawing/2014/chart" uri="{C3380CC4-5D6E-409C-BE32-E72D297353CC}">
                <c16:uniqueId val="{00000007-D08D-40C0-8B5F-39AFF9B0DD40}"/>
              </c:ext>
            </c:extLst>
          </c:dPt>
          <c:dPt>
            <c:idx val="4"/>
            <c:bubble3D val="0"/>
            <c:spPr>
              <a:solidFill>
                <a:schemeClr val="accent1">
                  <a:tint val="30000"/>
                </a:schemeClr>
              </a:solidFill>
              <a:ln w="635">
                <a:solidFill>
                  <a:schemeClr val="tx1">
                    <a:alpha val="50000"/>
                  </a:schemeClr>
                </a:solidFill>
              </a:ln>
              <a:effectLst/>
            </c:spPr>
            <c:extLst>
              <c:ext xmlns:c16="http://schemas.microsoft.com/office/drawing/2014/chart" uri="{C3380CC4-5D6E-409C-BE32-E72D297353CC}">
                <c16:uniqueId val="{00000009-D08D-40C0-8B5F-39AFF9B0DD40}"/>
              </c:ext>
            </c:extLst>
          </c:dPt>
          <c:cat>
            <c:strRef>
              <c:f>Sheet1!$A$2:$A$5</c:f>
              <c:strCache>
                <c:ptCount val="4"/>
                <c:pt idx="0">
                  <c:v>Education</c:v>
                </c:pt>
                <c:pt idx="1">
                  <c:v>Travel</c:v>
                </c:pt>
                <c:pt idx="2">
                  <c:v>Medical</c:v>
                </c:pt>
                <c:pt idx="3">
                  <c:v>Recreation</c:v>
                </c:pt>
              </c:strCache>
            </c:strRef>
          </c:cat>
          <c:val>
            <c:numRef>
              <c:f>Sheet1!$B$2:$B$5</c:f>
              <c:numCache>
                <c:formatCode>General</c:formatCode>
                <c:ptCount val="4"/>
                <c:pt idx="0">
                  <c:v>56</c:v>
                </c:pt>
                <c:pt idx="1">
                  <c:v>20</c:v>
                </c:pt>
                <c:pt idx="2">
                  <c:v>14</c:v>
                </c:pt>
                <c:pt idx="3">
                  <c:v>10</c:v>
                </c:pt>
              </c:numCache>
            </c:numRef>
          </c:val>
          <c:extLst>
            <c:ext xmlns:c16="http://schemas.microsoft.com/office/drawing/2014/chart" uri="{C3380CC4-5D6E-409C-BE32-E72D297353CC}">
              <c16:uniqueId val="{00000000-19ED-47D8-93E1-999E2EC5A810}"/>
            </c:ext>
          </c:extLst>
        </c:ser>
        <c:dLbls>
          <c:showLegendKey val="0"/>
          <c:showVal val="0"/>
          <c:showCatName val="0"/>
          <c:showSerName val="0"/>
          <c:showPercent val="0"/>
          <c:showBubbleSize val="0"/>
          <c:showLeaderLines val="1"/>
        </c:dLbls>
        <c:gapWidth val="100"/>
        <c:secondPieSize val="75"/>
        <c:serLines>
          <c:spPr>
            <a:ln w="635" cap="flat" cmpd="sng" algn="ctr">
              <a:solidFill>
                <a:schemeClr val="tx1">
                  <a:alpha val="50000"/>
                </a:schemeClr>
              </a:solidFill>
              <a:round/>
            </a:ln>
            <a:effectLst/>
          </c:spPr>
        </c:serLines>
      </c:ofPieChart>
      <c:spPr>
        <a:noFill/>
        <a:ln>
          <a:noFill/>
        </a:ln>
        <a:effectLst/>
      </c:spPr>
    </c:plotArea>
    <c:legend>
      <c:legendPos val="r"/>
      <c:layout>
        <c:manualLayout>
          <c:xMode val="edge"/>
          <c:yMode val="edge"/>
          <c:x val="0.83724402046109014"/>
          <c:y val="0.28306539071289344"/>
          <c:w val="0.15149181877179171"/>
          <c:h val="0.40024637897975207"/>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dgm:spPr/>
      <dgm:t>
        <a:bodyPr/>
        <a:lstStyle/>
        <a:p>
          <a:pPr>
            <a:lnSpc>
              <a:spcPct val="100000"/>
            </a:lnSpc>
          </a:pPr>
          <a:r>
            <a:rPr lang="en-US" dirty="0"/>
            <a:t>Smart Product</a:t>
          </a:r>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pt>
    <dgm:pt modelId="{E39563C5-C199-4F5B-A899-8CC0710341A0}">
      <dgm:prSet/>
      <dgm:spPr/>
      <dgm:t>
        <a:bodyPr/>
        <a:lstStyle/>
        <a:p>
          <a:pPr>
            <a:lnSpc>
              <a:spcPct val="100000"/>
            </a:lnSpc>
          </a:pPr>
          <a:r>
            <a:rPr lang="en-US" dirty="0"/>
            <a:t>Voice Recognition</a:t>
          </a:r>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pPr>
            <a:lnSpc>
              <a:spcPct val="100000"/>
            </a:lnSpc>
          </a:pPr>
          <a:endParaRPr lang="en-US"/>
        </a:p>
      </dgm:t>
    </dgm:pt>
    <dgm:pt modelId="{15B1A768-2666-4AB4-BDA7-F0E3C4160D59}">
      <dgm:prSet/>
      <dgm:spPr/>
      <dgm:t>
        <a:bodyPr/>
        <a:lstStyle/>
        <a:p>
          <a:pPr>
            <a:lnSpc>
              <a:spcPct val="100000"/>
            </a:lnSpc>
          </a:pPr>
          <a:r>
            <a:rPr lang="en-US" dirty="0"/>
            <a:t>Artificial Intelligence</a:t>
          </a:r>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pPr>
            <a:lnSpc>
              <a:spcPct val="100000"/>
            </a:lnSpc>
          </a:pPr>
          <a:endParaRPr lang="en-US"/>
        </a:p>
      </dgm:t>
    </dgm:pt>
    <dgm:pt modelId="{3AA5586A-C40E-4DDA-98A5-6545F36F46AB}">
      <dgm:prSet/>
      <dgm:spPr/>
      <dgm:t>
        <a:bodyPr/>
        <a:lstStyle/>
        <a:p>
          <a:pPr>
            <a:lnSpc>
              <a:spcPct val="100000"/>
            </a:lnSpc>
          </a:pPr>
          <a:r>
            <a:rPr lang="en-US" dirty="0"/>
            <a:t>VR</a:t>
          </a:r>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dgm:spPr/>
    </dgm:pt>
    <dgm:pt modelId="{F55B2F71-E638-412C-8147-FC7081E08B04}" type="pres">
      <dgm:prSet presAssocID="{66039115-797B-304C-9FC0-EFABB1F21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dgm:spPr/>
    </dgm:pt>
    <dgm:pt modelId="{C425A8E1-258A-4D4B-9D55-24376C0AB360}" type="pres">
      <dgm:prSet presAssocID="{E39563C5-C199-4F5B-A899-8CC0710341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microphone"/>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4"/>
      <dgm:spPr/>
    </dgm:pt>
    <dgm:pt modelId="{D99F53AC-3AF2-437B-A5AB-1239ADEC0676}" type="pres">
      <dgm:prSet presAssocID="{15B1A768-2666-4AB4-BDA7-F0E3C4160D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4">
        <dgm:presLayoutVars>
          <dgm:chMax val="1"/>
          <dgm:chPref val="1"/>
        </dgm:presLayoutVars>
      </dgm:prSet>
      <dgm:spPr/>
    </dgm:pt>
    <dgm:pt modelId="{8F14F3AD-A362-45DF-80F5-2B8D1F566D80}" type="pres">
      <dgm:prSet presAssocID="{72FFCBD4-DD9D-4E06-81E4-54307F97A3F0}"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4"/>
      <dgm:spPr/>
    </dgm:pt>
    <dgm:pt modelId="{41C0BC0F-FFD5-42B5-B952-9316B9364F6F}" type="pres">
      <dgm:prSet presAssocID="{3AA5586A-C40E-4DDA-98A5-6545F36F46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rtual RealityHeadset"/>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4">
        <dgm:presLayoutVars>
          <dgm:chMax val="1"/>
          <dgm:chPref val="1"/>
        </dgm:presLayoutVars>
      </dgm:prSet>
      <dgm:spPr/>
    </dgm:pt>
  </dgm:ptLst>
  <dgm:cxnLst>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3682502D-BD4B-4C8B-B999-4FE14243DA2F}" type="presOf" srcId="{E39563C5-C199-4F5B-A899-8CC0710341A0}" destId="{523C7F31-A7C1-43C9-AE27-AAE9100EE1FE}"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119FEAF1-383D-4740-9124-CC9EEA7E35F9}" srcId="{489A589A-46DE-0F49-B460-E7914F3E440D}" destId="{3AA5586A-C40E-4DDA-98A5-6545F36F46AB}" srcOrd="3" destOrd="0" parTransId="{ABF44FB7-9255-4D99-BC69-3BE74FDF8E87}" sibTransId="{19FB306E-81B4-4F3F-99EE-765120CBB6B3}"/>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dgm:spPr/>
      <dgm:t>
        <a:bodyPr/>
        <a:lstStyle/>
        <a:p>
          <a:pPr>
            <a:lnSpc>
              <a:spcPct val="100000"/>
            </a:lnSpc>
          </a:pPr>
          <a:r>
            <a:rPr lang="en-US" dirty="0"/>
            <a:t>Smart Product</a:t>
          </a:r>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pt>
    <dgm:pt modelId="{E39563C5-C199-4F5B-A899-8CC0710341A0}">
      <dgm:prSet/>
      <dgm:spPr/>
      <dgm:t>
        <a:bodyPr/>
        <a:lstStyle/>
        <a:p>
          <a:pPr>
            <a:lnSpc>
              <a:spcPct val="100000"/>
            </a:lnSpc>
          </a:pPr>
          <a:r>
            <a:rPr lang="en-US" dirty="0"/>
            <a:t>Voice Recognition</a:t>
          </a:r>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pPr>
            <a:lnSpc>
              <a:spcPct val="100000"/>
            </a:lnSpc>
          </a:pPr>
          <a:endParaRPr lang="en-US"/>
        </a:p>
      </dgm:t>
    </dgm:pt>
    <dgm:pt modelId="{15B1A768-2666-4AB4-BDA7-F0E3C4160D59}">
      <dgm:prSet/>
      <dgm:spPr/>
      <dgm:t>
        <a:bodyPr/>
        <a:lstStyle/>
        <a:p>
          <a:pPr>
            <a:lnSpc>
              <a:spcPct val="100000"/>
            </a:lnSpc>
          </a:pPr>
          <a:r>
            <a:rPr lang="en-US" dirty="0"/>
            <a:t>Artificial Intelligence</a:t>
          </a:r>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pPr>
            <a:lnSpc>
              <a:spcPct val="100000"/>
            </a:lnSpc>
          </a:pPr>
          <a:endParaRPr lang="en-US"/>
        </a:p>
      </dgm:t>
    </dgm:pt>
    <dgm:pt modelId="{3AA5586A-C40E-4DDA-98A5-6545F36F46AB}">
      <dgm:prSet/>
      <dgm:spPr/>
      <dgm:t>
        <a:bodyPr/>
        <a:lstStyle/>
        <a:p>
          <a:pPr>
            <a:lnSpc>
              <a:spcPct val="100000"/>
            </a:lnSpc>
          </a:pPr>
          <a:r>
            <a:rPr lang="en-US" dirty="0"/>
            <a:t>VR</a:t>
          </a:r>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dgm:spPr/>
    </dgm:pt>
    <dgm:pt modelId="{F55B2F71-E638-412C-8147-FC7081E08B04}" type="pres">
      <dgm:prSet presAssocID="{66039115-797B-304C-9FC0-EFABB1F21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dgm:spPr/>
    </dgm:pt>
    <dgm:pt modelId="{C425A8E1-258A-4D4B-9D55-24376C0AB360}" type="pres">
      <dgm:prSet presAssocID="{E39563C5-C199-4F5B-A899-8CC0710341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microphone"/>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4"/>
      <dgm:spPr/>
    </dgm:pt>
    <dgm:pt modelId="{D99F53AC-3AF2-437B-A5AB-1239ADEC0676}" type="pres">
      <dgm:prSet presAssocID="{15B1A768-2666-4AB4-BDA7-F0E3C4160D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4">
        <dgm:presLayoutVars>
          <dgm:chMax val="1"/>
          <dgm:chPref val="1"/>
        </dgm:presLayoutVars>
      </dgm:prSet>
      <dgm:spPr/>
    </dgm:pt>
    <dgm:pt modelId="{8F14F3AD-A362-45DF-80F5-2B8D1F566D80}" type="pres">
      <dgm:prSet presAssocID="{72FFCBD4-DD9D-4E06-81E4-54307F97A3F0}"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4"/>
      <dgm:spPr/>
    </dgm:pt>
    <dgm:pt modelId="{41C0BC0F-FFD5-42B5-B952-9316B9364F6F}" type="pres">
      <dgm:prSet presAssocID="{3AA5586A-C40E-4DDA-98A5-6545F36F46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rtual RealityHeadset"/>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4">
        <dgm:presLayoutVars>
          <dgm:chMax val="1"/>
          <dgm:chPref val="1"/>
        </dgm:presLayoutVars>
      </dgm:prSet>
      <dgm:spPr/>
    </dgm:pt>
  </dgm:ptLst>
  <dgm:cxnLst>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3682502D-BD4B-4C8B-B999-4FE14243DA2F}" type="presOf" srcId="{E39563C5-C199-4F5B-A899-8CC0710341A0}" destId="{523C7F31-A7C1-43C9-AE27-AAE9100EE1FE}"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119FEAF1-383D-4740-9124-CC9EEA7E35F9}" srcId="{489A589A-46DE-0F49-B460-E7914F3E440D}" destId="{3AA5586A-C40E-4DDA-98A5-6545F36F46AB}" srcOrd="3" destOrd="0" parTransId="{ABF44FB7-9255-4D99-BC69-3BE74FDF8E87}" sibTransId="{19FB306E-81B4-4F3F-99EE-765120CBB6B3}"/>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a:lstStyle/>
        <a:p>
          <a:endParaRPr lang="en-US"/>
        </a:p>
      </dgm:t>
    </dgm:pt>
    <dgm:pt modelId="{B388C4F7-DD86-40E4-BA83-6838C8E845B2}">
      <dgm:prSet phldrT="[Text]" custT="1"/>
      <dgm:spPr/>
      <dgm:t>
        <a:bodyPr/>
        <a:lstStyle/>
        <a:p>
          <a:r>
            <a:rPr lang="en-US" sz="1800" b="1" dirty="0"/>
            <a:t>Problem Solving</a:t>
          </a:r>
        </a:p>
      </dgm:t>
    </dgm:pt>
    <dgm:pt modelId="{4F4EFEB2-AE6B-4B4E-A388-E726479684C1}" type="parTrans" cxnId="{FDEC3F6B-F860-4E8B-8B14-455DBFCFBFB4}">
      <dgm:prSet/>
      <dgm:spPr/>
      <dgm:t>
        <a:bodyPr/>
        <a:lstStyle/>
        <a:p>
          <a:endParaRPr lang="en-US"/>
        </a:p>
      </dgm:t>
    </dgm:pt>
    <dgm:pt modelId="{BEE196C3-EEB3-4935-976F-A713EF603EEA}" type="sibTrans" cxnId="{FDEC3F6B-F860-4E8B-8B14-455DBFCFBFB4}">
      <dgm:prSet/>
      <dgm:spPr/>
      <dgm:t>
        <a:bodyPr/>
        <a:lstStyle/>
        <a:p>
          <a:endParaRPr lang="en-US"/>
        </a:p>
      </dgm:t>
    </dgm:pt>
    <dgm:pt modelId="{27C8F191-CB8B-4A89-9EDF-D94B6E4ADC92}">
      <dgm:prSet phldrT="[Text]" custT="1"/>
      <dgm:spPr/>
      <dgm:t>
        <a:bodyPr/>
        <a:lstStyle/>
        <a:p>
          <a:r>
            <a:rPr lang="en-US" sz="1800" b="1" dirty="0"/>
            <a:t>Algorithm</a:t>
          </a:r>
          <a:endParaRPr lang="en-US" sz="1200" b="1" dirty="0"/>
        </a:p>
      </dgm:t>
    </dgm:pt>
    <dgm:pt modelId="{8EFDF7C7-310E-4ED5-B739-2186FB69ED8A}" type="parTrans" cxnId="{4E26289A-3825-4A9C-991F-8AB8A7EFD597}">
      <dgm:prSet/>
      <dgm:spPr/>
      <dgm:t>
        <a:bodyPr/>
        <a:lstStyle/>
        <a:p>
          <a:endParaRPr lang="en-US"/>
        </a:p>
      </dgm:t>
    </dgm:pt>
    <dgm:pt modelId="{755F5D09-ECCD-4FC5-B350-FED951F57983}" type="sibTrans" cxnId="{4E26289A-3825-4A9C-991F-8AB8A7EFD597}">
      <dgm:prSet/>
      <dgm:spPr/>
      <dgm:t>
        <a:bodyPr/>
        <a:lstStyle/>
        <a:p>
          <a:endParaRPr lang="en-US"/>
        </a:p>
      </dgm:t>
    </dgm:pt>
    <dgm:pt modelId="{AEFF5EA2-6931-4098-96C8-31AE53CB425B}">
      <dgm:prSet phldrT="[Text]" custT="1"/>
      <dgm:spPr/>
      <dgm:t>
        <a:bodyPr/>
        <a:lstStyle/>
        <a:p>
          <a:r>
            <a:rPr lang="en-US" sz="1800" b="1" dirty="0"/>
            <a:t>Automation</a:t>
          </a:r>
          <a:endParaRPr lang="en-US" sz="1200" b="1" dirty="0"/>
        </a:p>
      </dgm:t>
    </dgm:pt>
    <dgm:pt modelId="{AC52CE11-07EF-42A7-A67A-2231908FD231}" type="parTrans" cxnId="{2D96128D-55F5-4B46-B071-9EA8CDCA9DCD}">
      <dgm:prSet/>
      <dgm:spPr/>
      <dgm:t>
        <a:bodyPr/>
        <a:lstStyle/>
        <a:p>
          <a:endParaRPr lang="en-US"/>
        </a:p>
      </dgm:t>
    </dgm:pt>
    <dgm:pt modelId="{FB25E557-3597-4AEA-B1FC-EA99A632BFB1}" type="sibTrans" cxnId="{2D96128D-55F5-4B46-B071-9EA8CDCA9DCD}">
      <dgm:prSet/>
      <dgm:spPr/>
      <dgm:t>
        <a:bodyPr/>
        <a:lstStyle/>
        <a:p>
          <a:endParaRPr lang="en-US"/>
        </a:p>
      </dgm:t>
    </dgm:pt>
    <dgm:pt modelId="{EC323DFF-E2DA-4381-8948-5F3D2CD82207}" type="pres">
      <dgm:prSet presAssocID="{BE5B76ED-C686-4E97-9A28-74231B4FDDD1}" presName="Name0" presStyleCnt="0">
        <dgm:presLayoutVars>
          <dgm:chMax val="1"/>
          <dgm:chPref val="1"/>
        </dgm:presLayoutVars>
      </dgm:prSet>
      <dgm:spPr/>
    </dgm:pt>
    <dgm:pt modelId="{A6EEB127-C2F5-4C0D-B108-CC2B3F78F4F1}" type="pres">
      <dgm:prSet presAssocID="{B388C4F7-DD86-40E4-BA83-6838C8E845B2}" presName="Parent" presStyleLbl="node0" presStyleIdx="0" presStyleCnt="1">
        <dgm:presLayoutVars>
          <dgm:chMax val="5"/>
          <dgm:chPref val="5"/>
        </dgm:presLayoutVars>
      </dgm:prSet>
      <dgm:spPr/>
    </dgm:pt>
    <dgm:pt modelId="{8A0FF0D8-0AF7-44A4-833E-7EA23A507B5A}" type="pres">
      <dgm:prSet presAssocID="{B388C4F7-DD86-40E4-BA83-6838C8E845B2}" presName="Accent1" presStyleLbl="node1" presStyleIdx="0" presStyleCnt="13"/>
      <dgm:spPr/>
    </dgm:pt>
    <dgm:pt modelId="{F988BAF3-9DE2-4A25-84FE-B7C476401BC3}" type="pres">
      <dgm:prSet presAssocID="{B388C4F7-DD86-40E4-BA83-6838C8E845B2}" presName="Accent2" presStyleLbl="node1" presStyleIdx="1" presStyleCnt="13"/>
      <dgm:spPr/>
    </dgm:pt>
    <dgm:pt modelId="{6288D093-07AF-4EEB-B57C-FB5DA4420E30}" type="pres">
      <dgm:prSet presAssocID="{B388C4F7-DD86-40E4-BA83-6838C8E845B2}" presName="Accent3" presStyleLbl="node1" presStyleIdx="2" presStyleCnt="13"/>
      <dgm:spPr/>
    </dgm:pt>
    <dgm:pt modelId="{099685E2-34CD-4723-A342-ED2D0CA22ECA}" type="pres">
      <dgm:prSet presAssocID="{B388C4F7-DD86-40E4-BA83-6838C8E845B2}" presName="Accent4" presStyleLbl="node1" presStyleIdx="3" presStyleCnt="13"/>
      <dgm:spPr/>
    </dgm:pt>
    <dgm:pt modelId="{282F7230-9226-4387-9620-3DC67223F95C}" type="pres">
      <dgm:prSet presAssocID="{B388C4F7-DD86-40E4-BA83-6838C8E845B2}" presName="Accent5" presStyleLbl="node1" presStyleIdx="4" presStyleCnt="13"/>
      <dgm:spPr/>
    </dgm:pt>
    <dgm:pt modelId="{2682D7C4-37F7-4CA1-B102-AED7627E9C93}" type="pres">
      <dgm:prSet presAssocID="{B388C4F7-DD86-40E4-BA83-6838C8E845B2}" presName="Accent6" presStyleLbl="node1" presStyleIdx="5" presStyleCnt="13"/>
      <dgm:spPr/>
    </dgm:pt>
    <dgm:pt modelId="{CCDD2561-1FC5-4EA6-AD90-3ADAF62A41D1}" type="pres">
      <dgm:prSet presAssocID="{27C8F191-CB8B-4A89-9EDF-D94B6E4ADC92}" presName="Child1" presStyleLbl="node1" presStyleIdx="6" presStyleCnt="13" custScaleX="142765" custScaleY="142765" custLinFactNeighborX="-13611" custLinFactNeighborY="-20914">
        <dgm:presLayoutVars>
          <dgm:chMax val="0"/>
          <dgm:chPref val="0"/>
        </dgm:presLayoutVars>
      </dgm:prSet>
      <dgm:spPr/>
    </dgm:pt>
    <dgm:pt modelId="{DD36342D-1CB9-480B-9443-592ECACCB1B2}" type="pres">
      <dgm:prSet presAssocID="{27C8F191-CB8B-4A89-9EDF-D94B6E4ADC92}" presName="Accent7" presStyleCnt="0"/>
      <dgm:spPr/>
    </dgm:pt>
    <dgm:pt modelId="{2470B0FE-F3CE-48F3-AE82-73016C487D68}" type="pres">
      <dgm:prSet presAssocID="{27C8F191-CB8B-4A89-9EDF-D94B6E4ADC92}" presName="AccentHold1" presStyleLbl="node1" presStyleIdx="7" presStyleCnt="13"/>
      <dgm:spPr/>
    </dgm:pt>
    <dgm:pt modelId="{1C5C821B-7AF3-4B1C-B3FE-45A337B82741}" type="pres">
      <dgm:prSet presAssocID="{27C8F191-CB8B-4A89-9EDF-D94B6E4ADC92}" presName="Accent8" presStyleCnt="0"/>
      <dgm:spPr/>
    </dgm:pt>
    <dgm:pt modelId="{48BC9D73-B86D-4378-970E-5CD650E31618}" type="pres">
      <dgm:prSet presAssocID="{27C8F191-CB8B-4A89-9EDF-D94B6E4ADC92}" presName="AccentHold2" presStyleLbl="node1" presStyleIdx="8" presStyleCnt="13"/>
      <dgm:spPr/>
    </dgm:pt>
    <dgm:pt modelId="{EB301C3D-F1F9-4A72-AC54-827EBC1AD812}" type="pres">
      <dgm:prSet presAssocID="{AEFF5EA2-6931-4098-96C8-31AE53CB425B}" presName="Child2" presStyleLbl="node1" presStyleIdx="9" presStyleCnt="13" custScaleX="155423" custScaleY="155423" custLinFactNeighborX="22013" custLinFactNeighborY="-5070">
        <dgm:presLayoutVars>
          <dgm:chMax val="0"/>
          <dgm:chPref val="0"/>
        </dgm:presLayoutVars>
      </dgm:prSet>
      <dgm:spPr/>
    </dgm:pt>
    <dgm:pt modelId="{6B30F03A-93BA-441A-ABF4-25C2455DF7C0}" type="pres">
      <dgm:prSet presAssocID="{AEFF5EA2-6931-4098-96C8-31AE53CB425B}" presName="Accent9" presStyleCnt="0"/>
      <dgm:spPr/>
    </dgm:pt>
    <dgm:pt modelId="{0DF8FB3E-B0B0-40D8-B039-0C7B496BBA97}" type="pres">
      <dgm:prSet presAssocID="{AEFF5EA2-6931-4098-96C8-31AE53CB425B}" presName="AccentHold1" presStyleLbl="node1" presStyleIdx="10" presStyleCnt="13"/>
      <dgm:spPr/>
    </dgm:pt>
    <dgm:pt modelId="{37FA1CD0-A7DC-4E74-BDC2-224405012EB0}" type="pres">
      <dgm:prSet presAssocID="{AEFF5EA2-6931-4098-96C8-31AE53CB425B}" presName="Accent10" presStyleCnt="0"/>
      <dgm:spPr/>
    </dgm:pt>
    <dgm:pt modelId="{022614F8-042B-41CB-A6A7-8094C903EB2F}" type="pres">
      <dgm:prSet presAssocID="{AEFF5EA2-6931-4098-96C8-31AE53CB425B}" presName="AccentHold2" presStyleLbl="node1" presStyleIdx="11" presStyleCnt="13"/>
      <dgm:spPr/>
    </dgm:pt>
    <dgm:pt modelId="{BA4661A9-DFAB-468E-97BE-F29D08FF69A9}" type="pres">
      <dgm:prSet presAssocID="{AEFF5EA2-6931-4098-96C8-31AE53CB425B}" presName="Accent11" presStyleCnt="0"/>
      <dgm:spPr/>
    </dgm:pt>
    <dgm:pt modelId="{C85BB588-B4E8-4D50-9280-4D4F2686007C}" type="pres">
      <dgm:prSet presAssocID="{AEFF5EA2-6931-4098-96C8-31AE53CB425B}" presName="AccentHold3" presStyleLbl="node1" presStyleIdx="12" presStyleCnt="13"/>
      <dgm:spPr/>
    </dgm:pt>
  </dgm:ptLst>
  <dgm:cxnLst>
    <dgm:cxn modelId="{9443D217-9168-4ECF-A563-7C2F4C998EAA}" type="presOf" srcId="{27C8F191-CB8B-4A89-9EDF-D94B6E4ADC92}" destId="{CCDD2561-1FC5-4EA6-AD90-3ADAF62A41D1}" srcOrd="0" destOrd="0" presId="urn:microsoft.com/office/officeart/2009/3/layout/CircleRelationship"/>
    <dgm:cxn modelId="{FDEC3F6B-F860-4E8B-8B14-455DBFCFBFB4}" srcId="{BE5B76ED-C686-4E97-9A28-74231B4FDDD1}" destId="{B388C4F7-DD86-40E4-BA83-6838C8E845B2}" srcOrd="0" destOrd="0" parTransId="{4F4EFEB2-AE6B-4B4E-A388-E726479684C1}" sibTransId="{BEE196C3-EEB3-4935-976F-A713EF603EEA}"/>
    <dgm:cxn modelId="{2D96128D-55F5-4B46-B071-9EA8CDCA9DCD}" srcId="{B388C4F7-DD86-40E4-BA83-6838C8E845B2}" destId="{AEFF5EA2-6931-4098-96C8-31AE53CB425B}" srcOrd="1" destOrd="0" parTransId="{AC52CE11-07EF-42A7-A67A-2231908FD231}" sibTransId="{FB25E557-3597-4AEA-B1FC-EA99A632BFB1}"/>
    <dgm:cxn modelId="{4E26289A-3825-4A9C-991F-8AB8A7EFD597}" srcId="{B388C4F7-DD86-40E4-BA83-6838C8E845B2}" destId="{27C8F191-CB8B-4A89-9EDF-D94B6E4ADC92}" srcOrd="0" destOrd="0" parTransId="{8EFDF7C7-310E-4ED5-B739-2186FB69ED8A}" sibTransId="{755F5D09-ECCD-4FC5-B350-FED951F57983}"/>
    <dgm:cxn modelId="{61F4EB9B-7EBC-4FC4-B727-C4A1C0EF0E59}" type="presOf" srcId="{AEFF5EA2-6931-4098-96C8-31AE53CB425B}" destId="{EB301C3D-F1F9-4A72-AC54-827EBC1AD812}" srcOrd="0" destOrd="0" presId="urn:microsoft.com/office/officeart/2009/3/layout/CircleRelationship"/>
    <dgm:cxn modelId="{873563D0-860F-487F-97A2-E4B8D49A3DAA}" type="presOf" srcId="{B388C4F7-DD86-40E4-BA83-6838C8E845B2}" destId="{A6EEB127-C2F5-4C0D-B108-CC2B3F78F4F1}" srcOrd="0" destOrd="0" presId="urn:microsoft.com/office/officeart/2009/3/layout/CircleRelationship"/>
    <dgm:cxn modelId="{A3AC16E3-96A0-4DCE-A502-BF3413F7EEBB}" type="presOf" srcId="{BE5B76ED-C686-4E97-9A28-74231B4FDDD1}" destId="{EC323DFF-E2DA-4381-8948-5F3D2CD82207}" srcOrd="0" destOrd="0" presId="urn:microsoft.com/office/officeart/2009/3/layout/CircleRelationship"/>
    <dgm:cxn modelId="{7D45573C-4EBD-433F-BFA4-B1A529D7A12E}" type="presParOf" srcId="{EC323DFF-E2DA-4381-8948-5F3D2CD82207}" destId="{A6EEB127-C2F5-4C0D-B108-CC2B3F78F4F1}" srcOrd="0" destOrd="0" presId="urn:microsoft.com/office/officeart/2009/3/layout/CircleRelationship"/>
    <dgm:cxn modelId="{F969CC6B-49AF-4CFA-905C-5A439FA65BB3}" type="presParOf" srcId="{EC323DFF-E2DA-4381-8948-5F3D2CD82207}" destId="{8A0FF0D8-0AF7-44A4-833E-7EA23A507B5A}" srcOrd="1" destOrd="0" presId="urn:microsoft.com/office/officeart/2009/3/layout/CircleRelationship"/>
    <dgm:cxn modelId="{0B13118F-EC84-4BBC-B9D4-F016C42736A0}" type="presParOf" srcId="{EC323DFF-E2DA-4381-8948-5F3D2CD82207}" destId="{F988BAF3-9DE2-4A25-84FE-B7C476401BC3}" srcOrd="2" destOrd="0" presId="urn:microsoft.com/office/officeart/2009/3/layout/CircleRelationship"/>
    <dgm:cxn modelId="{5A4C313A-14FE-4D34-9BAF-E781C66DAB07}" type="presParOf" srcId="{EC323DFF-E2DA-4381-8948-5F3D2CD82207}" destId="{6288D093-07AF-4EEB-B57C-FB5DA4420E30}" srcOrd="3" destOrd="0" presId="urn:microsoft.com/office/officeart/2009/3/layout/CircleRelationship"/>
    <dgm:cxn modelId="{D6ACDC7E-1588-4451-A7EF-95F6F8F98E10}" type="presParOf" srcId="{EC323DFF-E2DA-4381-8948-5F3D2CD82207}" destId="{099685E2-34CD-4723-A342-ED2D0CA22ECA}" srcOrd="4" destOrd="0" presId="urn:microsoft.com/office/officeart/2009/3/layout/CircleRelationship"/>
    <dgm:cxn modelId="{BF445524-7631-46A4-A9F8-F7CB08035DDB}" type="presParOf" srcId="{EC323DFF-E2DA-4381-8948-5F3D2CD82207}" destId="{282F7230-9226-4387-9620-3DC67223F95C}" srcOrd="5" destOrd="0" presId="urn:microsoft.com/office/officeart/2009/3/layout/CircleRelationship"/>
    <dgm:cxn modelId="{218BBC07-C0B0-48B2-980B-148E51AEE23B}" type="presParOf" srcId="{EC323DFF-E2DA-4381-8948-5F3D2CD82207}" destId="{2682D7C4-37F7-4CA1-B102-AED7627E9C93}" srcOrd="6" destOrd="0" presId="urn:microsoft.com/office/officeart/2009/3/layout/CircleRelationship"/>
    <dgm:cxn modelId="{AA1E1669-BD7D-411E-94D4-913E8566F654}" type="presParOf" srcId="{EC323DFF-E2DA-4381-8948-5F3D2CD82207}" destId="{CCDD2561-1FC5-4EA6-AD90-3ADAF62A41D1}" srcOrd="7" destOrd="0" presId="urn:microsoft.com/office/officeart/2009/3/layout/CircleRelationship"/>
    <dgm:cxn modelId="{D0F07794-37F8-4175-8296-9725EA64B2E3}" type="presParOf" srcId="{EC323DFF-E2DA-4381-8948-5F3D2CD82207}" destId="{DD36342D-1CB9-480B-9443-592ECACCB1B2}" srcOrd="8" destOrd="0" presId="urn:microsoft.com/office/officeart/2009/3/layout/CircleRelationship"/>
    <dgm:cxn modelId="{8AE7B659-C31F-4F52-9686-C1ABB63B1EA9}" type="presParOf" srcId="{DD36342D-1CB9-480B-9443-592ECACCB1B2}" destId="{2470B0FE-F3CE-48F3-AE82-73016C487D68}" srcOrd="0" destOrd="0" presId="urn:microsoft.com/office/officeart/2009/3/layout/CircleRelationship"/>
    <dgm:cxn modelId="{5834BBB2-34B9-46B9-948C-3BC456B978F5}" type="presParOf" srcId="{EC323DFF-E2DA-4381-8948-5F3D2CD82207}" destId="{1C5C821B-7AF3-4B1C-B3FE-45A337B82741}" srcOrd="9" destOrd="0" presId="urn:microsoft.com/office/officeart/2009/3/layout/CircleRelationship"/>
    <dgm:cxn modelId="{639DABF8-5BDE-484F-A747-33E9F42E376F}" type="presParOf" srcId="{1C5C821B-7AF3-4B1C-B3FE-45A337B82741}" destId="{48BC9D73-B86D-4378-970E-5CD650E31618}" srcOrd="0" destOrd="0" presId="urn:microsoft.com/office/officeart/2009/3/layout/CircleRelationship"/>
    <dgm:cxn modelId="{318F3B25-56D7-4CD3-80CD-4ECF6ABE9097}" type="presParOf" srcId="{EC323DFF-E2DA-4381-8948-5F3D2CD82207}" destId="{EB301C3D-F1F9-4A72-AC54-827EBC1AD812}" srcOrd="10" destOrd="0" presId="urn:microsoft.com/office/officeart/2009/3/layout/CircleRelationship"/>
    <dgm:cxn modelId="{5F192FAF-AA29-4119-9D75-AAF74B2D984A}" type="presParOf" srcId="{EC323DFF-E2DA-4381-8948-5F3D2CD82207}" destId="{6B30F03A-93BA-441A-ABF4-25C2455DF7C0}" srcOrd="11" destOrd="0" presId="urn:microsoft.com/office/officeart/2009/3/layout/CircleRelationship"/>
    <dgm:cxn modelId="{FF4ED7F3-8BF5-4BCE-8EC2-0B8ACBB19BC4}" type="presParOf" srcId="{6B30F03A-93BA-441A-ABF4-25C2455DF7C0}" destId="{0DF8FB3E-B0B0-40D8-B039-0C7B496BBA97}" srcOrd="0" destOrd="0" presId="urn:microsoft.com/office/officeart/2009/3/layout/CircleRelationship"/>
    <dgm:cxn modelId="{89500581-5988-46A4-9DF9-3A7B84A68823}" type="presParOf" srcId="{EC323DFF-E2DA-4381-8948-5F3D2CD82207}" destId="{37FA1CD0-A7DC-4E74-BDC2-224405012EB0}" srcOrd="12" destOrd="0" presId="urn:microsoft.com/office/officeart/2009/3/layout/CircleRelationship"/>
    <dgm:cxn modelId="{7957AFA6-FEBB-441D-B867-7098C7F0D056}" type="presParOf" srcId="{37FA1CD0-A7DC-4E74-BDC2-224405012EB0}" destId="{022614F8-042B-41CB-A6A7-8094C903EB2F}" srcOrd="0" destOrd="0" presId="urn:microsoft.com/office/officeart/2009/3/layout/CircleRelationship"/>
    <dgm:cxn modelId="{93B1B3BC-398A-43F6-862B-AA461BA776D1}" type="presParOf" srcId="{EC323DFF-E2DA-4381-8948-5F3D2CD82207}" destId="{BA4661A9-DFAB-468E-97BE-F29D08FF69A9}" srcOrd="13" destOrd="0" presId="urn:microsoft.com/office/officeart/2009/3/layout/CircleRelationship"/>
    <dgm:cxn modelId="{063A3997-1101-4FAD-B1B6-AA0965152552}" type="presParOf" srcId="{BA4661A9-DFAB-468E-97BE-F29D08FF69A9}" destId="{C85BB588-B4E8-4D50-9280-4D4F2686007C}"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129313" y="735315"/>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292918" y="898921"/>
          <a:ext cx="451863" cy="4518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075332" y="735315"/>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Smart Product</a:t>
          </a:r>
        </a:p>
      </dsp:txBody>
      <dsp:txXfrm>
        <a:off x="1075332" y="735315"/>
        <a:ext cx="1836390" cy="779074"/>
      </dsp:txXfrm>
    </dsp:sp>
    <dsp:sp modelId="{75512A68-FA50-4392-A441-C6EC352FE606}">
      <dsp:nvSpPr>
        <dsp:cNvPr id="0" name=""/>
        <dsp:cNvSpPr/>
      </dsp:nvSpPr>
      <dsp:spPr>
        <a:xfrm>
          <a:off x="3231700" y="735315"/>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3395305" y="898921"/>
          <a:ext cx="451863" cy="4518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4177719" y="735315"/>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Voice Recognition</a:t>
          </a:r>
        </a:p>
      </dsp:txBody>
      <dsp:txXfrm>
        <a:off x="4177719" y="735315"/>
        <a:ext cx="1836390" cy="779074"/>
      </dsp:txXfrm>
    </dsp:sp>
    <dsp:sp modelId="{2CA4BD4C-87EF-4944-9E57-97154B3B633C}">
      <dsp:nvSpPr>
        <dsp:cNvPr id="0" name=""/>
        <dsp:cNvSpPr/>
      </dsp:nvSpPr>
      <dsp:spPr>
        <a:xfrm>
          <a:off x="129313" y="2134742"/>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292918" y="2298348"/>
          <a:ext cx="451863" cy="4518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075332" y="2134742"/>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Artificial Intelligence</a:t>
          </a:r>
        </a:p>
      </dsp:txBody>
      <dsp:txXfrm>
        <a:off x="1075332" y="2134742"/>
        <a:ext cx="1836390" cy="779074"/>
      </dsp:txXfrm>
    </dsp:sp>
    <dsp:sp modelId="{7089FE6B-57E5-4306-8097-E758E000C828}">
      <dsp:nvSpPr>
        <dsp:cNvPr id="0" name=""/>
        <dsp:cNvSpPr/>
      </dsp:nvSpPr>
      <dsp:spPr>
        <a:xfrm>
          <a:off x="3231700" y="2134742"/>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3395305" y="2298348"/>
          <a:ext cx="451863" cy="4518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4177719" y="2134742"/>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VR</a:t>
          </a:r>
        </a:p>
      </dsp:txBody>
      <dsp:txXfrm>
        <a:off x="4177719" y="2134742"/>
        <a:ext cx="1836390" cy="7790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129313" y="735315"/>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292918" y="898921"/>
          <a:ext cx="451863" cy="4518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075332" y="735315"/>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Smart Product</a:t>
          </a:r>
        </a:p>
      </dsp:txBody>
      <dsp:txXfrm>
        <a:off x="1075332" y="735315"/>
        <a:ext cx="1836390" cy="779074"/>
      </dsp:txXfrm>
    </dsp:sp>
    <dsp:sp modelId="{75512A68-FA50-4392-A441-C6EC352FE606}">
      <dsp:nvSpPr>
        <dsp:cNvPr id="0" name=""/>
        <dsp:cNvSpPr/>
      </dsp:nvSpPr>
      <dsp:spPr>
        <a:xfrm>
          <a:off x="3231700" y="735315"/>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3395305" y="898921"/>
          <a:ext cx="451863" cy="4518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4177719" y="735315"/>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Voice Recognition</a:t>
          </a:r>
        </a:p>
      </dsp:txBody>
      <dsp:txXfrm>
        <a:off x="4177719" y="735315"/>
        <a:ext cx="1836390" cy="779074"/>
      </dsp:txXfrm>
    </dsp:sp>
    <dsp:sp modelId="{2CA4BD4C-87EF-4944-9E57-97154B3B633C}">
      <dsp:nvSpPr>
        <dsp:cNvPr id="0" name=""/>
        <dsp:cNvSpPr/>
      </dsp:nvSpPr>
      <dsp:spPr>
        <a:xfrm>
          <a:off x="129313" y="2134742"/>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292918" y="2298348"/>
          <a:ext cx="451863" cy="4518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075332" y="2134742"/>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Artificial Intelligence</a:t>
          </a:r>
        </a:p>
      </dsp:txBody>
      <dsp:txXfrm>
        <a:off x="1075332" y="2134742"/>
        <a:ext cx="1836390" cy="779074"/>
      </dsp:txXfrm>
    </dsp:sp>
    <dsp:sp modelId="{7089FE6B-57E5-4306-8097-E758E000C828}">
      <dsp:nvSpPr>
        <dsp:cNvPr id="0" name=""/>
        <dsp:cNvSpPr/>
      </dsp:nvSpPr>
      <dsp:spPr>
        <a:xfrm>
          <a:off x="3231700" y="2134742"/>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3395305" y="2298348"/>
          <a:ext cx="451863" cy="4518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4177719" y="2134742"/>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VR</a:t>
          </a:r>
        </a:p>
      </dsp:txBody>
      <dsp:txXfrm>
        <a:off x="4177719" y="2134742"/>
        <a:ext cx="1836390" cy="7790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1746397" y="269357"/>
          <a:ext cx="3188953" cy="3188885"/>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Problem Solving</a:t>
          </a:r>
        </a:p>
      </dsp:txBody>
      <dsp:txXfrm>
        <a:off x="2213408" y="736358"/>
        <a:ext cx="2254931" cy="2254883"/>
      </dsp:txXfrm>
    </dsp:sp>
    <dsp:sp modelId="{8A0FF0D8-0AF7-44A4-833E-7EA23A507B5A}">
      <dsp:nvSpPr>
        <dsp:cNvPr id="0" name=""/>
        <dsp:cNvSpPr/>
      </dsp:nvSpPr>
      <dsp:spPr>
        <a:xfrm>
          <a:off x="3565945" y="124069"/>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726154" y="3221310"/>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5140554" y="1563537"/>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3911707" y="3494750"/>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799102" y="62810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1989557" y="2098495"/>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DD2561-1FC5-4EA6-AD90-3ADAF62A41D1}">
      <dsp:nvSpPr>
        <dsp:cNvPr id="0" name=""/>
        <dsp:cNvSpPr/>
      </dsp:nvSpPr>
      <dsp:spPr>
        <a:xfrm>
          <a:off x="296359" y="296740"/>
          <a:ext cx="1850887" cy="185029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Algorithm</a:t>
          </a:r>
          <a:endParaRPr lang="en-US" sz="1200" b="1" kern="1200" dirty="0"/>
        </a:p>
      </dsp:txBody>
      <dsp:txXfrm>
        <a:off x="567415" y="567710"/>
        <a:ext cx="1308775" cy="1308356"/>
      </dsp:txXfrm>
    </dsp:sp>
    <dsp:sp modelId="{2470B0FE-F3CE-48F3-AE82-73016C487D68}">
      <dsp:nvSpPr>
        <dsp:cNvPr id="0" name=""/>
        <dsp:cNvSpPr/>
      </dsp:nvSpPr>
      <dsp:spPr>
        <a:xfrm>
          <a:off x="3207136" y="639282"/>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8BC9D73-B86D-4378-970E-5CD650E31618}">
      <dsp:nvSpPr>
        <dsp:cNvPr id="0" name=""/>
        <dsp:cNvSpPr/>
      </dsp:nvSpPr>
      <dsp:spPr>
        <a:xfrm>
          <a:off x="871615" y="2520948"/>
          <a:ext cx="641111"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301C3D-F1F9-4A72-AC54-827EBC1AD812}">
      <dsp:nvSpPr>
        <dsp:cNvPr id="0" name=""/>
        <dsp:cNvSpPr/>
      </dsp:nvSpPr>
      <dsp:spPr>
        <a:xfrm>
          <a:off x="5188255" y="-124069"/>
          <a:ext cx="2014993" cy="201434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Automation</a:t>
          </a:r>
          <a:endParaRPr lang="en-US" sz="1200" b="1" kern="1200" dirty="0"/>
        </a:p>
      </dsp:txBody>
      <dsp:txXfrm>
        <a:off x="5483344" y="170926"/>
        <a:ext cx="1424815" cy="1424359"/>
      </dsp:txXfrm>
    </dsp:sp>
    <dsp:sp modelId="{0DF8FB3E-B0B0-40D8-B039-0C7B496BBA97}">
      <dsp:nvSpPr>
        <dsp:cNvPr id="0" name=""/>
        <dsp:cNvSpPr/>
      </dsp:nvSpPr>
      <dsp:spPr>
        <a:xfrm>
          <a:off x="4683888" y="1129908"/>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627862" y="328389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5BB588-B4E8-4D50-9280-4D4F2686007C}">
      <dsp:nvSpPr>
        <dsp:cNvPr id="0" name=""/>
        <dsp:cNvSpPr/>
      </dsp:nvSpPr>
      <dsp:spPr>
        <a:xfrm>
          <a:off x="3188751" y="2918068"/>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11/19/2022</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705778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10</a:t>
            </a:fld>
            <a:endParaRPr lang="en-US" dirty="0"/>
          </a:p>
        </p:txBody>
      </p:sp>
    </p:spTree>
    <p:extLst>
      <p:ext uri="{BB962C8B-B14F-4D97-AF65-F5344CB8AC3E}">
        <p14:creationId xmlns:p14="http://schemas.microsoft.com/office/powerpoint/2010/main" val="20483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3853809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2843202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831934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1285914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9</a:t>
            </a:fld>
            <a:endParaRPr lang="en-US" dirty="0"/>
          </a:p>
        </p:txBody>
      </p:sp>
    </p:spTree>
    <p:extLst>
      <p:ext uri="{BB962C8B-B14F-4D97-AF65-F5344CB8AC3E}">
        <p14:creationId xmlns:p14="http://schemas.microsoft.com/office/powerpoint/2010/main" val="1874682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7.jp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5.png"/><Relationship Id="rId4" Type="http://schemas.openxmlformats.org/officeDocument/2006/relationships/image" Target="../media/image8.jp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jpg"/><Relationship Id="rId7" Type="http://schemas.openxmlformats.org/officeDocument/2006/relationships/diagramQuickStyle" Target="../diagrams/quickStyle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5.png"/><Relationship Id="rId4" Type="http://schemas.openxmlformats.org/officeDocument/2006/relationships/image" Target="../media/image8.jp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jp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Aubay – hackathon 2022</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a:solidFill>
                  <a:schemeClr val="accent1">
                    <a:lumMod val="40000"/>
                    <a:lumOff val="60000"/>
                  </a:schemeClr>
                </a:solidFill>
              </a:rPr>
              <a:t>GREEN TEAM</a:t>
            </a:r>
          </a:p>
        </p:txBody>
      </p:sp>
      <p:pic>
        <p:nvPicPr>
          <p:cNvPr id="6" name="Picture 5" descr="Logo&#10;&#10;Description automatically generated">
            <a:extLst>
              <a:ext uri="{FF2B5EF4-FFF2-40B4-BE49-F238E27FC236}">
                <a16:creationId xmlns:a16="http://schemas.microsoft.com/office/drawing/2014/main" id="{514526B7-88CA-C643-5FC3-DE0F127DA947}"/>
              </a:ext>
            </a:extLst>
          </p:cNvPr>
          <p:cNvPicPr>
            <a:picLocks noChangeAspect="1"/>
          </p:cNvPicPr>
          <p:nvPr/>
        </p:nvPicPr>
        <p:blipFill>
          <a:blip r:embed="rId4"/>
          <a:stretch>
            <a:fillRect/>
          </a:stretch>
        </p:blipFill>
        <p:spPr>
          <a:xfrm>
            <a:off x="579781" y="375455"/>
            <a:ext cx="2421464" cy="2421464"/>
          </a:xfrm>
          <a:prstGeom prst="rect">
            <a:avLst/>
          </a:prstGeom>
        </p:spPr>
      </p:pic>
    </p:spTree>
    <p:extLst>
      <p:ext uri="{BB962C8B-B14F-4D97-AF65-F5344CB8AC3E}">
        <p14:creationId xmlns:p14="http://schemas.microsoft.com/office/powerpoint/2010/main" val="365166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4652865" y="4094757"/>
            <a:ext cx="7197726" cy="2421464"/>
          </a:xfrm>
        </p:spPr>
        <p:txBody>
          <a:bodyPr>
            <a:normAutofit/>
          </a:bodyPr>
          <a:lstStyle/>
          <a:p>
            <a:r>
              <a:rPr lang="en-US" dirty="0"/>
              <a:t>Thank You!</a:t>
            </a:r>
          </a:p>
        </p:txBody>
      </p:sp>
      <p:pic>
        <p:nvPicPr>
          <p:cNvPr id="4" name="Picture 3" descr="Logo&#10;&#10;Description automatically generated">
            <a:extLst>
              <a:ext uri="{FF2B5EF4-FFF2-40B4-BE49-F238E27FC236}">
                <a16:creationId xmlns:a16="http://schemas.microsoft.com/office/drawing/2014/main" id="{FC2DE6DC-93F3-FF19-7D7C-B039A5A352DC}"/>
              </a:ext>
            </a:extLst>
          </p:cNvPr>
          <p:cNvPicPr>
            <a:picLocks noChangeAspect="1"/>
          </p:cNvPicPr>
          <p:nvPr/>
        </p:nvPicPr>
        <p:blipFill>
          <a:blip r:embed="rId4"/>
          <a:stretch>
            <a:fillRect/>
          </a:stretch>
        </p:blipFill>
        <p:spPr>
          <a:xfrm>
            <a:off x="4719258" y="1800724"/>
            <a:ext cx="2753483" cy="2753483"/>
          </a:xfrm>
          <a:prstGeom prst="rect">
            <a:avLst/>
          </a:prstGeom>
        </p:spPr>
      </p:pic>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97759" y="1435145"/>
            <a:ext cx="7197726" cy="766881"/>
          </a:xfrm>
        </p:spPr>
        <p:txBody>
          <a:bodyPr>
            <a:normAutofit fontScale="90000"/>
          </a:bodyPr>
          <a:lstStyle/>
          <a:p>
            <a:pPr algn="l"/>
            <a:r>
              <a:rPr lang="en-US" b="1" dirty="0"/>
              <a:t>GREEN TEAM</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2508156"/>
            <a:ext cx="7197726" cy="4023274"/>
          </a:xfrm>
        </p:spPr>
        <p:txBody>
          <a:bodyPr>
            <a:normAutofit/>
          </a:bodyPr>
          <a:lstStyle/>
          <a:p>
            <a:pPr marL="285750" indent="-285750" algn="l">
              <a:buFont typeface="Arial" panose="020B0604020202020204" pitchFamily="34" charset="0"/>
              <a:buChar char="•"/>
            </a:pPr>
            <a:r>
              <a:rPr lang="pt-BR" sz="2000" dirty="0">
                <a:solidFill>
                  <a:schemeClr val="accent1">
                    <a:lumMod val="40000"/>
                    <a:lumOff val="60000"/>
                  </a:schemeClr>
                </a:solidFill>
              </a:rPr>
              <a:t>Daniel Galvão de Azevedo</a:t>
            </a:r>
          </a:p>
          <a:p>
            <a:pPr marL="285750" indent="-285750" algn="l">
              <a:buFont typeface="Arial" panose="020B0604020202020204" pitchFamily="34" charset="0"/>
              <a:buChar char="•"/>
            </a:pPr>
            <a:r>
              <a:rPr lang="pt-BR" sz="2000" dirty="0">
                <a:solidFill>
                  <a:schemeClr val="accent1">
                    <a:lumMod val="40000"/>
                    <a:lumOff val="60000"/>
                  </a:schemeClr>
                </a:solidFill>
              </a:rPr>
              <a:t>Eduardo Coelho da Silva Porto Gonçalves</a:t>
            </a:r>
          </a:p>
          <a:p>
            <a:pPr marL="285750" indent="-285750" algn="l">
              <a:buFont typeface="Arial" panose="020B0604020202020204" pitchFamily="34" charset="0"/>
              <a:buChar char="•"/>
            </a:pPr>
            <a:r>
              <a:rPr lang="pt-BR" sz="2000" dirty="0">
                <a:solidFill>
                  <a:schemeClr val="accent1">
                    <a:lumMod val="40000"/>
                    <a:lumOff val="60000"/>
                  </a:schemeClr>
                </a:solidFill>
              </a:rPr>
              <a:t>José Aderbal Aragão Filho</a:t>
            </a:r>
          </a:p>
          <a:p>
            <a:pPr marL="285750" indent="-285750" algn="l">
              <a:buFont typeface="Arial" panose="020B0604020202020204" pitchFamily="34" charset="0"/>
              <a:buChar char="•"/>
            </a:pPr>
            <a:r>
              <a:rPr lang="pt-BR" sz="2000" dirty="0">
                <a:solidFill>
                  <a:schemeClr val="accent1">
                    <a:lumMod val="40000"/>
                    <a:lumOff val="60000"/>
                  </a:schemeClr>
                </a:solidFill>
              </a:rPr>
              <a:t>Thiago Noronha Caldas</a:t>
            </a:r>
            <a:endParaRPr lang="en-US" sz="2000" dirty="0">
              <a:solidFill>
                <a:schemeClr val="accent1">
                  <a:lumMod val="40000"/>
                  <a:lumOff val="60000"/>
                </a:schemeClr>
              </a:solidFill>
            </a:endParaRPr>
          </a:p>
        </p:txBody>
      </p:sp>
      <p:pic>
        <p:nvPicPr>
          <p:cNvPr id="6" name="Picture 5" descr="Logo&#10;&#10;Description automatically generated">
            <a:extLst>
              <a:ext uri="{FF2B5EF4-FFF2-40B4-BE49-F238E27FC236}">
                <a16:creationId xmlns:a16="http://schemas.microsoft.com/office/drawing/2014/main" id="{514526B7-88CA-C643-5FC3-DE0F127DA947}"/>
              </a:ext>
            </a:extLst>
          </p:cNvPr>
          <p:cNvPicPr>
            <a:picLocks noChangeAspect="1"/>
          </p:cNvPicPr>
          <p:nvPr/>
        </p:nvPicPr>
        <p:blipFill>
          <a:blip r:embed="rId4"/>
          <a:stretch>
            <a:fillRect/>
          </a:stretch>
        </p:blipFill>
        <p:spPr>
          <a:xfrm>
            <a:off x="579781" y="375455"/>
            <a:ext cx="2421464" cy="2421464"/>
          </a:xfrm>
          <a:prstGeom prst="rect">
            <a:avLst/>
          </a:prstGeom>
        </p:spPr>
      </p:pic>
    </p:spTree>
    <p:extLst>
      <p:ext uri="{BB962C8B-B14F-4D97-AF65-F5344CB8AC3E}">
        <p14:creationId xmlns:p14="http://schemas.microsoft.com/office/powerpoint/2010/main" val="1285913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sz="4000" dirty="0"/>
              <a:t>CHALLENGE</a:t>
            </a:r>
            <a:endParaRPr lang="ru-RU" dirty="0"/>
          </a:p>
        </p:txBody>
      </p:sp>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3" name="Picture 2" descr="Logo&#10;&#10;Description automatically generated">
            <a:extLst>
              <a:ext uri="{FF2B5EF4-FFF2-40B4-BE49-F238E27FC236}">
                <a16:creationId xmlns:a16="http://schemas.microsoft.com/office/drawing/2014/main" id="{7A758C90-B2D4-F3F8-34AC-E1154DA0AEBA}"/>
              </a:ext>
            </a:extLst>
          </p:cNvPr>
          <p:cNvPicPr>
            <a:picLocks noChangeAspect="1"/>
          </p:cNvPicPr>
          <p:nvPr/>
        </p:nvPicPr>
        <p:blipFill>
          <a:blip r:embed="rId4"/>
          <a:stretch>
            <a:fillRect/>
          </a:stretch>
        </p:blipFill>
        <p:spPr>
          <a:xfrm>
            <a:off x="111016" y="121215"/>
            <a:ext cx="584310" cy="584310"/>
          </a:xfrm>
          <a:prstGeom prst="rect">
            <a:avLst/>
          </a:prstGeom>
        </p:spPr>
      </p:pic>
      <p:sp>
        <p:nvSpPr>
          <p:cNvPr id="10" name="Content Placeholder 9">
            <a:extLst>
              <a:ext uri="{FF2B5EF4-FFF2-40B4-BE49-F238E27FC236}">
                <a16:creationId xmlns:a16="http://schemas.microsoft.com/office/drawing/2014/main" id="{5B716840-7CB5-9101-DBBD-CA670E486E9D}"/>
              </a:ext>
            </a:extLst>
          </p:cNvPr>
          <p:cNvSpPr>
            <a:spLocks noGrp="1"/>
          </p:cNvSpPr>
          <p:nvPr>
            <p:ph idx="1"/>
          </p:nvPr>
        </p:nvSpPr>
        <p:spPr>
          <a:xfrm>
            <a:off x="740966" y="1976410"/>
            <a:ext cx="10131425" cy="3237570"/>
          </a:xfrm>
        </p:spPr>
        <p:txBody>
          <a:bodyPr>
            <a:normAutofit/>
          </a:bodyPr>
          <a:lstStyle/>
          <a:p>
            <a:pPr marL="0" indent="0" algn="just">
              <a:buNone/>
            </a:pPr>
            <a:r>
              <a:rPr lang="en-US" sz="2800" cap="small" dirty="0"/>
              <a:t>Is to develop a notification center for several channels (SMS, Email, WhatsApp, Teams, Signal, Telegram, etc.) of Aubay messages for employees. The application must have an interface for introducing contacts, messages by channels, data import through CSV and </a:t>
            </a:r>
            <a:r>
              <a:rPr lang="en-US" sz="2800" cap="small" dirty="0" err="1"/>
              <a:t>Aubilous</a:t>
            </a:r>
            <a:r>
              <a:rPr lang="en-US" sz="2800" cap="small" dirty="0"/>
              <a:t> reports of the success rate per message sent per channel.</a:t>
            </a:r>
          </a:p>
        </p:txBody>
      </p:sp>
    </p:spTree>
    <p:extLst>
      <p:ext uri="{BB962C8B-B14F-4D97-AF65-F5344CB8AC3E}">
        <p14:creationId xmlns:p14="http://schemas.microsoft.com/office/powerpoint/2010/main" val="291382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7A758C90-B2D4-F3F8-34AC-E1154DA0AEBA}"/>
              </a:ext>
            </a:extLst>
          </p:cNvPr>
          <p:cNvPicPr>
            <a:picLocks noChangeAspect="1"/>
          </p:cNvPicPr>
          <p:nvPr/>
        </p:nvPicPr>
        <p:blipFill>
          <a:blip r:embed="rId3"/>
          <a:stretch>
            <a:fillRect/>
          </a:stretch>
        </p:blipFill>
        <p:spPr>
          <a:xfrm>
            <a:off x="111016" y="121215"/>
            <a:ext cx="584310" cy="584310"/>
          </a:xfrm>
          <a:prstGeom prst="rect">
            <a:avLst/>
          </a:prstGeom>
        </p:spPr>
      </p:pic>
      <p:pic>
        <p:nvPicPr>
          <p:cNvPr id="5" name="Content Placeholder 4" descr="Graphical user interface, application">
            <a:extLst>
              <a:ext uri="{FF2B5EF4-FFF2-40B4-BE49-F238E27FC236}">
                <a16:creationId xmlns:a16="http://schemas.microsoft.com/office/drawing/2014/main" id="{DF0C9E4F-0430-9866-B3FC-4B87D17295AC}"/>
              </a:ext>
            </a:extLst>
          </p:cNvPr>
          <p:cNvPicPr>
            <a:picLocks noGrp="1" noChangeAspect="1"/>
          </p:cNvPicPr>
          <p:nvPr>
            <p:ph idx="1"/>
          </p:nvPr>
        </p:nvPicPr>
        <p:blipFill rotWithShape="1">
          <a:blip r:embed="rId4"/>
          <a:srcRect l="-2290" t="-2311" r="-4017" b="-1869"/>
          <a:stretch/>
        </p:blipFill>
        <p:spPr>
          <a:xfrm>
            <a:off x="5844074" y="1122013"/>
            <a:ext cx="5178489" cy="4613973"/>
          </a:xfrm>
          <a:prstGeom prst="roundRect">
            <a:avLst>
              <a:gd name="adj" fmla="val 2885"/>
            </a:avLst>
          </a:prstGeom>
          <a:solidFill>
            <a:srgbClr val="FFFFFF">
              <a:shade val="85000"/>
            </a:srgbClr>
          </a:solidFill>
          <a:ln>
            <a:noFill/>
          </a:ln>
          <a:effectLst>
            <a:reflection blurRad="12700" stA="38000" endPos="28000" dist="5000" dir="5400000" sy="-100000" algn="bl" rotWithShape="0"/>
          </a:effectLst>
        </p:spPr>
      </p:pic>
      <p:sp>
        <p:nvSpPr>
          <p:cNvPr id="8" name="Title 1">
            <a:extLst>
              <a:ext uri="{FF2B5EF4-FFF2-40B4-BE49-F238E27FC236}">
                <a16:creationId xmlns:a16="http://schemas.microsoft.com/office/drawing/2014/main" id="{AF97DFBF-A829-A015-53F2-AF72C8C4064E}"/>
              </a:ext>
            </a:extLst>
          </p:cNvPr>
          <p:cNvSpPr txBox="1">
            <a:spLocks/>
          </p:cNvSpPr>
          <p:nvPr/>
        </p:nvSpPr>
        <p:spPr>
          <a:xfrm>
            <a:off x="685801" y="609600"/>
            <a:ext cx="6143423"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Solution</a:t>
            </a:r>
            <a:endParaRPr lang="ru-RU" dirty="0"/>
          </a:p>
        </p:txBody>
      </p:sp>
      <p:sp>
        <p:nvSpPr>
          <p:cNvPr id="9" name="Content Placeholder 9">
            <a:extLst>
              <a:ext uri="{FF2B5EF4-FFF2-40B4-BE49-F238E27FC236}">
                <a16:creationId xmlns:a16="http://schemas.microsoft.com/office/drawing/2014/main" id="{F7490122-5661-C4D5-4C0C-44A8E540A71A}"/>
              </a:ext>
            </a:extLst>
          </p:cNvPr>
          <p:cNvSpPr txBox="1">
            <a:spLocks/>
          </p:cNvSpPr>
          <p:nvPr/>
        </p:nvSpPr>
        <p:spPr>
          <a:xfrm>
            <a:off x="740967" y="1976410"/>
            <a:ext cx="4717442" cy="323757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buFont typeface="Arial"/>
              <a:buNone/>
            </a:pPr>
            <a:r>
              <a:rPr lang="en-US" sz="2800" cap="small" dirty="0"/>
              <a:t>Restful API</a:t>
            </a:r>
          </a:p>
        </p:txBody>
      </p:sp>
    </p:spTree>
    <p:extLst>
      <p:ext uri="{BB962C8B-B14F-4D97-AF65-F5344CB8AC3E}">
        <p14:creationId xmlns:p14="http://schemas.microsoft.com/office/powerpoint/2010/main" val="230850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t>Global technology</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3"/>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4"/>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nvPr>
        </p:nvGraphicFramePr>
        <p:xfrm>
          <a:off x="685801" y="2142067"/>
          <a:ext cx="6143423" cy="364913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 name="Picture 2" descr="Logo&#10;&#10;Description automatically generated">
            <a:extLst>
              <a:ext uri="{FF2B5EF4-FFF2-40B4-BE49-F238E27FC236}">
                <a16:creationId xmlns:a16="http://schemas.microsoft.com/office/drawing/2014/main" id="{7A758C90-B2D4-F3F8-34AC-E1154DA0AEBA}"/>
              </a:ext>
            </a:extLst>
          </p:cNvPr>
          <p:cNvPicPr>
            <a:picLocks noChangeAspect="1"/>
          </p:cNvPicPr>
          <p:nvPr/>
        </p:nvPicPr>
        <p:blipFill>
          <a:blip r:embed="rId10"/>
          <a:stretch>
            <a:fillRect/>
          </a:stretch>
        </p:blipFill>
        <p:spPr>
          <a:xfrm>
            <a:off x="111016" y="121215"/>
            <a:ext cx="584310" cy="584310"/>
          </a:xfrm>
          <a:prstGeom prst="rect">
            <a:avLst/>
          </a:prstGeom>
        </p:spPr>
      </p:pic>
    </p:spTree>
    <p:extLst>
      <p:ext uri="{BB962C8B-B14F-4D97-AF65-F5344CB8AC3E}">
        <p14:creationId xmlns:p14="http://schemas.microsoft.com/office/powerpoint/2010/main" val="231068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t>Global technology</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3"/>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4"/>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nvPr>
        </p:nvGraphicFramePr>
        <p:xfrm>
          <a:off x="685801" y="2142067"/>
          <a:ext cx="6143423" cy="364913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 name="Picture 2" descr="Logo&#10;&#10;Description automatically generated">
            <a:extLst>
              <a:ext uri="{FF2B5EF4-FFF2-40B4-BE49-F238E27FC236}">
                <a16:creationId xmlns:a16="http://schemas.microsoft.com/office/drawing/2014/main" id="{7A758C90-B2D4-F3F8-34AC-E1154DA0AEBA}"/>
              </a:ext>
            </a:extLst>
          </p:cNvPr>
          <p:cNvPicPr>
            <a:picLocks noChangeAspect="1"/>
          </p:cNvPicPr>
          <p:nvPr/>
        </p:nvPicPr>
        <p:blipFill>
          <a:blip r:embed="rId10"/>
          <a:stretch>
            <a:fillRect/>
          </a:stretch>
        </p:blipFill>
        <p:spPr>
          <a:xfrm>
            <a:off x="111016" y="121215"/>
            <a:ext cx="584310" cy="584310"/>
          </a:xfrm>
          <a:prstGeom prst="rect">
            <a:avLst/>
          </a:prstGeom>
        </p:spPr>
      </p:pic>
    </p:spTree>
    <p:extLst>
      <p:ext uri="{BB962C8B-B14F-4D97-AF65-F5344CB8AC3E}">
        <p14:creationId xmlns:p14="http://schemas.microsoft.com/office/powerpoint/2010/main" val="81463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a:lstStyle/>
          <a:p>
            <a:r>
              <a:rPr lang="en-US" dirty="0"/>
              <a:t>Uses of Virtual Reality</a:t>
            </a:r>
          </a:p>
        </p:txBody>
      </p:sp>
      <p:graphicFrame>
        <p:nvGraphicFramePr>
          <p:cNvPr id="6" name="Content Placeholder 5" descr="Chart">
            <a:extLst>
              <a:ext uri="{FF2B5EF4-FFF2-40B4-BE49-F238E27FC236}">
                <a16:creationId xmlns:a16="http://schemas.microsoft.com/office/drawing/2014/main" id="{B969B0A3-888C-49AE-AB43-78DF29C9BE9B}"/>
              </a:ext>
            </a:extLst>
          </p:cNvPr>
          <p:cNvGraphicFramePr>
            <a:graphicFrameLocks noGrp="1"/>
          </p:cNvGraphicFramePr>
          <p:nvPr>
            <p:ph idx="1"/>
            <p:extLst>
              <p:ext uri="{D42A27DB-BD31-4B8C-83A1-F6EECF244321}">
                <p14:modId xmlns:p14="http://schemas.microsoft.com/office/powerpoint/2010/main" val="2007812001"/>
              </p:ext>
            </p:extLst>
          </p:nvPr>
        </p:nvGraphicFramePr>
        <p:xfrm>
          <a:off x="612117" y="2141538"/>
          <a:ext cx="10131425" cy="3649662"/>
        </p:xfrm>
        <a:graphic>
          <a:graphicData uri="http://schemas.openxmlformats.org/drawingml/2006/chart">
            <c:chart xmlns:c="http://schemas.openxmlformats.org/drawingml/2006/chart" xmlns:r="http://schemas.openxmlformats.org/officeDocument/2006/relationships" r:id="rId3"/>
          </a:graphicData>
        </a:graphic>
      </p:graphicFrame>
      <p:pic>
        <p:nvPicPr>
          <p:cNvPr id="3" name="Picture 2" descr="Logo&#10;&#10;Description automatically generated">
            <a:extLst>
              <a:ext uri="{FF2B5EF4-FFF2-40B4-BE49-F238E27FC236}">
                <a16:creationId xmlns:a16="http://schemas.microsoft.com/office/drawing/2014/main" id="{D8550D5C-5FBF-60D3-7FF4-940B0C4F3E4D}"/>
              </a:ext>
            </a:extLst>
          </p:cNvPr>
          <p:cNvPicPr>
            <a:picLocks noChangeAspect="1"/>
          </p:cNvPicPr>
          <p:nvPr/>
        </p:nvPicPr>
        <p:blipFill>
          <a:blip r:embed="rId4"/>
          <a:stretch>
            <a:fillRect/>
          </a:stretch>
        </p:blipFill>
        <p:spPr>
          <a:xfrm>
            <a:off x="111016" y="121215"/>
            <a:ext cx="584310" cy="584310"/>
          </a:xfrm>
          <a:prstGeom prst="rect">
            <a:avLst/>
          </a:prstGeom>
        </p:spPr>
      </p:pic>
    </p:spTree>
    <p:extLst>
      <p:ext uri="{BB962C8B-B14F-4D97-AF65-F5344CB8AC3E}">
        <p14:creationId xmlns:p14="http://schemas.microsoft.com/office/powerpoint/2010/main" val="142939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Content Placeholder 4" descr="SmartArt graphic">
            <a:extLst>
              <a:ext uri="{FF2B5EF4-FFF2-40B4-BE49-F238E27FC236}">
                <a16:creationId xmlns:a16="http://schemas.microsoft.com/office/drawing/2014/main" id="{21A182E9-AC38-4344-9247-5AB4B8F03A26}"/>
              </a:ext>
            </a:extLst>
          </p:cNvPr>
          <p:cNvGraphicFramePr>
            <a:graphicFrameLocks noGrp="1"/>
          </p:cNvGraphicFramePr>
          <p:nvPr>
            <p:ph sz="half" idx="2"/>
            <p:extLst>
              <p:ext uri="{D42A27DB-BD31-4B8C-83A1-F6EECF244321}">
                <p14:modId xmlns:p14="http://schemas.microsoft.com/office/powerpoint/2010/main" val="145221354"/>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a:r>
              <a:rPr lang="en-US" dirty="0"/>
              <a:t>Network Technology</a:t>
            </a:r>
          </a:p>
        </p:txBody>
      </p:sp>
      <p:pic>
        <p:nvPicPr>
          <p:cNvPr id="3" name="Picture 2" descr="Logo&#10;&#10;Description automatically generated">
            <a:extLst>
              <a:ext uri="{FF2B5EF4-FFF2-40B4-BE49-F238E27FC236}">
                <a16:creationId xmlns:a16="http://schemas.microsoft.com/office/drawing/2014/main" id="{10F0853A-7D5E-2034-B348-E8BE59D3916A}"/>
              </a:ext>
            </a:extLst>
          </p:cNvPr>
          <p:cNvPicPr>
            <a:picLocks noChangeAspect="1"/>
          </p:cNvPicPr>
          <p:nvPr/>
        </p:nvPicPr>
        <p:blipFill>
          <a:blip r:embed="rId9"/>
          <a:stretch>
            <a:fillRect/>
          </a:stretch>
        </p:blipFill>
        <p:spPr>
          <a:xfrm>
            <a:off x="111016" y="121215"/>
            <a:ext cx="584310" cy="584310"/>
          </a:xfrm>
          <a:prstGeom prst="rect">
            <a:avLst/>
          </a:prstGeom>
        </p:spPr>
      </p:pic>
    </p:spTree>
    <p:extLst>
      <p:ext uri="{BB962C8B-B14F-4D97-AF65-F5344CB8AC3E}">
        <p14:creationId xmlns:p14="http://schemas.microsoft.com/office/powerpoint/2010/main" val="197482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pic>
        <p:nvPicPr>
          <p:cNvPr id="3" name="Picture 2" descr="Logo&#10;&#10;Description automatically generated">
            <a:extLst>
              <a:ext uri="{FF2B5EF4-FFF2-40B4-BE49-F238E27FC236}">
                <a16:creationId xmlns:a16="http://schemas.microsoft.com/office/drawing/2014/main" id="{10F0853A-7D5E-2034-B348-E8BE59D3916A}"/>
              </a:ext>
            </a:extLst>
          </p:cNvPr>
          <p:cNvPicPr>
            <a:picLocks noChangeAspect="1"/>
          </p:cNvPicPr>
          <p:nvPr/>
        </p:nvPicPr>
        <p:blipFill>
          <a:blip r:embed="rId4"/>
          <a:stretch>
            <a:fillRect/>
          </a:stretch>
        </p:blipFill>
        <p:spPr>
          <a:xfrm>
            <a:off x="111016" y="121215"/>
            <a:ext cx="584310" cy="584310"/>
          </a:xfrm>
          <a:prstGeom prst="rect">
            <a:avLst/>
          </a:prstGeom>
        </p:spPr>
      </p:pic>
      <p:sp>
        <p:nvSpPr>
          <p:cNvPr id="9" name="Title 8">
            <a:extLst>
              <a:ext uri="{FF2B5EF4-FFF2-40B4-BE49-F238E27FC236}">
                <a16:creationId xmlns:a16="http://schemas.microsoft.com/office/drawing/2014/main" id="{ABFF97ED-EEB4-7900-D1FB-C59B6F94826A}"/>
              </a:ext>
            </a:extLst>
          </p:cNvPr>
          <p:cNvSpPr>
            <a:spLocks noGrp="1"/>
          </p:cNvSpPr>
          <p:nvPr>
            <p:ph type="title"/>
          </p:nvPr>
        </p:nvSpPr>
        <p:spPr>
          <a:xfrm>
            <a:off x="4390055" y="2700866"/>
            <a:ext cx="3718247" cy="1456267"/>
          </a:xfrm>
        </p:spPr>
        <p:txBody>
          <a:bodyPr/>
          <a:lstStyle/>
          <a:p>
            <a:r>
              <a:rPr lang="en-US" dirty="0"/>
              <a:t>DEMOSTRATION</a:t>
            </a:r>
          </a:p>
        </p:txBody>
      </p:sp>
    </p:spTree>
    <p:extLst>
      <p:ext uri="{BB962C8B-B14F-4D97-AF65-F5344CB8AC3E}">
        <p14:creationId xmlns:p14="http://schemas.microsoft.com/office/powerpoint/2010/main" val="24515130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design</Template>
  <TotalTime>146</TotalTime>
  <Words>132</Words>
  <Application>Microsoft Office PowerPoint</Application>
  <PresentationFormat>Widescreen</PresentationFormat>
  <Paragraphs>38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Aubay – hackathon 2022</vt:lpstr>
      <vt:lpstr>GREEN TEAM</vt:lpstr>
      <vt:lpstr>CHALLENGE</vt:lpstr>
      <vt:lpstr>PowerPoint Presentation</vt:lpstr>
      <vt:lpstr>Global technology</vt:lpstr>
      <vt:lpstr>Global technology</vt:lpstr>
      <vt:lpstr>Uses of Virtual Reality</vt:lpstr>
      <vt:lpstr>Network Technology</vt:lpstr>
      <vt:lpstr>DEMOSTRATION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Aubay – hackathon 2022</dc:title>
  <dc:creator>Goncalves, Eduardo (Contractor)</dc:creator>
  <cp:lastModifiedBy>Goncalves, Eduardo (Contractor)</cp:lastModifiedBy>
  <cp:revision>4</cp:revision>
  <dcterms:created xsi:type="dcterms:W3CDTF">2022-11-19T14:47:07Z</dcterms:created>
  <dcterms:modified xsi:type="dcterms:W3CDTF">2022-11-19T17:13:32Z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