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3" r:id="rId6"/>
    <p:sldId id="260" r:id="rId7"/>
    <p:sldId id="264" r:id="rId8"/>
    <p:sldId id="259" r:id="rId9"/>
    <p:sldId id="265" r:id="rId10"/>
    <p:sldId id="261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3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342D-1D0F-4725-8998-38F2BAD8576D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09B1-64E1-4AF6-B115-2F93AE293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5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342D-1D0F-4725-8998-38F2BAD8576D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09B1-64E1-4AF6-B115-2F93AE293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342D-1D0F-4725-8998-38F2BAD8576D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09B1-64E1-4AF6-B115-2F93AE2933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4792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342D-1D0F-4725-8998-38F2BAD8576D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09B1-64E1-4AF6-B115-2F93AE293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0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342D-1D0F-4725-8998-38F2BAD8576D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09B1-64E1-4AF6-B115-2F93AE2933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7863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342D-1D0F-4725-8998-38F2BAD8576D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09B1-64E1-4AF6-B115-2F93AE293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0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342D-1D0F-4725-8998-38F2BAD8576D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09B1-64E1-4AF6-B115-2F93AE293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58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342D-1D0F-4725-8998-38F2BAD8576D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09B1-64E1-4AF6-B115-2F93AE293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8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342D-1D0F-4725-8998-38F2BAD8576D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09B1-64E1-4AF6-B115-2F93AE293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7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342D-1D0F-4725-8998-38F2BAD8576D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09B1-64E1-4AF6-B115-2F93AE293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7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342D-1D0F-4725-8998-38F2BAD8576D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09B1-64E1-4AF6-B115-2F93AE293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2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342D-1D0F-4725-8998-38F2BAD8576D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09B1-64E1-4AF6-B115-2F93AE293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3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342D-1D0F-4725-8998-38F2BAD8576D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09B1-64E1-4AF6-B115-2F93AE293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7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342D-1D0F-4725-8998-38F2BAD8576D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09B1-64E1-4AF6-B115-2F93AE293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6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342D-1D0F-4725-8998-38F2BAD8576D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09B1-64E1-4AF6-B115-2F93AE293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9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342D-1D0F-4725-8998-38F2BAD8576D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09B1-64E1-4AF6-B115-2F93AE293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9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B342D-1D0F-4725-8998-38F2BAD8576D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4809B1-64E1-4AF6-B115-2F93AE293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9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BE05-C51F-BE8A-7EDA-4E00F4040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A883E-EC6B-2B5D-D398-CF309734B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03" y="5257841"/>
            <a:ext cx="2470573" cy="1096899"/>
          </a:xfrm>
        </p:spPr>
        <p:txBody>
          <a:bodyPr>
            <a:normAutofit/>
          </a:bodyPr>
          <a:lstStyle/>
          <a:p>
            <a:r>
              <a:rPr lang="en-US" sz="1460" dirty="0"/>
              <a:t>By Aderibigbe Al-ameen</a:t>
            </a:r>
          </a:p>
        </p:txBody>
      </p:sp>
    </p:spTree>
    <p:extLst>
      <p:ext uri="{BB962C8B-B14F-4D97-AF65-F5344CB8AC3E}">
        <p14:creationId xmlns:p14="http://schemas.microsoft.com/office/powerpoint/2010/main" val="3918717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1190-82F2-BE12-34B9-1D2B5C08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.every()</a:t>
            </a:r>
            <a:br>
              <a:rPr lang="en-US" dirty="0"/>
            </a:br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A98E4-8E18-97CC-B149-3932FB140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checks if all array values pass a condition</a:t>
            </a:r>
          </a:p>
        </p:txBody>
      </p:sp>
    </p:spTree>
    <p:extLst>
      <p:ext uri="{BB962C8B-B14F-4D97-AF65-F5344CB8AC3E}">
        <p14:creationId xmlns:p14="http://schemas.microsoft.com/office/powerpoint/2010/main" val="4199439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1190-82F2-BE12-34B9-1D2B5C08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.every()</a:t>
            </a:r>
            <a:br>
              <a:rPr lang="en-US" dirty="0"/>
            </a:br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A98E4-8E18-97CC-B149-3932FB140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above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/>
              <a:t>Const numb = [9, 2, 3, 4, 5, 6]</a:t>
            </a:r>
          </a:p>
          <a:p>
            <a:pPr marL="0" indent="0">
              <a:buNone/>
            </a:pPr>
            <a:r>
              <a:rPr lang="en-US" dirty="0"/>
              <a:t>Let above = </a:t>
            </a:r>
            <a:r>
              <a:rPr lang="en-US" dirty="0" err="1"/>
              <a:t>numb.every</a:t>
            </a:r>
            <a:r>
              <a:rPr lang="en-US" dirty="0"/>
              <a:t>(</a:t>
            </a:r>
            <a:r>
              <a:rPr lang="en-US" dirty="0" err="1"/>
              <a:t>myFunction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 (age){</a:t>
            </a:r>
          </a:p>
          <a:p>
            <a:pPr marL="0" indent="0">
              <a:buNone/>
            </a:pPr>
            <a:r>
              <a:rPr lang="en-US" dirty="0"/>
              <a:t>return age &gt; 1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console.log(above</a:t>
            </a:r>
          </a:p>
        </p:txBody>
      </p:sp>
    </p:spTree>
    <p:extLst>
      <p:ext uri="{BB962C8B-B14F-4D97-AF65-F5344CB8AC3E}">
        <p14:creationId xmlns:p14="http://schemas.microsoft.com/office/powerpoint/2010/main" val="1581005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686F-DF89-6FA4-BB7B-93922AF9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2D1C5-E8F7-C6D8-2FB2-715A3F72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fill() method fills specified elements in an array with a value.</a:t>
            </a:r>
          </a:p>
          <a:p>
            <a:endParaRPr lang="en-US" dirty="0"/>
          </a:p>
          <a:p>
            <a:r>
              <a:rPr lang="en-US" dirty="0"/>
              <a:t>The fill() method overwrites the original array.</a:t>
            </a:r>
          </a:p>
          <a:p>
            <a:endParaRPr lang="en-US" dirty="0"/>
          </a:p>
          <a:p>
            <a:r>
              <a:rPr lang="en-US" dirty="0"/>
              <a:t>Start and end position can be specified. If not, all elements will be filled</a:t>
            </a:r>
          </a:p>
        </p:txBody>
      </p:sp>
    </p:spTree>
    <p:extLst>
      <p:ext uri="{BB962C8B-B14F-4D97-AF65-F5344CB8AC3E}">
        <p14:creationId xmlns:p14="http://schemas.microsoft.com/office/powerpoint/2010/main" val="756174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DA2B-40E9-4943-6883-2759D11F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.fill() 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D9D3F-4897-AD05-5D85-E1E17E8F7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 fruits = [‘</a:t>
            </a:r>
            <a:r>
              <a:rPr lang="en-US" dirty="0" err="1"/>
              <a:t>Bannana</a:t>
            </a:r>
            <a:r>
              <a:rPr lang="en-US" dirty="0"/>
              <a:t>’, ‘Orange’, ‘Apple’, ‘Mango’];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const result = </a:t>
            </a:r>
            <a:r>
              <a:rPr lang="en-US" dirty="0" err="1"/>
              <a:t>fruits.fill</a:t>
            </a:r>
            <a:r>
              <a:rPr lang="en-US" dirty="0"/>
              <a:t>(‘Kiwi’, 1, 3);</a:t>
            </a:r>
          </a:p>
          <a:p>
            <a:pPr marL="0" indent="0">
              <a:buNone/>
            </a:pPr>
            <a:r>
              <a:rPr lang="en-US" dirty="0"/>
              <a:t>console.log(result)</a:t>
            </a:r>
          </a:p>
          <a:p>
            <a:pPr marL="0" indent="0">
              <a:buNone/>
            </a:pPr>
            <a:r>
              <a:rPr lang="en-US" dirty="0"/>
              <a:t>//[‘</a:t>
            </a:r>
            <a:r>
              <a:rPr lang="en-US" dirty="0" err="1"/>
              <a:t>Bannana</a:t>
            </a:r>
            <a:r>
              <a:rPr lang="en-US" dirty="0"/>
              <a:t>’, ‘Kiwi’, ‘Kiwi’, ‘Mango’]</a:t>
            </a:r>
          </a:p>
        </p:txBody>
      </p:sp>
    </p:spTree>
    <p:extLst>
      <p:ext uri="{BB962C8B-B14F-4D97-AF65-F5344CB8AC3E}">
        <p14:creationId xmlns:p14="http://schemas.microsoft.com/office/powerpoint/2010/main" val="407397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98589-DA35-9B4C-F011-69282ABB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.at()</a:t>
            </a:r>
            <a:br>
              <a:rPr lang="en-US" dirty="0"/>
            </a:br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D1983-E8AB-74CA-0FB6-5AF95E9A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067243"/>
          </a:xfrm>
        </p:spPr>
        <p:txBody>
          <a:bodyPr/>
          <a:lstStyle/>
          <a:p>
            <a:r>
              <a:rPr lang="en-US" dirty="0"/>
              <a:t>The at method return an indexed element from an array</a:t>
            </a:r>
          </a:p>
        </p:txBody>
      </p:sp>
    </p:spTree>
    <p:extLst>
      <p:ext uri="{BB962C8B-B14F-4D97-AF65-F5344CB8AC3E}">
        <p14:creationId xmlns:p14="http://schemas.microsoft.com/office/powerpoint/2010/main" val="113369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CE24-5769-2B4A-018F-9A7E61F1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.at()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4ABA5-8E53-C978-BB8C-06561E7E4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index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 = fruits.at(index);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console.log(fruits)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// Apple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98F5-7F38-C7D3-CC24-6BF76A35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concat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88A3B-9E3F-0FF7-CACC-8132EE02A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joins an object to the end of an array</a:t>
            </a:r>
          </a:p>
        </p:txBody>
      </p:sp>
    </p:spTree>
    <p:extLst>
      <p:ext uri="{BB962C8B-B14F-4D97-AF65-F5344CB8AC3E}">
        <p14:creationId xmlns:p14="http://schemas.microsoft.com/office/powerpoint/2010/main" val="2910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ADE2-F9FC-FFA6-C45F-8517D146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concat</a:t>
            </a:r>
            <a:r>
              <a:rPr lang="en-US" dirty="0"/>
              <a:t>()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4758A-38D1-11E1-F0F2-A040373A1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206914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let number = [0, 1, 2, 3, 4]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console.log(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number.concat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([5, 6, 7, 8, 9]))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//[0, 1, 2, 3, 4, 5, 6, 7, 8, 9]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0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CE9B4-3D94-84CE-A8BA-B414D47A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.entries()</a:t>
            </a:r>
            <a:br>
              <a:rPr lang="en-US" dirty="0"/>
            </a:br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E3602-7B4C-713F-5799-BAC1A90F9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entries method returns an array Iterator object with key/values pairs</a:t>
            </a:r>
          </a:p>
        </p:txBody>
      </p:sp>
    </p:spTree>
    <p:extLst>
      <p:ext uri="{BB962C8B-B14F-4D97-AF65-F5344CB8AC3E}">
        <p14:creationId xmlns:p14="http://schemas.microsoft.com/office/powerpoint/2010/main" val="328632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ADA8-5707-80C9-20F9-A398DCA2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.entries()</a:t>
            </a:r>
            <a:br>
              <a:rPr lang="en-US" dirty="0"/>
            </a:br>
            <a:r>
              <a:rPr lang="en-US" dirty="0"/>
              <a:t> 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35FCD-25C0-BE57-F2E8-3653A99BF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const fruit = ['banana', 'cabbage', 'mango']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const f =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fruit.entries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console.log(f)</a:t>
            </a:r>
          </a:p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array Iterator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9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98F5-7F38-C7D3-CC24-6BF76A35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copyWithn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88A3B-9E3F-0FF7-CACC-8132EE02A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copies array elements to another position in an array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copyWithin</a:t>
            </a:r>
            <a:r>
              <a:rPr lang="en-US" dirty="0"/>
              <a:t>() method overwrites the existing method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copyWithin</a:t>
            </a:r>
            <a:r>
              <a:rPr lang="en-US" dirty="0"/>
              <a:t>() method does not add items to the array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3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EBF64-765D-7CBE-BFAD-254CDB51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copyWithin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A2CB5-73F7-60E5-7AB2-A65AF262A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20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</TotalTime>
  <Words>406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Consolas</vt:lpstr>
      <vt:lpstr>Trebuchet MS</vt:lpstr>
      <vt:lpstr>Wingdings 3</vt:lpstr>
      <vt:lpstr>Facet</vt:lpstr>
      <vt:lpstr>Array methods</vt:lpstr>
      <vt:lpstr>.at() method</vt:lpstr>
      <vt:lpstr>.at() method</vt:lpstr>
      <vt:lpstr>.concat() method</vt:lpstr>
      <vt:lpstr>.concat() method </vt:lpstr>
      <vt:lpstr>.entries() Method</vt:lpstr>
      <vt:lpstr>.entries()   methods</vt:lpstr>
      <vt:lpstr>.copyWithn() method</vt:lpstr>
      <vt:lpstr>copyWithin()   method</vt:lpstr>
      <vt:lpstr>.every() method</vt:lpstr>
      <vt:lpstr>.every() method</vt:lpstr>
      <vt:lpstr>PowerPoint Presentation</vt:lpstr>
      <vt:lpstr>.fill() 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methods</dc:title>
  <dc:creator>Muyiwa Aderibigbe</dc:creator>
  <cp:lastModifiedBy>Muyiwa Aderibigbe</cp:lastModifiedBy>
  <cp:revision>2</cp:revision>
  <dcterms:created xsi:type="dcterms:W3CDTF">2023-11-06T19:33:03Z</dcterms:created>
  <dcterms:modified xsi:type="dcterms:W3CDTF">2023-11-07T10:24:17Z</dcterms:modified>
</cp:coreProperties>
</file>