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D8CCB-CC1A-46F7-8367-2238036FABEE}" type="datetimeFigureOut">
              <a:rPr lang="en-GB" smtClean="0"/>
              <a:t>20/08/2023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1127D-2482-4E11-9D1F-46BF849FFF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610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5291-5C9E-4AA6-8935-8E670F289AB0}" type="datetime1">
              <a:rPr lang="en-GB" smtClean="0"/>
              <a:t>20/08/2023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7576-04EA-44AD-934A-99444CE39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39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8A18-54D7-4085-95B4-58B54A547896}" type="datetime1">
              <a:rPr lang="en-GB" smtClean="0"/>
              <a:t>20/08/2023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7576-04EA-44AD-934A-99444CE39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02240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8A18-54D7-4085-95B4-58B54A547896}" type="datetime1">
              <a:rPr lang="en-GB" smtClean="0"/>
              <a:t>20/08/2023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7576-04EA-44AD-934A-99444CE39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25241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8A18-54D7-4085-95B4-58B54A547896}" type="datetime1">
              <a:rPr lang="en-GB" smtClean="0"/>
              <a:t>20/08/2023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7576-04EA-44AD-934A-99444CE399E0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925759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8A18-54D7-4085-95B4-58B54A547896}" type="datetime1">
              <a:rPr lang="en-GB" smtClean="0"/>
              <a:t>20/08/2023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7576-04EA-44AD-934A-99444CE39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17183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8A18-54D7-4085-95B4-58B54A547896}" type="datetime1">
              <a:rPr lang="en-GB" smtClean="0"/>
              <a:t>20/08/2023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7576-04EA-44AD-934A-99444CE39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85256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F8A18-54D7-4085-95B4-58B54A547896}" type="datetime1">
              <a:rPr lang="en-GB" smtClean="0"/>
              <a:t>20/08/2023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7576-04EA-44AD-934A-99444CE39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43989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54A09-B319-4F8F-B95B-BB763651BBC4}" type="datetime1">
              <a:rPr lang="en-GB" smtClean="0"/>
              <a:t>20/08/2023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7576-04EA-44AD-934A-99444CE39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765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C720-C481-49BC-B572-525CB3ABF611}" type="datetime1">
              <a:rPr lang="en-GB" smtClean="0"/>
              <a:t>20/08/2023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7576-04EA-44AD-934A-99444CE39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19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17E39-38C0-4576-AD69-674467418FD1}" type="datetime1">
              <a:rPr lang="en-GB" smtClean="0"/>
              <a:t>20/08/2023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7576-04EA-44AD-934A-99444CE39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0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B2BB-6628-4509-8A7B-9C9EF1D0ECE2}" type="datetime1">
              <a:rPr lang="en-GB" smtClean="0"/>
              <a:t>20/08/2023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7576-04EA-44AD-934A-99444CE39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80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5DF9-A4F4-4827-8F06-52846EF62387}" type="datetime1">
              <a:rPr lang="en-GB" smtClean="0"/>
              <a:t>20/08/2023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7576-04EA-44AD-934A-99444CE39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55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FE18-F54B-45D6-86EC-C3806C864F38}" type="datetime1">
              <a:rPr lang="en-GB" smtClean="0"/>
              <a:t>20/08/2023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7576-04EA-44AD-934A-99444CE39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08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61AE-A0FD-4354-B1FE-E2AA680CB5D2}" type="datetime1">
              <a:rPr lang="en-GB" smtClean="0"/>
              <a:t>20/08/2023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7576-04EA-44AD-934A-99444CE39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88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B152-9108-481B-B673-E897766FF5ED}" type="datetime1">
              <a:rPr lang="en-GB" smtClean="0"/>
              <a:t>20/08/2023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7576-04EA-44AD-934A-99444CE39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57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5096-2E1A-4266-BDB3-15D138F6FFE9}" type="datetime1">
              <a:rPr lang="en-GB" smtClean="0"/>
              <a:t>20/08/2023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7576-04EA-44AD-934A-99444CE39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173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B9C7-52F8-48FC-AC69-97472D712EAC}" type="datetime1">
              <a:rPr lang="en-GB" smtClean="0"/>
              <a:t>20/08/2023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7576-04EA-44AD-934A-99444CE39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83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05F8A18-54D7-4085-95B4-58B54A547896}" type="datetime1">
              <a:rPr lang="en-GB" smtClean="0"/>
              <a:t>20/08/2023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07576-04EA-44AD-934A-99444CE39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721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838" y="1002324"/>
            <a:ext cx="10489224" cy="2031022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800" dirty="0" smtClean="0"/>
              <a:t>Unicorn companies Exploratory Analysis</a:t>
            </a:r>
            <a:br>
              <a:rPr lang="en-GB" sz="4800" dirty="0" smtClean="0"/>
            </a:br>
            <a:r>
              <a:rPr lang="en-GB" sz="4800" dirty="0" smtClean="0"/>
              <a:t>created with Jupyter Notebook</a:t>
            </a:r>
            <a:endParaRPr lang="en-GB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615" y="3745523"/>
            <a:ext cx="11386039" cy="3209192"/>
          </a:xfrm>
        </p:spPr>
        <p:txBody>
          <a:bodyPr>
            <a:normAutofit lnSpcReduction="10000"/>
          </a:bodyPr>
          <a:lstStyle/>
          <a:p>
            <a:r>
              <a:rPr lang="en-GB" sz="3600" dirty="0" smtClean="0"/>
              <a:t>						</a:t>
            </a:r>
          </a:p>
          <a:p>
            <a:endParaRPr lang="en-GB" sz="3600" dirty="0"/>
          </a:p>
          <a:p>
            <a:endParaRPr lang="en-GB" sz="3600" dirty="0" smtClean="0"/>
          </a:p>
          <a:p>
            <a:r>
              <a:rPr lang="en-GB" sz="3600" dirty="0" smtClean="0"/>
              <a:t>													By </a:t>
            </a:r>
            <a:r>
              <a:rPr lang="en-GB" sz="3600" dirty="0" err="1" smtClean="0"/>
              <a:t>Adeola</a:t>
            </a:r>
            <a:r>
              <a:rPr lang="en-GB" sz="3600" dirty="0" smtClean="0"/>
              <a:t> </a:t>
            </a:r>
            <a:r>
              <a:rPr lang="en-GB" sz="3600" dirty="0" err="1" smtClean="0"/>
              <a:t>Aderinola</a:t>
            </a:r>
            <a:endParaRPr lang="en-GB" sz="3600" dirty="0" smtClean="0"/>
          </a:p>
          <a:p>
            <a:r>
              <a:rPr lang="en-GB" sz="3600" dirty="0" smtClean="0"/>
              <a:t>														</a:t>
            </a:r>
            <a:r>
              <a:rPr lang="en-GB" sz="2800" dirty="0" smtClean="0"/>
              <a:t>19-08-2023.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88774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74" y="701736"/>
            <a:ext cx="4350361" cy="24856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534" y="661988"/>
            <a:ext cx="4831006" cy="2437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69" y="3458401"/>
            <a:ext cx="5020408" cy="285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1556" y="3465547"/>
            <a:ext cx="4326603" cy="280336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264213" y="61397"/>
            <a:ext cx="1898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 INSIGHTS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7576-04EA-44AD-934A-99444CE399E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897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16" y="679572"/>
            <a:ext cx="4948661" cy="30335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414" y="632937"/>
            <a:ext cx="4884126" cy="30333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5517" y="3851030"/>
            <a:ext cx="7420706" cy="28135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789485" y="78859"/>
            <a:ext cx="3508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 INSIGHT CONT’D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7576-04EA-44AD-934A-99444CE399E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25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01" y="494698"/>
            <a:ext cx="9893453" cy="27848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16" y="3613638"/>
            <a:ext cx="4062046" cy="30773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8881" y="3613638"/>
            <a:ext cx="5544642" cy="299817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25753" y="19887"/>
            <a:ext cx="3554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 INSIGHT CONT’D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7576-04EA-44AD-934A-99444CE399E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88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GB" sz="3200" dirty="0" smtClean="0"/>
              <a:t>Recommendation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108"/>
            <a:ext cx="10515600" cy="4699855"/>
          </a:xfrm>
        </p:spPr>
        <p:txBody>
          <a:bodyPr>
            <a:normAutofit/>
          </a:bodyPr>
          <a:lstStyle/>
          <a:p>
            <a:pPr algn="just"/>
            <a:r>
              <a:rPr lang="en-GB" sz="2000" dirty="0" smtClean="0"/>
              <a:t>The High Funding of the company has relative impact on the investment return, so the funding should be improve, in order to give big returns.</a:t>
            </a:r>
          </a:p>
          <a:p>
            <a:pPr marL="0" indent="0" algn="just">
              <a:buNone/>
            </a:pPr>
            <a:endParaRPr lang="en-GB" sz="2000" dirty="0" smtClean="0"/>
          </a:p>
          <a:p>
            <a:pPr algn="just"/>
            <a:r>
              <a:rPr lang="en-GB" sz="2000" dirty="0" smtClean="0"/>
              <a:t>The period of attaining the Unicorn company should not be much because it has not result on the investment.10months is good to start.</a:t>
            </a:r>
          </a:p>
          <a:p>
            <a:pPr marL="0" indent="0" algn="just">
              <a:buNone/>
            </a:pPr>
            <a:endParaRPr lang="en-GB" sz="2000" dirty="0" smtClean="0"/>
          </a:p>
          <a:p>
            <a:pPr algn="just"/>
            <a:r>
              <a:rPr lang="en-GB" sz="2000" dirty="0" smtClean="0"/>
              <a:t>Other countries apart from United </a:t>
            </a:r>
            <a:r>
              <a:rPr lang="en-GB" dirty="0"/>
              <a:t>S</a:t>
            </a:r>
            <a:r>
              <a:rPr lang="en-GB" sz="2000" dirty="0" smtClean="0"/>
              <a:t>tates and China should be motivated to invest more on unicorn companies.</a:t>
            </a:r>
          </a:p>
          <a:p>
            <a:pPr marL="0" indent="0" algn="just">
              <a:buNone/>
            </a:pPr>
            <a:endParaRPr lang="en-GB" sz="2000" dirty="0" smtClean="0"/>
          </a:p>
          <a:p>
            <a:pPr algn="just"/>
            <a:r>
              <a:rPr lang="en-GB" sz="2000" dirty="0" smtClean="0"/>
              <a:t>Unicorn companies with low returns should be monitored and managed properly to improve the company growth.</a:t>
            </a: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7576-04EA-44AD-934A-99444CE399E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43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252</TotalTime>
  <Words>104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Wingdings</vt:lpstr>
      <vt:lpstr>Wingdings 3</vt:lpstr>
      <vt:lpstr>Ion</vt:lpstr>
      <vt:lpstr>Unicorn companies Exploratory Analysis created with Jupyter Notebook</vt:lpstr>
      <vt:lpstr>PowerPoint Presentation</vt:lpstr>
      <vt:lpstr>PowerPoint Presentation</vt:lpstr>
      <vt:lpstr>PowerPoint Presentation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Unicorn companies Exploratory Analysis created with Jupyter Notebook</dc:title>
  <dc:creator>Olsaga GS AS</dc:creator>
  <cp:lastModifiedBy>Olsaga GS AS</cp:lastModifiedBy>
  <cp:revision>11</cp:revision>
  <dcterms:created xsi:type="dcterms:W3CDTF">2023-08-20T15:57:31Z</dcterms:created>
  <dcterms:modified xsi:type="dcterms:W3CDTF">2023-08-20T20:09:42Z</dcterms:modified>
</cp:coreProperties>
</file>