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  <a:srgbClr val="7E0000"/>
    <a:srgbClr val="E66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2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80041-6F37-4688-8AD8-2282299E50F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8AB90-FD56-4588-A09A-EFE1487B4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8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8AB90-FD56-4588-A09A-EFE1487B4C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C9B1-103B-A607-C755-5404FB78E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1D6C9-681D-C5FC-5F1F-564DB586D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9422C-1C6D-8F89-3E53-4EF2BFA01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CEC1E-EBCA-591C-57FB-420673706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8AB90-FD56-4588-A09A-EFE1487B4C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CFA5-3E68-87AF-01B9-EFD26774C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329B-9E83-F26C-28BB-826AB188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AC8A-BCAE-3B87-0494-CD52581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980AB-C789-B695-E18A-14635163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94725-EB0C-AC37-6C6A-2702BA54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190B3-7FAC-DD79-D3B4-EE4DB73C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06B4C-1300-152A-B46C-52673F88B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62448-24C5-0AF7-E9A8-1D4C4B7D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3FE4-2964-A4BC-CBB1-43D6F7E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CE34-DC9D-7087-D29C-D381213C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9C100-6845-856A-5758-1F5D05DF9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8713C-742C-0C32-3AC5-60C38EED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F3D3-61D6-E913-D88E-64F9C1B9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F60E-E82E-7693-D9E9-D440CC39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191B-FEAE-9AC2-063F-B53B6613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2D6A-75F4-9B8B-BEA2-3717C312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F226-8224-AD75-D644-967FFF3B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91AA-CBE1-6EDE-A304-20C88E0A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4C8A-C185-09A9-64C7-5BB15F2E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50FC-2844-72F1-B6B1-05C2CC95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E391-B84F-3BA1-599A-E1B70738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F5C5-E312-DBED-1092-EE419E40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364F-219B-376B-960D-E3AE47AB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5804-108F-10FF-2FA1-B34F80D8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833F-3955-E7D6-8D5C-62FAC16D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2387-91B4-512A-F53D-A4CC93C21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3BAF-AB0F-589E-E686-F85716916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6150-1A49-943F-5642-5D70D9B2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E44C-9E73-EF84-7AE3-52B93B2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DB527-D0DD-720D-4882-B18C750E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985C0-DEBB-2B6F-D7A5-04D9A0C0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2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861-C0C8-D64E-B34A-D9BE5FCF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5E273-AEA6-E44C-88E4-2190AA0E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AE80B-003B-6BD1-ED1C-72CFAF54C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19A25-3C8E-778A-5CA2-E07C52F83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8FDD9-D445-7046-2DE1-7A49E0334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40668-BD66-5819-EF83-4D3499C4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4DB8F-2CE8-003A-5277-9AB160B8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55D43-2136-7814-1D5C-19B04B28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7541-C276-8B9C-4BE0-CF98C299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C344E-E04B-9286-9051-546B55AC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57172-C180-64D7-B01C-0DD4117D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76E7B-2111-F86C-424A-275820E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6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18A04-C596-6381-3436-04B26F1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4B997-2C83-5846-9B66-18B19D4F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843E1-AA6A-BBED-A1F5-97E72ED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ED34-A7B5-42B3-5970-28F622C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A1B2-31FB-66EC-D26F-AC208FF4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3036-6352-5EC1-2411-9FED4763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BA38F-44CD-0AF2-7D38-887CB84D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C2DF-F696-7DBD-793B-234B9C49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4599-2198-2FD7-E792-5A49BB2F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1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3705-40FC-6B79-5CCF-4F541A3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A98C2-7161-7A12-C0E6-04CC70DC3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0B173-ADC2-D5BA-970D-442AB27C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853B-AF18-77CF-E9AD-6CD6CDFF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A2787-51A8-DBDE-5F19-76CF47E9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083E1-D589-79AB-21AD-0890853F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EDEF7-EC21-9CC4-EEE8-CE3F085B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4893A-C20B-4E6E-56F8-6F975181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45AF-8491-C977-5553-4AD150946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C3AF-ED8A-414E-899C-27DE58C8FF8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FE08-DEF1-4E96-E023-2B3F33C03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63ED-7405-C6A1-280F-A47E77D3A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AAED-9578-4A9B-9816-EBB8A191B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7399D9-4FC0-EAC4-E4CB-C9A1306C0997}"/>
              </a:ext>
            </a:extLst>
          </p:cNvPr>
          <p:cNvSpPr/>
          <p:nvPr/>
        </p:nvSpPr>
        <p:spPr>
          <a:xfrm>
            <a:off x="56943" y="39187"/>
            <a:ext cx="1517904" cy="68013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F4BDE-BEF1-8E54-2F40-6064182F6F77}"/>
              </a:ext>
            </a:extLst>
          </p:cNvPr>
          <p:cNvSpPr/>
          <p:nvPr/>
        </p:nvSpPr>
        <p:spPr>
          <a:xfrm>
            <a:off x="1664877" y="783281"/>
            <a:ext cx="1393372" cy="1522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8C520-6D57-C1A4-AF99-C3468612B10B}"/>
              </a:ext>
            </a:extLst>
          </p:cNvPr>
          <p:cNvSpPr/>
          <p:nvPr/>
        </p:nvSpPr>
        <p:spPr>
          <a:xfrm>
            <a:off x="3179946" y="783281"/>
            <a:ext cx="1393372" cy="15229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742EB-78CC-2976-406D-865427C62F42}"/>
              </a:ext>
            </a:extLst>
          </p:cNvPr>
          <p:cNvSpPr/>
          <p:nvPr/>
        </p:nvSpPr>
        <p:spPr>
          <a:xfrm>
            <a:off x="4698379" y="783281"/>
            <a:ext cx="1393372" cy="1522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8201F-3CF5-FB93-CC2A-80677B69A1CA}"/>
              </a:ext>
            </a:extLst>
          </p:cNvPr>
          <p:cNvSpPr/>
          <p:nvPr/>
        </p:nvSpPr>
        <p:spPr>
          <a:xfrm>
            <a:off x="6207281" y="783279"/>
            <a:ext cx="1393372" cy="15229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909A2D-54BF-BFE6-AD1B-B5146E6FEEC6}"/>
              </a:ext>
            </a:extLst>
          </p:cNvPr>
          <p:cNvSpPr/>
          <p:nvPr/>
        </p:nvSpPr>
        <p:spPr>
          <a:xfrm>
            <a:off x="7717400" y="783279"/>
            <a:ext cx="1393372" cy="15229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8C043-55C5-5195-D3B4-B62AEE728143}"/>
              </a:ext>
            </a:extLst>
          </p:cNvPr>
          <p:cNvSpPr/>
          <p:nvPr/>
        </p:nvSpPr>
        <p:spPr>
          <a:xfrm>
            <a:off x="9289997" y="783279"/>
            <a:ext cx="2845059" cy="15229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55B505-0326-6DFA-53AD-49BDEA77FCB3}"/>
              </a:ext>
            </a:extLst>
          </p:cNvPr>
          <p:cNvSpPr/>
          <p:nvPr/>
        </p:nvSpPr>
        <p:spPr>
          <a:xfrm>
            <a:off x="1671547" y="2379059"/>
            <a:ext cx="3474718" cy="218661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DA667-53B0-11B5-8685-B7425408FDB6}"/>
              </a:ext>
            </a:extLst>
          </p:cNvPr>
          <p:cNvSpPr/>
          <p:nvPr/>
        </p:nvSpPr>
        <p:spPr>
          <a:xfrm>
            <a:off x="5236676" y="2402112"/>
            <a:ext cx="3474718" cy="21866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16F2A-B093-693B-E381-F447E9510454}"/>
              </a:ext>
            </a:extLst>
          </p:cNvPr>
          <p:cNvSpPr/>
          <p:nvPr/>
        </p:nvSpPr>
        <p:spPr>
          <a:xfrm>
            <a:off x="1686914" y="4638506"/>
            <a:ext cx="4450071" cy="21546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994EE-6504-7FA2-2113-6C41D909F1C6}"/>
              </a:ext>
            </a:extLst>
          </p:cNvPr>
          <p:cNvSpPr/>
          <p:nvPr/>
        </p:nvSpPr>
        <p:spPr>
          <a:xfrm>
            <a:off x="6207281" y="4638506"/>
            <a:ext cx="5927775" cy="215466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C24B4-DB2C-FFAE-6C87-3F9F76C756B4}"/>
              </a:ext>
            </a:extLst>
          </p:cNvPr>
          <p:cNvSpPr/>
          <p:nvPr/>
        </p:nvSpPr>
        <p:spPr>
          <a:xfrm>
            <a:off x="8809489" y="2402111"/>
            <a:ext cx="3333251" cy="21866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135674-168A-7A24-2CF5-C8E9149ECE8E}"/>
              </a:ext>
            </a:extLst>
          </p:cNvPr>
          <p:cNvSpPr/>
          <p:nvPr/>
        </p:nvSpPr>
        <p:spPr>
          <a:xfrm>
            <a:off x="1672561" y="58173"/>
            <a:ext cx="6540138" cy="6265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2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19FD7-D6E1-1A1E-F7EE-B019EB3C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1619A-7D60-7CCE-CF91-50957E625C64}"/>
              </a:ext>
            </a:extLst>
          </p:cNvPr>
          <p:cNvSpPr/>
          <p:nvPr/>
        </p:nvSpPr>
        <p:spPr>
          <a:xfrm>
            <a:off x="56944" y="39187"/>
            <a:ext cx="1518283" cy="68013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000BC3-5676-B5A6-95BF-1E598C7640BD}"/>
              </a:ext>
            </a:extLst>
          </p:cNvPr>
          <p:cNvSpPr/>
          <p:nvPr/>
        </p:nvSpPr>
        <p:spPr>
          <a:xfrm>
            <a:off x="1652944" y="3281517"/>
            <a:ext cx="4572000" cy="353591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62D94-0D0B-82A9-A440-AC23CB340619}"/>
              </a:ext>
            </a:extLst>
          </p:cNvPr>
          <p:cNvSpPr/>
          <p:nvPr/>
        </p:nvSpPr>
        <p:spPr>
          <a:xfrm>
            <a:off x="1626457" y="35121"/>
            <a:ext cx="6540138" cy="62652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034F75-DA9F-DBB1-E189-FFC6C1BDD048}"/>
              </a:ext>
            </a:extLst>
          </p:cNvPr>
          <p:cNvSpPr/>
          <p:nvPr/>
        </p:nvSpPr>
        <p:spPr>
          <a:xfrm>
            <a:off x="6368804" y="3281517"/>
            <a:ext cx="5766252" cy="35764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AD2B16CC-86A3-920C-A3A7-E6C5158692C2}"/>
              </a:ext>
            </a:extLst>
          </p:cNvPr>
          <p:cNvSpPr/>
          <p:nvPr/>
        </p:nvSpPr>
        <p:spPr>
          <a:xfrm rot="16200000">
            <a:off x="2730054" y="-377997"/>
            <a:ext cx="2445863" cy="4676203"/>
          </a:xfrm>
          <a:prstGeom prst="round2Same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5C467-D542-29B1-E340-F7D3F27CA561}"/>
              </a:ext>
            </a:extLst>
          </p:cNvPr>
          <p:cNvSpPr/>
          <p:nvPr/>
        </p:nvSpPr>
        <p:spPr>
          <a:xfrm>
            <a:off x="6368803" y="737174"/>
            <a:ext cx="5766252" cy="244586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4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Sukurat Bakare</cp:lastModifiedBy>
  <cp:revision>5</cp:revision>
  <dcterms:created xsi:type="dcterms:W3CDTF">2025-06-01T15:10:56Z</dcterms:created>
  <dcterms:modified xsi:type="dcterms:W3CDTF">2025-06-10T02:24:47Z</dcterms:modified>
</cp:coreProperties>
</file>