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</p:sldIdLst>
  <p:sldSz cx="12192000" cy="6858000"/>
  <p:notesSz cx="6858000" cy="185737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0072C3"/>
    <a:srgbClr val="007D79"/>
    <a:srgbClr val="D0267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93" d="100"/>
          <a:sy n="93" d="100"/>
        </p:scale>
        <p:origin x="53" y="86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08168" y="1350170"/>
            <a:ext cx="10964254" cy="2387600"/>
          </a:xfrm>
          <a:noFill/>
        </p:spPr>
        <p:txBody>
          <a:bodyPr/>
          <a:lstStyle/>
          <a:p>
            <a:r>
              <a:rPr lang="en-US" dirty="0"/>
              <a:t>STACK OVERFLOW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39132"/>
            <a:ext cx="9135454" cy="1655762"/>
          </a:xfrm>
          <a:noFill/>
        </p:spPr>
        <p:txBody>
          <a:bodyPr/>
          <a:lstStyle/>
          <a:p>
            <a:pPr algn="l"/>
            <a:r>
              <a:rPr lang="en-US" dirty="0"/>
              <a:t>LEARNER NAME: ADERSH MOHAN PUTHIYEDATH</a:t>
            </a:r>
          </a:p>
          <a:p>
            <a:pPr algn="l"/>
            <a:r>
              <a:rPr lang="en-US" dirty="0"/>
              <a:t>DATE: 09/07/2025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1690688"/>
            <a:ext cx="7068725" cy="473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DASHBOARD OVERVIEW</a:t>
            </a:r>
          </a:p>
          <a:p>
            <a:pPr marL="0" indent="0">
              <a:buNone/>
            </a:pPr>
            <a:r>
              <a:rPr lang="en-US" sz="2400" dirty="0"/>
              <a:t>The following slides present interactive dashboards created using </a:t>
            </a:r>
            <a:r>
              <a:rPr lang="en-US" sz="2400" b="1" dirty="0"/>
              <a:t>Looker Studio</a:t>
            </a:r>
            <a:r>
              <a:rPr lang="en-US" sz="2400" dirty="0"/>
              <a:t>, showcasing insights across: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Current Technology Usage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Future Technology Trends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Demographics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These dashboards highlight key patterns in technology adoption, future demand, and user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-254978"/>
            <a:ext cx="10515600" cy="1218408"/>
          </a:xfrm>
        </p:spPr>
        <p:txBody>
          <a:bodyPr anchor="ctr">
            <a:normAutofit/>
          </a:bodyPr>
          <a:lstStyle/>
          <a:p>
            <a:r>
              <a:rPr lang="en-IN" dirty="0"/>
              <a:t>CURRENT TECHNOLOGY USAGE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C7814-2767-211A-728D-6D346451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4" y="683740"/>
            <a:ext cx="11005751" cy="5655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31220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0C4AC-C129-8C0F-C092-90A49AF6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7" y="564506"/>
            <a:ext cx="11420465" cy="57289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-27834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26C5F-2FCC-D87B-BF09-DFFD007E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7" y="619896"/>
            <a:ext cx="11442128" cy="56182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Clear difference between current usage and future interest in technologies.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Strong shift toward full-stack frameworks and cloud platforms.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Growing interest in newer, performance-focused tools like Rust and Redis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Developers must constantly update their skillsets.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Recruiters should assess both experience and interest areas.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Product teams should evaluate tech stacks based on community trends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The dashboard effectively visualizes key technology trends among developers.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Insights highlight the alignment (or mismatch) between usage and aspiration.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These trends can inform hiring, education, and product development decisions.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Continuous monitoring of such trends is essential for staying competitive</a:t>
            </a:r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8B52C-A732-E5AE-FEF0-5EFE78A7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7" y="-126022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A5AA1-4DF1-3FFA-B763-163A49D6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6" y="931333"/>
            <a:ext cx="11014209" cy="53170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7" y="-226549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2D81E-4E03-2EBA-18F6-974212C1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4" y="832022"/>
            <a:ext cx="11359979" cy="54040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3928507" y="1479635"/>
            <a:ext cx="7826888" cy="507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The analysis highlights current and emerging technology trends in programming, databases, platforms, and web frameworks.</a:t>
            </a:r>
          </a:p>
          <a:p>
            <a:r>
              <a:rPr lang="en-US" sz="1900" dirty="0"/>
              <a:t>The study is based on global developer survey data and presents insights into preferences and usage patterns.</a:t>
            </a:r>
          </a:p>
          <a:p>
            <a:pPr lvl="1"/>
            <a:r>
              <a:rPr lang="en-US" sz="1500" dirty="0"/>
              <a:t>Programming languages like JavaScript, Python, and SQL remain dominant .</a:t>
            </a:r>
          </a:p>
          <a:p>
            <a:pPr lvl="1"/>
            <a:r>
              <a:rPr lang="en-US" altLang="en-US" sz="1500" dirty="0">
                <a:solidFill>
                  <a:schemeClr val="tx1"/>
                </a:solidFill>
                <a:latin typeface="+mn-lt"/>
              </a:rPr>
              <a:t>PostgreSQL and MySQL are the most used databases, with growing interest in Redis and MongoDB.</a:t>
            </a:r>
          </a:p>
          <a:p>
            <a:pPr lvl="1"/>
            <a:r>
              <a:rPr lang="en-US" sz="1500" dirty="0"/>
              <a:t>React and Node.js are among the most preferred web frameworks</a:t>
            </a:r>
            <a:r>
              <a:rPr lang="en-US" sz="1800" dirty="0"/>
              <a:t>.</a:t>
            </a:r>
          </a:p>
          <a:p>
            <a:r>
              <a:rPr lang="en-US" sz="1800" dirty="0"/>
              <a:t>The data was visualized using Looker Studio, enabling interactive insights.</a:t>
            </a:r>
          </a:p>
          <a:p>
            <a:r>
              <a:rPr lang="en-US" sz="1800" dirty="0"/>
              <a:t>The findings help recruiters, educators, and tech leaders plan skill development and hiring strategies.</a:t>
            </a:r>
          </a:p>
          <a:p>
            <a:r>
              <a:rPr lang="en-US" sz="1800" dirty="0"/>
              <a:t>The dashboard helps compare current usage vs future interest across technologies.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5" y="1544881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31F20"/>
                </a:solidFill>
                <a:latin typeface="+mn-lt"/>
              </a:rPr>
              <a:t>Understanding developer trends is critical to tracking the evolution of software development.</a:t>
            </a:r>
          </a:p>
          <a:p>
            <a:r>
              <a:rPr lang="en-US" sz="2000" dirty="0">
                <a:solidFill>
                  <a:srgbClr val="231F20"/>
                </a:solidFill>
                <a:latin typeface="+mn-lt"/>
              </a:rPr>
              <a:t>This project focuses on identifying and visualizing trends in programming languages, databases, platforms, and frameworks.</a:t>
            </a:r>
          </a:p>
          <a:p>
            <a:r>
              <a:rPr lang="en-US" sz="2000" dirty="0">
                <a:solidFill>
                  <a:srgbClr val="231F20"/>
                </a:solidFill>
                <a:latin typeface="+mn-lt"/>
              </a:rPr>
              <a:t>The insights can help businesses, educators, and learners align with industry demands.</a:t>
            </a:r>
          </a:p>
          <a:p>
            <a:r>
              <a:rPr lang="en-US" sz="2000" dirty="0">
                <a:solidFill>
                  <a:srgbClr val="231F20"/>
                </a:solidFill>
                <a:latin typeface="+mn-lt"/>
              </a:rPr>
              <a:t>Data was sourced from a global developer survey conducted by Stack Overflow.</a:t>
            </a:r>
          </a:p>
          <a:p>
            <a:pPr lvl="1"/>
            <a:r>
              <a:rPr lang="en-US" sz="1800" dirty="0">
                <a:solidFill>
                  <a:srgbClr val="231F20"/>
                </a:solidFill>
                <a:latin typeface="+mn-lt"/>
              </a:rPr>
              <a:t>Visualizations were created using Looker Studio.</a:t>
            </a:r>
          </a:p>
          <a:p>
            <a:pPr lvl="1"/>
            <a:r>
              <a:rPr lang="en-US" sz="1800" dirty="0">
                <a:solidFill>
                  <a:srgbClr val="231F20"/>
                </a:solidFill>
                <a:latin typeface="+mn-lt"/>
              </a:rPr>
              <a:t>The dashboard includes multiple tabs for different tech categories</a:t>
            </a:r>
            <a:r>
              <a:rPr lang="en-US" sz="1800" dirty="0"/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Survey data was pre-processed and cleaned using Python (Pandas).</a:t>
            </a:r>
          </a:p>
          <a:p>
            <a:r>
              <a:rPr lang="en-US" sz="2400" dirty="0"/>
              <a:t>Technology trends were analyzed by comparing current usage with future desire metrics.</a:t>
            </a:r>
          </a:p>
          <a:p>
            <a:r>
              <a:rPr lang="en-US" sz="2400" dirty="0"/>
              <a:t>The data was aggregated to rank technologies based on popularity.</a:t>
            </a:r>
            <a:endParaRPr lang="en-US" sz="2200" dirty="0"/>
          </a:p>
          <a:p>
            <a:r>
              <a:rPr lang="en-US" sz="2400" dirty="0"/>
              <a:t>The dashboard was built in Looker Studio using bar, </a:t>
            </a:r>
            <a:r>
              <a:rPr lang="en-US" sz="2400" dirty="0" err="1"/>
              <a:t>treemap</a:t>
            </a:r>
            <a:r>
              <a:rPr lang="en-US" sz="2400" dirty="0"/>
              <a:t>, and scatter plots.</a:t>
            </a:r>
          </a:p>
          <a:p>
            <a:pPr lvl="1"/>
            <a:r>
              <a:rPr lang="en-US" sz="2000" dirty="0"/>
              <a:t>Data was grouped by frequency of responses.</a:t>
            </a:r>
          </a:p>
          <a:p>
            <a:pPr lvl="1"/>
            <a:r>
              <a:rPr lang="en-US" sz="2000" dirty="0"/>
              <a:t>Top 10 items in each category were displayed for clarity.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A59B75B-28F1-4FF7-70E9-AC7124C0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07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249" y="148510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Next</a:t>
            </a:r>
            <a:r>
              <a:rPr lang="en-US" dirty="0"/>
              <a:t> </a:t>
            </a:r>
            <a:r>
              <a:rPr lang="en-US" b="1" dirty="0"/>
              <a:t>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71164-61A8-8E45-D61C-9DCF8F6B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2121983"/>
            <a:ext cx="5588000" cy="4054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EDFC6-9581-59FF-DA8C-F5AFE539F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121983"/>
            <a:ext cx="6019800" cy="40549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467" y="1507066"/>
            <a:ext cx="5605949" cy="535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Findings</a:t>
            </a:r>
            <a:endParaRPr lang="en-US" sz="1100" b="1" dirty="0">
              <a:solidFill>
                <a:srgbClr val="FF0000"/>
              </a:solidFill>
            </a:endParaRPr>
          </a:p>
          <a:p>
            <a:r>
              <a:rPr lang="en-US" sz="3000" b="1" dirty="0"/>
              <a:t>JavaScript</a:t>
            </a:r>
            <a:r>
              <a:rPr lang="en-US" sz="3000" dirty="0"/>
              <a:t> is the top language in both usage and future demand.</a:t>
            </a:r>
          </a:p>
          <a:p>
            <a:r>
              <a:rPr lang="en-US" sz="3000" b="1" dirty="0"/>
              <a:t>SQL, TypeScript, HTML/CSS, Python</a:t>
            </a:r>
            <a:r>
              <a:rPr lang="en-US" sz="3000" dirty="0"/>
              <a:t> remain consistently popular.</a:t>
            </a:r>
          </a:p>
          <a:p>
            <a:r>
              <a:rPr lang="en-US" sz="3000" b="1" dirty="0"/>
              <a:t>Go, Rust, C#</a:t>
            </a:r>
            <a:r>
              <a:rPr lang="en-US" sz="3000" dirty="0"/>
              <a:t> are rising in demand but not yet widely used.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7066"/>
            <a:ext cx="5605948" cy="482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Implications</a:t>
            </a: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Continue focusing on the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3000" b="1" dirty="0">
                <a:solidFill>
                  <a:schemeClr val="tx1"/>
                </a:solidFill>
                <a:latin typeface="Arial" panose="020B0604020202020204" pitchFamily="34" charset="0"/>
              </a:rPr>
              <a:t>JavaScript ecosystem</a:t>
            </a: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Upskill in </a:t>
            </a:r>
            <a:r>
              <a:rPr lang="en-US" altLang="en-US" sz="3000" b="1" dirty="0">
                <a:solidFill>
                  <a:schemeClr val="tx1"/>
                </a:solidFill>
                <a:latin typeface="Arial" panose="020B0604020202020204" pitchFamily="34" charset="0"/>
              </a:rPr>
              <a:t>emerging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chemeClr val="tx1"/>
                </a:solidFill>
                <a:latin typeface="Arial" panose="020B0604020202020204" pitchFamily="34" charset="0"/>
              </a:rPr>
              <a:t>  languages</a:t>
            </a: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 like Go and Rust.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Strong need for </a:t>
            </a:r>
            <a:r>
              <a:rPr lang="en-US" altLang="en-US" sz="3000" b="1" dirty="0">
                <a:solidFill>
                  <a:schemeClr val="tx1"/>
                </a:solidFill>
                <a:latin typeface="Arial" panose="020B0604020202020204" pitchFamily="34" charset="0"/>
              </a:rPr>
              <a:t>data and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chemeClr val="tx1"/>
                </a:solidFill>
                <a:latin typeface="Arial" panose="020B0604020202020204" pitchFamily="34" charset="0"/>
              </a:rPr>
              <a:t>   scripting skills</a:t>
            </a: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3000" dirty="0" err="1">
                <a:solidFill>
                  <a:schemeClr val="tx1"/>
                </a:solidFill>
                <a:latin typeface="Arial" panose="020B0604020202020204" pitchFamily="34" charset="0"/>
              </a:rPr>
              <a:t>SQL,Python</a:t>
            </a: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   Bash).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316" y="1456117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983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CAED7B-BB71-C1D3-8BE0-AE0E11A25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22" y="1958056"/>
            <a:ext cx="5485078" cy="4218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351785-DBAA-0DB9-C485-01B85CF2B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541" y="1991773"/>
            <a:ext cx="5744537" cy="4295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749" y="1619251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is the most used and most desired database by a wide margin.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Redis and SQLite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are seeing increased demand for future use.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SupaBase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appears in future trends but is not yet widely used.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619251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Focus on </a:t>
            </a:r>
            <a:r>
              <a:rPr lang="en-US" b="1" dirty="0"/>
              <a:t>PostgreSQL</a:t>
            </a:r>
            <a:r>
              <a:rPr lang="en-US" dirty="0"/>
              <a:t> skills for both current and future roles.</a:t>
            </a:r>
          </a:p>
          <a:p>
            <a:r>
              <a:rPr lang="en-US" dirty="0"/>
              <a:t>Explore </a:t>
            </a:r>
            <a:r>
              <a:rPr lang="en-US" b="1" dirty="0"/>
              <a:t>Redis and SQLite</a:t>
            </a:r>
            <a:r>
              <a:rPr lang="en-US" dirty="0"/>
              <a:t> for lightweight, high-performance use cases.</a:t>
            </a:r>
          </a:p>
          <a:p>
            <a:r>
              <a:rPr lang="en-US" dirty="0"/>
              <a:t>Keep an eye on </a:t>
            </a:r>
            <a:r>
              <a:rPr lang="en-US" b="1" dirty="0"/>
              <a:t>emerging platforms</a:t>
            </a:r>
            <a:r>
              <a:rPr lang="en-US" dirty="0"/>
              <a:t> like </a:t>
            </a:r>
            <a:r>
              <a:rPr lang="en-US" dirty="0" err="1"/>
              <a:t>SupaBase</a:t>
            </a:r>
            <a:r>
              <a:rPr lang="en-US" dirty="0"/>
              <a:t> in modern app development.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894D26-8C80-94EC-114C-25ADE0DAB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96</TotalTime>
  <Words>708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STACK OVERFLOW  ANALYSIS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TRENDS</vt:lpstr>
      <vt:lpstr>DEMOGRAPHICS</vt:lpstr>
      <vt:lpstr>DISCUSSION</vt:lpstr>
      <vt:lpstr>OVERALL FINDINGS &amp; IMPLICATIONS</vt:lpstr>
      <vt:lpstr>CONCLUSION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Adersh Mohan Puthiyedath</cp:lastModifiedBy>
  <cp:revision>4</cp:revision>
  <dcterms:created xsi:type="dcterms:W3CDTF">2024-10-30T05:40:03Z</dcterms:created>
  <dcterms:modified xsi:type="dcterms:W3CDTF">2025-07-09T07:22:49Z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