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8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20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4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4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0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96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33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Analisis</a:t>
            </a:r>
            <a:r>
              <a:rPr dirty="0"/>
              <a:t> Data: Dataset Iris</a:t>
            </a:r>
            <a:br>
              <a:rPr lang="en-US" dirty="0"/>
            </a:br>
            <a:r>
              <a:rPr lang="en-US" sz="2000" dirty="0">
                <a:highlight>
                  <a:srgbClr val="00FF00"/>
                </a:highlight>
              </a:rPr>
              <a:t>By : Ade Sartika Johanna Lumbantobing</a:t>
            </a:r>
            <a:endParaRPr sz="2000" dirty="0">
              <a:highlight>
                <a:srgbClr val="00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Proyek</a:t>
            </a:r>
            <a:r>
              <a:rPr dirty="0"/>
              <a:t>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bertujuan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Menganalisis</a:t>
            </a:r>
            <a:r>
              <a:rPr dirty="0"/>
              <a:t> dataset Iris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klasifikasi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Menerapkan</a:t>
            </a:r>
            <a:r>
              <a:rPr dirty="0"/>
              <a:t> model Machine Learning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memprediksi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Mengevaluasi</a:t>
            </a:r>
            <a:r>
              <a:rPr dirty="0"/>
              <a:t> </a:t>
            </a:r>
            <a:r>
              <a:rPr dirty="0" err="1"/>
              <a:t>performa</a:t>
            </a:r>
            <a:r>
              <a:rPr dirty="0"/>
              <a:t> model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metrik</a:t>
            </a:r>
            <a:r>
              <a:rPr dirty="0"/>
              <a:t> </a:t>
            </a:r>
            <a:r>
              <a:rPr dirty="0" err="1"/>
              <a:t>evaluasi</a:t>
            </a:r>
            <a:r>
              <a:rPr dirty="0"/>
              <a:t> yang </a:t>
            </a:r>
            <a:r>
              <a:rPr dirty="0" err="1"/>
              <a:t>sesuai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0013"/>
            <a:ext cx="7704667" cy="814387"/>
          </a:xfrm>
        </p:spPr>
        <p:txBody>
          <a:bodyPr/>
          <a:lstStyle/>
          <a:p>
            <a:r>
              <a:rPr dirty="0"/>
              <a:t>Confusion Matrix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33" y="885825"/>
            <a:ext cx="7315200" cy="44529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71713" y="5472112"/>
            <a:ext cx="6152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Visualisasi</a:t>
            </a:r>
            <a:r>
              <a:rPr dirty="0"/>
              <a:t> Confusion Matrix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prediksi</a:t>
            </a:r>
            <a:r>
              <a:rPr dirty="0"/>
              <a:t> model.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71587"/>
          </a:xfrm>
        </p:spPr>
        <p:txBody>
          <a:bodyPr/>
          <a:lstStyle/>
          <a:p>
            <a:r>
              <a:rPr dirty="0"/>
              <a:t>Classification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7F826-1F56-42E6-85D9-9E8C596C1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3" y="1728789"/>
            <a:ext cx="6520086" cy="4300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870" y="2285999"/>
            <a:ext cx="7704667" cy="299944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Model Random Forest </a:t>
            </a:r>
            <a:r>
              <a:rPr dirty="0" err="1"/>
              <a:t>berhasil</a:t>
            </a:r>
            <a:r>
              <a:rPr dirty="0"/>
              <a:t> </a:t>
            </a:r>
            <a:r>
              <a:rPr dirty="0" err="1"/>
              <a:t>mencapai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 </a:t>
            </a:r>
            <a:r>
              <a:rPr dirty="0" err="1"/>
              <a:t>tinggi</a:t>
            </a:r>
            <a:r>
              <a:rPr dirty="0"/>
              <a:t> pada dataset Iris.</a:t>
            </a:r>
          </a:p>
          <a:p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Setosa</a:t>
            </a:r>
            <a:r>
              <a:rPr dirty="0"/>
              <a:t> sangat </a:t>
            </a:r>
            <a:r>
              <a:rPr dirty="0" err="1"/>
              <a:t>akurat</a:t>
            </a:r>
            <a:r>
              <a:rPr dirty="0"/>
              <a:t>, </a:t>
            </a:r>
            <a:r>
              <a:rPr dirty="0" err="1"/>
              <a:t>dengan</a:t>
            </a:r>
            <a:r>
              <a:rPr dirty="0"/>
              <a:t> </a:t>
            </a:r>
            <a:r>
              <a:rPr dirty="0" err="1"/>
              <a:t>hampir</a:t>
            </a:r>
            <a:r>
              <a:rPr dirty="0"/>
              <a:t>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ada</a:t>
            </a:r>
            <a:r>
              <a:rPr dirty="0"/>
              <a:t> </a:t>
            </a:r>
            <a:r>
              <a:rPr dirty="0" err="1"/>
              <a:t>kesalahan</a:t>
            </a:r>
            <a:r>
              <a:rPr dirty="0"/>
              <a:t>.</a:t>
            </a:r>
          </a:p>
          <a:p>
            <a:r>
              <a:rPr dirty="0" err="1"/>
              <a:t>Beberapa</a:t>
            </a:r>
            <a:r>
              <a:rPr dirty="0"/>
              <a:t> </a:t>
            </a:r>
            <a:r>
              <a:rPr dirty="0" err="1"/>
              <a:t>kesalahan</a:t>
            </a:r>
            <a:r>
              <a:rPr dirty="0"/>
              <a:t> </a:t>
            </a:r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terjadi</a:t>
            </a:r>
            <a:r>
              <a:rPr dirty="0"/>
              <a:t> </a:t>
            </a:r>
            <a:r>
              <a:rPr dirty="0" err="1"/>
              <a:t>antara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Versicolor dan Virginica.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00162"/>
          </a:xfrm>
        </p:spPr>
        <p:txBody>
          <a:bodyPr/>
          <a:lstStyle/>
          <a:p>
            <a:r>
              <a:rPr dirty="0"/>
              <a:t>Saran </a:t>
            </a:r>
            <a:r>
              <a:rPr dirty="0" err="1"/>
              <a:t>Pengembangan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14992"/>
            <a:ext cx="7704667" cy="302801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dirty="0" err="1"/>
              <a:t>Eksplorasi</a:t>
            </a:r>
            <a:r>
              <a:rPr dirty="0"/>
              <a:t> model lain </a:t>
            </a:r>
            <a:r>
              <a:rPr dirty="0" err="1"/>
              <a:t>seperti</a:t>
            </a:r>
            <a:r>
              <a:rPr dirty="0"/>
              <a:t> SVM </a:t>
            </a:r>
            <a:r>
              <a:rPr dirty="0" err="1"/>
              <a:t>atau</a:t>
            </a:r>
            <a:r>
              <a:rPr dirty="0"/>
              <a:t> K-Nearest Neighbors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perbandingan</a:t>
            </a:r>
            <a:r>
              <a:rPr dirty="0"/>
              <a:t>.</a:t>
            </a:r>
          </a:p>
          <a:p>
            <a:r>
              <a:rPr dirty="0" err="1"/>
              <a:t>Lakukan</a:t>
            </a:r>
            <a:r>
              <a:rPr dirty="0"/>
              <a:t> tuning hyperparameter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meningkatkan</a:t>
            </a:r>
            <a:r>
              <a:rPr dirty="0"/>
              <a:t> </a:t>
            </a:r>
            <a:r>
              <a:rPr dirty="0" err="1"/>
              <a:t>akurasi</a:t>
            </a:r>
            <a:r>
              <a:rPr dirty="0"/>
              <a:t>.</a:t>
            </a:r>
          </a:p>
          <a:p>
            <a:r>
              <a:rPr dirty="0" err="1"/>
              <a:t>Tambahkan</a:t>
            </a:r>
            <a:r>
              <a:rPr dirty="0"/>
              <a:t> </a:t>
            </a:r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tambahan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insight yang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mendalam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3435-6040-4BC7-9909-9E842048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FF00FF"/>
                </a:highlight>
              </a:rPr>
              <a:t>Thank</a:t>
            </a:r>
            <a:r>
              <a:rPr lang="en-US" dirty="0">
                <a:highlight>
                  <a:srgbClr val="FF00FF"/>
                </a:highlight>
              </a:rPr>
              <a:t> You For Attention</a:t>
            </a:r>
            <a:r>
              <a:rPr lang="en-US" dirty="0"/>
              <a:t>🕊️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41E-50FA-4436-9573-DAD53CAE5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238375"/>
            <a:ext cx="7704667" cy="3332816"/>
          </a:xfrm>
        </p:spPr>
        <p:txBody>
          <a:bodyPr/>
          <a:lstStyle/>
          <a:p>
            <a:endParaRPr lang="en-US" dirty="0"/>
          </a:p>
          <a:p>
            <a:pPr>
              <a:defRPr sz="1600"/>
            </a:pPr>
            <a:r>
              <a:rPr lang="en-US" sz="3200" dirty="0"/>
              <a:t>📧 Email: adesartika33@gmail.com</a:t>
            </a:r>
          </a:p>
          <a:p>
            <a:pPr>
              <a:defRPr sz="1600"/>
            </a:pPr>
            <a:r>
              <a:rPr lang="en-US" sz="3200" dirty="0"/>
              <a:t>📷 Instagram: </a:t>
            </a:r>
            <a:r>
              <a:rPr lang="en-US" sz="3200" dirty="0" err="1"/>
              <a:t>johanna_lumbantobing</a:t>
            </a:r>
            <a:endParaRPr lang="en-US" sz="3200" dirty="0"/>
          </a:p>
          <a:p>
            <a:pPr>
              <a:defRPr sz="1600"/>
            </a:pPr>
            <a:r>
              <a:rPr lang="en-US" sz="3200" dirty="0"/>
              <a:t>🔗 LinkedIn: </a:t>
            </a:r>
            <a:r>
              <a:rPr lang="en-US" sz="3200" dirty="0" err="1"/>
              <a:t>johanna</a:t>
            </a:r>
            <a:r>
              <a:rPr lang="en-US" sz="3200" dirty="0"/>
              <a:t> lumbantobing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1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5139-ED88-44C3-9EEE-A613C1AF7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" y="427018"/>
            <a:ext cx="8603674" cy="1739347"/>
          </a:xfrm>
        </p:spPr>
        <p:txBody>
          <a:bodyPr/>
          <a:lstStyle/>
          <a:p>
            <a:r>
              <a:rPr lang="en-US" cap="none" dirty="0">
                <a:solidFill>
                  <a:schemeClr val="accent6">
                    <a:lumMod val="50000"/>
                  </a:schemeClr>
                </a:solidFill>
              </a:rPr>
              <a:t>Link </a:t>
            </a:r>
            <a:r>
              <a:rPr lang="en-US" cap="none" dirty="0" err="1">
                <a:solidFill>
                  <a:schemeClr val="accent6">
                    <a:lumMod val="50000"/>
                  </a:schemeClr>
                </a:solidFill>
              </a:rPr>
              <a:t>github</a:t>
            </a:r>
            <a:endParaRPr lang="en-US" cap="non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2C998-EE2A-495D-BAA8-6D12DAF7B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7" y="2355828"/>
            <a:ext cx="6858000" cy="130925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FF00"/>
                </a:highlight>
              </a:rPr>
              <a:t>https://github.com/Adesartika33/Proyek-Analisis-Data-Dataset-Iris</a:t>
            </a:r>
          </a:p>
        </p:txBody>
      </p:sp>
    </p:spTree>
    <p:extLst>
      <p:ext uri="{BB962C8B-B14F-4D97-AF65-F5344CB8AC3E}">
        <p14:creationId xmlns:p14="http://schemas.microsoft.com/office/powerpoint/2010/main" val="337156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Tentang</a:t>
            </a:r>
            <a:r>
              <a:rPr dirty="0"/>
              <a:t> Dataset Iris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85938"/>
            <a:ext cx="7704667" cy="4457699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Dataset Iris </a:t>
            </a:r>
            <a:r>
              <a:rPr dirty="0" err="1"/>
              <a:t>adalah</a:t>
            </a:r>
            <a:r>
              <a:rPr dirty="0"/>
              <a:t> dataset </a:t>
            </a:r>
            <a:r>
              <a:rPr dirty="0" err="1"/>
              <a:t>klasik</a:t>
            </a:r>
            <a:r>
              <a:rPr dirty="0"/>
              <a:t> yang </a:t>
            </a:r>
            <a:r>
              <a:rPr dirty="0" err="1"/>
              <a:t>berisi</a:t>
            </a:r>
            <a:r>
              <a:rPr dirty="0"/>
              <a:t> data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tiga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</a:t>
            </a:r>
            <a:r>
              <a:rPr dirty="0" err="1"/>
              <a:t>bunga</a:t>
            </a:r>
            <a:r>
              <a:rPr dirty="0"/>
              <a:t> iris:</a:t>
            </a:r>
          </a:p>
          <a:p>
            <a:r>
              <a:rPr dirty="0"/>
              <a:t>- </a:t>
            </a:r>
            <a:r>
              <a:rPr dirty="0" err="1"/>
              <a:t>Setosa</a:t>
            </a:r>
            <a:endParaRPr dirty="0"/>
          </a:p>
          <a:p>
            <a:r>
              <a:rPr dirty="0"/>
              <a:t>- Versicolor</a:t>
            </a:r>
          </a:p>
          <a:p>
            <a:r>
              <a:rPr dirty="0"/>
              <a:t>- Virginica</a:t>
            </a:r>
          </a:p>
          <a:p>
            <a:endParaRPr dirty="0"/>
          </a:p>
          <a:p>
            <a:r>
              <a:rPr dirty="0"/>
              <a:t>Fitur yang </a:t>
            </a:r>
            <a:r>
              <a:rPr dirty="0" err="1"/>
              <a:t>digunakan</a:t>
            </a:r>
            <a:r>
              <a:rPr dirty="0"/>
              <a:t>:</a:t>
            </a:r>
          </a:p>
          <a:p>
            <a:r>
              <a:rPr dirty="0"/>
              <a:t>- Sepal length (cm)</a:t>
            </a:r>
          </a:p>
          <a:p>
            <a:r>
              <a:rPr dirty="0"/>
              <a:t>- Sepal width (cm)</a:t>
            </a:r>
          </a:p>
          <a:p>
            <a:r>
              <a:rPr dirty="0"/>
              <a:t>- Petal length (cm)</a:t>
            </a:r>
          </a:p>
          <a:p>
            <a:r>
              <a:rPr dirty="0"/>
              <a:t>- Petal width (cm)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1: Import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import pandas as pd</a:t>
            </a:r>
          </a:p>
          <a:p>
            <a:r>
              <a:rPr dirty="0"/>
              <a:t>from </a:t>
            </a:r>
            <a:r>
              <a:rPr dirty="0" err="1"/>
              <a:t>sklearn</a:t>
            </a:r>
            <a:r>
              <a:rPr dirty="0"/>
              <a:t> import datasets</a:t>
            </a:r>
          </a:p>
          <a:p>
            <a:r>
              <a:rPr dirty="0"/>
              <a:t>from </a:t>
            </a:r>
            <a:r>
              <a:rPr dirty="0" err="1"/>
              <a:t>sklearn.model_selection</a:t>
            </a:r>
            <a:r>
              <a:rPr dirty="0"/>
              <a:t> import </a:t>
            </a:r>
            <a:r>
              <a:rPr dirty="0" err="1"/>
              <a:t>train_test_split</a:t>
            </a:r>
            <a:endParaRPr dirty="0"/>
          </a:p>
          <a:p>
            <a:r>
              <a:rPr dirty="0"/>
              <a:t>from </a:t>
            </a:r>
            <a:r>
              <a:rPr dirty="0" err="1"/>
              <a:t>sklearn.ensemble</a:t>
            </a:r>
            <a:r>
              <a:rPr dirty="0"/>
              <a:t> import </a:t>
            </a:r>
            <a:r>
              <a:rPr dirty="0" err="1"/>
              <a:t>RandomForestClassifier</a:t>
            </a:r>
            <a:endParaRPr dirty="0"/>
          </a:p>
          <a:p>
            <a:r>
              <a:rPr dirty="0"/>
              <a:t>from </a:t>
            </a:r>
            <a:r>
              <a:rPr dirty="0" err="1"/>
              <a:t>sklearn.metrics</a:t>
            </a:r>
            <a:r>
              <a:rPr dirty="0"/>
              <a:t> import </a:t>
            </a:r>
            <a:r>
              <a:rPr dirty="0" err="1"/>
              <a:t>classification_report</a:t>
            </a:r>
            <a:r>
              <a:rPr dirty="0"/>
              <a:t>, </a:t>
            </a:r>
            <a:r>
              <a:rPr dirty="0" err="1"/>
              <a:t>confusion_matrix</a:t>
            </a:r>
            <a:endParaRPr dirty="0"/>
          </a:p>
          <a:p>
            <a:r>
              <a:rPr dirty="0"/>
              <a:t>import </a:t>
            </a:r>
            <a:r>
              <a:rPr dirty="0" err="1"/>
              <a:t>matplotlib.pyplot</a:t>
            </a:r>
            <a:r>
              <a:rPr dirty="0"/>
              <a:t> as </a:t>
            </a:r>
            <a:r>
              <a:rPr dirty="0" err="1"/>
              <a:t>plt</a:t>
            </a:r>
            <a:endParaRPr dirty="0"/>
          </a:p>
          <a:p>
            <a:r>
              <a:rPr dirty="0"/>
              <a:t>import seaborn as </a:t>
            </a:r>
            <a:r>
              <a:rPr dirty="0" err="1"/>
              <a:t>sns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2: </a:t>
            </a:r>
            <a:r>
              <a:rPr dirty="0" err="1"/>
              <a:t>Memuat</a:t>
            </a:r>
            <a:r>
              <a:rPr dirty="0"/>
              <a:t>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66925"/>
            <a:ext cx="7704667" cy="3332816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# </a:t>
            </a:r>
            <a:r>
              <a:rPr dirty="0" err="1"/>
              <a:t>Memuat</a:t>
            </a:r>
            <a:r>
              <a:rPr dirty="0"/>
              <a:t> dataset Iris</a:t>
            </a:r>
          </a:p>
          <a:p>
            <a:r>
              <a:rPr dirty="0"/>
              <a:t>iris = </a:t>
            </a:r>
            <a:r>
              <a:rPr dirty="0" err="1"/>
              <a:t>datasets.load_iris</a:t>
            </a:r>
            <a:r>
              <a:rPr dirty="0"/>
              <a:t>()</a:t>
            </a:r>
          </a:p>
          <a:p>
            <a:r>
              <a:rPr dirty="0"/>
              <a:t>X = </a:t>
            </a:r>
            <a:r>
              <a:rPr dirty="0" err="1"/>
              <a:t>iris.data</a:t>
            </a:r>
            <a:endParaRPr dirty="0"/>
          </a:p>
          <a:p>
            <a:r>
              <a:rPr dirty="0"/>
              <a:t>y = </a:t>
            </a:r>
            <a:r>
              <a:rPr dirty="0" err="1"/>
              <a:t>iris.target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3: </a:t>
            </a:r>
            <a:r>
              <a:rPr dirty="0" err="1"/>
              <a:t>Eksplorasi</a:t>
            </a:r>
            <a:r>
              <a:rPr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721" y="2071687"/>
            <a:ext cx="7704667" cy="2347913"/>
          </a:xfrm>
        </p:spPr>
        <p:txBody>
          <a:bodyPr/>
          <a:lstStyle/>
          <a:p>
            <a:endParaRPr dirty="0"/>
          </a:p>
          <a:p>
            <a:r>
              <a:rPr dirty="0"/>
              <a:t>Data </a:t>
            </a:r>
            <a:r>
              <a:rPr dirty="0" err="1"/>
              <a:t>awal</a:t>
            </a:r>
            <a:r>
              <a:rPr dirty="0"/>
              <a:t> dan </a:t>
            </a:r>
            <a:r>
              <a:rPr dirty="0" err="1"/>
              <a:t>deskripsi</a:t>
            </a:r>
            <a:r>
              <a:rPr dirty="0"/>
              <a:t> </a:t>
            </a:r>
            <a:r>
              <a:rPr dirty="0" err="1"/>
              <a:t>statistik</a:t>
            </a:r>
            <a:r>
              <a:rPr dirty="0"/>
              <a:t> </a:t>
            </a:r>
            <a:r>
              <a:rPr dirty="0" err="1"/>
              <a:t>digunakan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memahami</a:t>
            </a:r>
            <a:r>
              <a:rPr dirty="0"/>
              <a:t> </a:t>
            </a:r>
            <a:r>
              <a:rPr dirty="0" err="1"/>
              <a:t>distribusi</a:t>
            </a:r>
            <a:r>
              <a:rPr dirty="0"/>
              <a:t> </a:t>
            </a:r>
            <a:r>
              <a:rPr dirty="0" err="1"/>
              <a:t>fitur</a:t>
            </a:r>
            <a:r>
              <a:rPr dirty="0"/>
              <a:t> dan target.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14326"/>
            <a:ext cx="7704667" cy="1057274"/>
          </a:xfrm>
        </p:spPr>
        <p:txBody>
          <a:bodyPr/>
          <a:lstStyle/>
          <a:p>
            <a:r>
              <a:rPr dirty="0" err="1"/>
              <a:t>Visualisasi</a:t>
            </a:r>
            <a:r>
              <a:rPr dirty="0"/>
              <a:t> </a:t>
            </a:r>
            <a:r>
              <a:rPr dirty="0" err="1"/>
              <a:t>Sebaran</a:t>
            </a:r>
            <a:r>
              <a:rPr dirty="0"/>
              <a:t> Data</a:t>
            </a:r>
          </a:p>
        </p:txBody>
      </p:sp>
      <p:pic>
        <p:nvPicPr>
          <p:cNvPr id="3" name="Picture 2" descr="sebaran_sep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7" y="1371600"/>
            <a:ext cx="7315200" cy="44862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0212" y="6072186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Sebaran</a:t>
            </a:r>
            <a:r>
              <a:rPr dirty="0"/>
              <a:t> Sepal Length vs Sepal Width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ketiga</a:t>
            </a:r>
            <a:r>
              <a:rPr dirty="0"/>
              <a:t> </a:t>
            </a:r>
            <a:r>
              <a:rPr dirty="0" err="1"/>
              <a:t>spesies</a:t>
            </a:r>
            <a:r>
              <a:rPr dirty="0"/>
              <a:t> iris.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4: Split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2570816"/>
          </a:xfrm>
        </p:spPr>
        <p:txBody>
          <a:bodyPr/>
          <a:lstStyle/>
          <a:p>
            <a:r>
              <a:rPr lang="it-IT" dirty="0"/>
              <a:t># Membagi dataset menjadi data latih dan uji</a:t>
            </a:r>
          </a:p>
          <a:p>
            <a:endParaRPr dirty="0"/>
          </a:p>
          <a:p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X_test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, </a:t>
            </a:r>
            <a:r>
              <a:rPr dirty="0" err="1"/>
              <a:t>y_test</a:t>
            </a:r>
            <a:r>
              <a:rPr dirty="0"/>
              <a:t> = </a:t>
            </a:r>
            <a:r>
              <a:rPr dirty="0" err="1"/>
              <a:t>train_test_split</a:t>
            </a:r>
            <a:r>
              <a:rPr dirty="0"/>
              <a:t>(X, y, </a:t>
            </a:r>
            <a:r>
              <a:rPr dirty="0" err="1"/>
              <a:t>test_size</a:t>
            </a:r>
            <a:r>
              <a:rPr dirty="0"/>
              <a:t>=0.3, </a:t>
            </a:r>
            <a:r>
              <a:rPr dirty="0" err="1"/>
              <a:t>random_state</a:t>
            </a:r>
            <a:r>
              <a:rPr dirty="0"/>
              <a:t>=42)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5: </a:t>
            </a:r>
            <a:r>
              <a:rPr dirty="0" err="1"/>
              <a:t>Pelatihan</a:t>
            </a:r>
            <a:r>
              <a:rPr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008" y="2350761"/>
            <a:ext cx="7704667" cy="2156478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# </a:t>
            </a:r>
            <a:r>
              <a:rPr dirty="0" err="1"/>
              <a:t>Melatih</a:t>
            </a:r>
            <a:r>
              <a:rPr dirty="0"/>
              <a:t> model Random Forest</a:t>
            </a:r>
          </a:p>
          <a:p>
            <a:r>
              <a:rPr dirty="0"/>
              <a:t>model = </a:t>
            </a:r>
            <a:r>
              <a:rPr dirty="0" err="1"/>
              <a:t>RandomForestClassifier</a:t>
            </a:r>
            <a:r>
              <a:rPr dirty="0"/>
              <a:t>(</a:t>
            </a:r>
            <a:r>
              <a:rPr dirty="0" err="1"/>
              <a:t>random_state</a:t>
            </a:r>
            <a:r>
              <a:rPr dirty="0"/>
              <a:t>=42)</a:t>
            </a:r>
          </a:p>
          <a:p>
            <a:r>
              <a:rPr dirty="0" err="1"/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Langkah 6: </a:t>
            </a:r>
            <a:r>
              <a:rPr dirty="0" err="1"/>
              <a:t>Evaluasi</a:t>
            </a:r>
            <a:r>
              <a:rPr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20247"/>
            <a:ext cx="7704667" cy="2299353"/>
          </a:xfrm>
        </p:spPr>
        <p:txBody>
          <a:bodyPr/>
          <a:lstStyle/>
          <a:p>
            <a:endParaRPr dirty="0"/>
          </a:p>
          <a:p>
            <a:r>
              <a:rPr dirty="0"/>
              <a:t>Hasil </a:t>
            </a:r>
            <a:r>
              <a:rPr dirty="0" err="1"/>
              <a:t>evaluasi</a:t>
            </a:r>
            <a:r>
              <a:rPr dirty="0"/>
              <a:t> </a:t>
            </a:r>
            <a:r>
              <a:rPr dirty="0" err="1"/>
              <a:t>menggunakan</a:t>
            </a:r>
            <a:r>
              <a:rPr dirty="0"/>
              <a:t> Confusion Matrix dan Classification Report.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104</TotalTime>
  <Words>419</Words>
  <Application>Microsoft Office PowerPoint</Application>
  <PresentationFormat>On-screen Show (4:3)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Proyek Analisis Data: Dataset Iris By : Ade Sartika Johanna Lumbantobing</vt:lpstr>
      <vt:lpstr>Tentang Dataset Iris</vt:lpstr>
      <vt:lpstr>Langkah 1: Import Library</vt:lpstr>
      <vt:lpstr>Langkah 2: Memuat Dataset</vt:lpstr>
      <vt:lpstr>Langkah 3: Eksplorasi Data</vt:lpstr>
      <vt:lpstr>Visualisasi Sebaran Data</vt:lpstr>
      <vt:lpstr>Langkah 4: Split Data</vt:lpstr>
      <vt:lpstr>Langkah 5: Pelatihan Model</vt:lpstr>
      <vt:lpstr>Langkah 6: Evaluasi Model</vt:lpstr>
      <vt:lpstr>Confusion Matrix</vt:lpstr>
      <vt:lpstr>Classification Report</vt:lpstr>
      <vt:lpstr>Kesimpulan</vt:lpstr>
      <vt:lpstr>Saran Pengembangan</vt:lpstr>
      <vt:lpstr>Thank You For Attention🕊️</vt:lpstr>
      <vt:lpstr>Link github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Proyek Analisis Data: Dataset Iris By : Ade Sartika Johanna Lumbantobing</dc:title>
  <dc:subject/>
  <dc:creator>TIKA TOBING</dc:creator>
  <cp:keywords/>
  <dc:description>generated using python-pptx</dc:description>
  <cp:lastModifiedBy>ade sartika</cp:lastModifiedBy>
  <cp:revision>6</cp:revision>
  <dcterms:created xsi:type="dcterms:W3CDTF">2013-01-27T09:14:16Z</dcterms:created>
  <dcterms:modified xsi:type="dcterms:W3CDTF">2025-02-26T15:35:27Z</dcterms:modified>
  <cp:category/>
</cp:coreProperties>
</file>