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A SOLUCIONAR	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Gestión de un Software Informático, que permita, mediante una plataforma,  el  </a:t>
            </a:r>
            <a:r>
              <a:rPr lang="es-ES" b="1" dirty="0"/>
              <a:t>envío de información vía emails masivos</a:t>
            </a:r>
            <a:r>
              <a:rPr lang="es-ES" dirty="0"/>
              <a:t> y  </a:t>
            </a:r>
            <a:r>
              <a:rPr lang="es-ES" b="1" dirty="0"/>
              <a:t>subir contenidos simultáneos a plataforma web y redes sociales  </a:t>
            </a:r>
            <a:r>
              <a:rPr lang="es-ES" dirty="0"/>
              <a:t>,</a:t>
            </a:r>
            <a:r>
              <a:rPr lang="es-ES" dirty="0" err="1"/>
              <a:t>facebook</a:t>
            </a:r>
            <a:r>
              <a:rPr lang="es-ES" dirty="0"/>
              <a:t>, </a:t>
            </a:r>
            <a:r>
              <a:rPr lang="es-ES" dirty="0" err="1"/>
              <a:t>twitter</a:t>
            </a:r>
            <a:r>
              <a:rPr lang="es-ES" dirty="0"/>
              <a:t>, </a:t>
            </a:r>
            <a:r>
              <a:rPr lang="es-ES" dirty="0" err="1"/>
              <a:t>instagram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 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una base de datos que contenga correos electrónicos de empresas, socios y clientes.</a:t>
            </a:r>
          </a:p>
          <a:p>
            <a:r>
              <a:rPr lang="es-ES" dirty="0"/>
              <a:t>Selección y filtrado de destinatarios </a:t>
            </a:r>
          </a:p>
          <a:p>
            <a:r>
              <a:rPr lang="es-ES" dirty="0"/>
              <a:t>Envío masivo de correo electrónico</a:t>
            </a:r>
          </a:p>
          <a:p>
            <a:r>
              <a:rPr lang="es-ES" dirty="0"/>
              <a:t>Posteo único escrito en la plataforma, para luego ser replicado de forma automática en Facebook , Twitter e Instagram.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wsadsadasdsad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vista controlador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Desarrollo ágil: Programación extrema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75" y="3276421"/>
            <a:ext cx="3210306" cy="32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  <a:p>
            <a:r>
              <a:rPr lang="es-ES" dirty="0"/>
              <a:t>Nodejs</a:t>
            </a:r>
          </a:p>
          <a:p>
            <a:r>
              <a:rPr lang="es-ES" dirty="0"/>
              <a:t>MongoDB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5FADB8-E7E6-47B4-991E-0327DDE0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27" y="4779523"/>
            <a:ext cx="1608243" cy="1608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4E0413-E25F-45EE-AEB8-42F621FA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2273945" cy="13929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41719C-2E66-42C6-A655-5653DDF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4" y="4043916"/>
            <a:ext cx="3079456" cy="3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FB7-DA33-4C53-8400-93E8AD25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B208B-DE37-4A97-8257-27AAFE2B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446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1184</TotalTime>
  <Words>118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Presentación de PowerPoint</vt:lpstr>
      <vt:lpstr> CLIENTE </vt:lpstr>
      <vt:lpstr>PROBLEMA A SOLUCIONAR </vt:lpstr>
      <vt:lpstr>REQUERIMIENTOS funcionales</vt:lpstr>
      <vt:lpstr>Requerimientos no funcionales</vt:lpstr>
      <vt:lpstr>Arquitectura y metodología</vt:lpstr>
      <vt:lpstr>Herramientas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ADOLFO ESTEBAN CANOLES DE LA FUENTE</cp:lastModifiedBy>
  <cp:revision>9</cp:revision>
  <dcterms:created xsi:type="dcterms:W3CDTF">2018-09-05T19:27:21Z</dcterms:created>
  <dcterms:modified xsi:type="dcterms:W3CDTF">2018-09-06T15:11:27Z</dcterms:modified>
</cp:coreProperties>
</file>