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83197-8038-4BF0-BA64-2308101F4C88}" v="120" dt="2020-07-07T07:39:02.897"/>
    <p1510:client id="{390F9CF2-E053-4DB3-A5C3-34154BD841CC}" v="17" dt="2020-08-22T10:39:01.508"/>
    <p1510:client id="{4FEB8FF3-193A-47D5-AFB6-578B77BF5BB1}" v="21" dt="2020-08-23T07:33:33.873"/>
    <p1510:client id="{5B0879E3-DC8D-4AEE-9886-1038AAD53747}" v="494" dt="2020-08-23T03:50:43.652"/>
    <p1510:client id="{7B7C1B58-7012-4E80-97C9-A0CBD4E2AA1A}" v="755" dt="2020-07-05T13:53:38.133"/>
    <p1510:client id="{A452981B-276C-4C1C-808C-AD5C1E17623D}" v="2235" dt="2020-07-06T14:27:16.247"/>
    <p1510:client id="{C4EBF972-9D97-4565-87B4-221BB2D747C4}" v="22" dt="2020-07-05T12:13:38.230"/>
    <p1510:client id="{C6C9F351-05F3-4817-B6DD-E3AB67930ECF}" v="435" dt="2020-07-05T14:18:21.930"/>
    <p1510:client id="{E634B69B-49EA-450C-89F1-5F003338557D}" v="15" dt="2020-08-23T03:28:24.319"/>
    <p1510:client id="{E95FC29A-CE41-49A7-89DD-FAE53BD56D86}" v="850" dt="2020-08-24T10:21:05.131"/>
    <p1510:client id="{EB1EF90D-3EB6-4248-B3C3-1D1BFD60A7F2}" v="233" dt="2020-07-05T14:43:27.192"/>
    <p1510:client id="{ED4F44D3-FF4B-42A6-865F-E7CC043F39A0}" v="141" dt="2020-08-23T03:27:08.626"/>
    <p1510:client id="{F0D63BCC-C3DE-4391-8868-4CF95D32BEB8}" v="15" dt="2020-08-23T07:31:06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3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8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6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7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7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92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26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6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6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1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blindness/GLOBALDATAFINALforweb.pdf?ua=1%3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0126" y="951645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cs typeface="Calibri Light"/>
              </a:rPr>
              <a:t>Name Of 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761" y="4078224"/>
            <a:ext cx="3474347" cy="19580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000" dirty="0">
                <a:cs typeface="Calibri"/>
              </a:rPr>
              <a:t>By:-</a:t>
            </a:r>
          </a:p>
          <a:p>
            <a:pPr marL="342900" indent="-342900" algn="l">
              <a:buChar char="•"/>
            </a:pP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Harsheen</a:t>
            </a:r>
            <a:r>
              <a:rPr lang="en-US" sz="2000" dirty="0">
                <a:cs typeface="Calibri"/>
              </a:rPr>
              <a:t> Singh </a:t>
            </a:r>
            <a:r>
              <a:rPr lang="en-US" sz="2000" err="1">
                <a:cs typeface="Calibri"/>
              </a:rPr>
              <a:t>Saggoo</a:t>
            </a:r>
            <a:endParaRPr lang="en-US" sz="2000" dirty="0">
              <a:cs typeface="Calibri"/>
            </a:endParaRPr>
          </a:p>
          <a:p>
            <a:pPr marL="342900" indent="-342900" algn="l">
              <a:buChar char="•"/>
            </a:pPr>
            <a:r>
              <a:rPr lang="en-US" sz="2000" dirty="0">
                <a:cs typeface="Calibri"/>
              </a:rPr>
              <a:t>Aryan Yadav</a:t>
            </a:r>
          </a:p>
          <a:p>
            <a:pPr marL="342900" indent="-342900" algn="l">
              <a:buChar char="•"/>
            </a:pPr>
            <a:r>
              <a:rPr lang="en-US" sz="2000" dirty="0">
                <a:cs typeface="Calibri"/>
              </a:rPr>
              <a:t>Jay Adhana</a:t>
            </a:r>
          </a:p>
          <a:p>
            <a:pPr marL="342900" indent="-342900" algn="l">
              <a:buChar char="•"/>
            </a:pPr>
            <a:r>
              <a:rPr lang="en-US" sz="2000" dirty="0">
                <a:cs typeface="Calibri"/>
              </a:rPr>
              <a:t>Adesh Choudhary</a:t>
            </a:r>
          </a:p>
          <a:p>
            <a:pPr marL="342900" indent="-342900" algn="l">
              <a:buChar char="•"/>
            </a:pPr>
            <a:endParaRPr lang="en-US" sz="2000" dirty="0">
              <a:cs typeface="Calibri"/>
            </a:endParaRPr>
          </a:p>
        </p:txBody>
      </p:sp>
      <p:pic>
        <p:nvPicPr>
          <p:cNvPr id="5" name="Picture 5" descr="A picture containing stage&#10;&#10;Description automatically generated">
            <a:extLst>
              <a:ext uri="{FF2B5EF4-FFF2-40B4-BE49-F238E27FC236}">
                <a16:creationId xmlns:a16="http://schemas.microsoft.com/office/drawing/2014/main" id="{94CE1865-4BA1-4DEC-B4F8-F4C90923F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6" b="1"/>
          <a:stretch/>
        </p:blipFill>
        <p:spPr>
          <a:xfrm>
            <a:off x="814753" y="35808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F2218-7EFE-45F3-B470-C550E060DF3F}"/>
              </a:ext>
            </a:extLst>
          </p:cNvPr>
          <p:cNvSpPr/>
          <p:nvPr/>
        </p:nvSpPr>
        <p:spPr>
          <a:xfrm>
            <a:off x="4783028" y="2694287"/>
            <a:ext cx="2769218" cy="78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43324-736C-45AD-87FE-3752DD5969DD}"/>
              </a:ext>
            </a:extLst>
          </p:cNvPr>
          <p:cNvSpPr txBox="1"/>
          <p:nvPr/>
        </p:nvSpPr>
        <p:spPr>
          <a:xfrm>
            <a:off x="4782796" y="2749811"/>
            <a:ext cx="277107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RASPBERRY PIE</a:t>
            </a:r>
            <a:r>
              <a:rPr lang="en-US" sz="2400" b="1">
                <a:latin typeface="Cambria"/>
                <a:cs typeface="Calibri"/>
              </a:rPr>
              <a:t>3</a:t>
            </a:r>
            <a:endParaRPr lang="en-US" sz="2400" b="1"/>
          </a:p>
          <a:p>
            <a:pPr algn="ctr"/>
            <a:r>
              <a:rPr lang="en-US" sz="1400">
                <a:cs typeface="Calibri"/>
              </a:rPr>
              <a:t>(Control Unit)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82D0D-4AFD-4AF4-B839-4784AF76E5A8}"/>
              </a:ext>
            </a:extLst>
          </p:cNvPr>
          <p:cNvSpPr/>
          <p:nvPr/>
        </p:nvSpPr>
        <p:spPr>
          <a:xfrm>
            <a:off x="5068779" y="173647"/>
            <a:ext cx="2481144" cy="641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188A-4D43-44C6-9B5B-3D7A9ABBAAE3}"/>
              </a:ext>
            </a:extLst>
          </p:cNvPr>
          <p:cNvSpPr txBox="1"/>
          <p:nvPr/>
        </p:nvSpPr>
        <p:spPr>
          <a:xfrm>
            <a:off x="5068544" y="148282"/>
            <a:ext cx="2474347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Assistant</a:t>
            </a:r>
            <a:endParaRPr lang="en-US"/>
          </a:p>
          <a:p>
            <a:r>
              <a:rPr lang="en-US" sz="1400">
                <a:cs typeface="Calibri"/>
              </a:rPr>
              <a:t>(operated by voice command)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F71A8C7-A968-47EF-B670-69DF7FADAACC}"/>
              </a:ext>
            </a:extLst>
          </p:cNvPr>
          <p:cNvSpPr/>
          <p:nvPr/>
        </p:nvSpPr>
        <p:spPr>
          <a:xfrm>
            <a:off x="6113455" y="939545"/>
            <a:ext cx="484909" cy="1575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FD590C-A4F2-4CA8-981A-36BA46D18346}"/>
              </a:ext>
            </a:extLst>
          </p:cNvPr>
          <p:cNvSpPr/>
          <p:nvPr/>
        </p:nvSpPr>
        <p:spPr>
          <a:xfrm>
            <a:off x="421168" y="2694286"/>
            <a:ext cx="2481145" cy="78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CA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4AB59-F478-4DF9-BC35-54C430ACE8AB}"/>
              </a:ext>
            </a:extLst>
          </p:cNvPr>
          <p:cNvSpPr txBox="1"/>
          <p:nvPr/>
        </p:nvSpPr>
        <p:spPr>
          <a:xfrm>
            <a:off x="425162" y="2693843"/>
            <a:ext cx="247476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CAMERA</a:t>
            </a:r>
          </a:p>
          <a:p>
            <a:pPr algn="ctr"/>
            <a:r>
              <a:rPr lang="en-US">
                <a:cs typeface="Calibri"/>
              </a:rPr>
              <a:t>(Real Time recording)</a:t>
            </a:r>
            <a:endParaRPr lang="en-US" sz="2400" b="1">
              <a:cs typeface="Calibri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AD544EC2-B8FA-429F-A0CD-A0EC507DF40B}"/>
              </a:ext>
            </a:extLst>
          </p:cNvPr>
          <p:cNvSpPr/>
          <p:nvPr/>
        </p:nvSpPr>
        <p:spPr>
          <a:xfrm>
            <a:off x="2981434" y="2765344"/>
            <a:ext cx="1584612" cy="48490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A3B65A-5D13-4CEE-994F-79CD15C1256E}"/>
              </a:ext>
            </a:extLst>
          </p:cNvPr>
          <p:cNvSpPr/>
          <p:nvPr/>
        </p:nvSpPr>
        <p:spPr>
          <a:xfrm>
            <a:off x="9331374" y="2452677"/>
            <a:ext cx="2818849" cy="1217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68D0A-08FA-4EB9-BBEE-A85359B69FC9}"/>
              </a:ext>
            </a:extLst>
          </p:cNvPr>
          <p:cNvSpPr txBox="1"/>
          <p:nvPr/>
        </p:nvSpPr>
        <p:spPr>
          <a:xfrm>
            <a:off x="9188162" y="2561845"/>
            <a:ext cx="31068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ULTRASONIC SENSOR</a:t>
            </a:r>
          </a:p>
          <a:p>
            <a:pPr algn="ctr"/>
            <a:r>
              <a:rPr lang="en-US">
                <a:cs typeface="Calibri"/>
              </a:rPr>
              <a:t>(Distance Between 2 objects)</a:t>
            </a:r>
            <a:endParaRPr lang="en-US" sz="2400" b="1">
              <a:cs typeface="Calibri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3C69FB9-5E09-4B17-B4E4-8EE0C003DCD6}"/>
              </a:ext>
            </a:extLst>
          </p:cNvPr>
          <p:cNvSpPr/>
          <p:nvPr/>
        </p:nvSpPr>
        <p:spPr>
          <a:xfrm>
            <a:off x="8015923" y="2817932"/>
            <a:ext cx="978477" cy="48490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1A6A8E-58FB-41EF-A9F5-3AECF384CE06}"/>
              </a:ext>
            </a:extLst>
          </p:cNvPr>
          <p:cNvSpPr/>
          <p:nvPr/>
        </p:nvSpPr>
        <p:spPr>
          <a:xfrm>
            <a:off x="5114396" y="5361286"/>
            <a:ext cx="2481145" cy="78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E5ADB-3A06-446F-8BC5-0F6356D9F472}"/>
              </a:ext>
            </a:extLst>
          </p:cNvPr>
          <p:cNvSpPr txBox="1"/>
          <p:nvPr/>
        </p:nvSpPr>
        <p:spPr>
          <a:xfrm>
            <a:off x="5075094" y="5326207"/>
            <a:ext cx="27951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Voice Command</a:t>
            </a:r>
          </a:p>
          <a:p>
            <a:r>
              <a:rPr lang="en-US" sz="1600">
                <a:cs typeface="Calibri" panose="020F0502020204030204"/>
              </a:rPr>
              <a:t>(Alerts user if object is close)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0ECE10F-C5C1-4C9C-BBE1-463A3631A7AD}"/>
              </a:ext>
            </a:extLst>
          </p:cNvPr>
          <p:cNvSpPr/>
          <p:nvPr/>
        </p:nvSpPr>
        <p:spPr>
          <a:xfrm>
            <a:off x="6070161" y="3771069"/>
            <a:ext cx="528204" cy="135947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1CF7660-9C28-4BF3-90E9-662FE00C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9" y="252781"/>
            <a:ext cx="10284489" cy="58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4E88-DDB6-4CBB-9287-C6983D92F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170" y="629791"/>
            <a:ext cx="6909945" cy="1092199"/>
          </a:xfrm>
        </p:spPr>
        <p:txBody>
          <a:bodyPr>
            <a:normAutofit/>
          </a:bodyPr>
          <a:lstStyle/>
          <a:p>
            <a:r>
              <a:rPr lang="en-GB"/>
              <a:t>FUTURE ADD-ONS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3CEF7-0CE1-467C-9055-084D97241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731" y="2917744"/>
            <a:ext cx="8312352" cy="3944164"/>
          </a:xfrm>
        </p:spPr>
        <p:txBody>
          <a:bodyPr/>
          <a:lstStyle/>
          <a:p>
            <a:pPr marL="342900" indent="-342900" algn="l">
              <a:buChar char="•"/>
            </a:pPr>
            <a:r>
              <a:rPr lang="en-GB" sz="4800" b="1"/>
              <a:t>Pre-Possesing</a:t>
            </a:r>
            <a:endParaRPr lang="en-US" sz="4800" b="1"/>
          </a:p>
          <a:p>
            <a:pPr marL="342900" indent="-342900" algn="l">
              <a:buChar char="•"/>
            </a:pPr>
            <a:r>
              <a:rPr lang="en-GB" sz="4800" b="1"/>
              <a:t>Natural Language Processing</a:t>
            </a:r>
            <a:endParaRPr lang="en-GB" sz="4800" b="1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80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191122-056E-482B-91AA-105BD1CEE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76555"/>
              </p:ext>
            </p:extLst>
          </p:nvPr>
        </p:nvGraphicFramePr>
        <p:xfrm>
          <a:off x="2754923" y="1969477"/>
          <a:ext cx="8168640" cy="434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96616684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10350337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388167052"/>
                    </a:ext>
                  </a:extLst>
                </a:gridCol>
              </a:tblGrid>
              <a:tr h="461288">
                <a:tc>
                  <a:txBody>
                    <a:bodyPr/>
                    <a:lstStyle/>
                    <a:p>
                      <a:r>
                        <a:rPr lang="en-GB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MANE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1481"/>
                  </a:ext>
                </a:extLst>
              </a:tr>
              <a:tr h="1003981">
                <a:tc>
                  <a:txBody>
                    <a:bodyPr/>
                    <a:lstStyle/>
                    <a:p>
                      <a:r>
                        <a:rPr lang="en-GB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RASPBERRY PI </a:t>
                      </a:r>
                      <a:r>
                        <a:rPr lang="en-GB" dirty="0">
                          <a:latin typeface="Arial"/>
                        </a:rPr>
                        <a:t>5</a:t>
                      </a:r>
                      <a:r>
                        <a:rPr lang="en-GB" dirty="0"/>
                        <a:t>MP </a:t>
                      </a:r>
                      <a:r>
                        <a:rPr lang="en-GB"/>
                        <a:t>CAMERA MODULE WITH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/>
                        </a:rPr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49229"/>
                  </a:ext>
                </a:extLst>
              </a:tr>
              <a:tr h="434154">
                <a:tc>
                  <a:txBody>
                    <a:bodyPr/>
                    <a:lstStyle/>
                    <a:p>
                      <a:r>
                        <a:rPr lang="en-GB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RASPBERRY PI</a:t>
                      </a:r>
                      <a:r>
                        <a:rPr lang="en-GB">
                          <a:latin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/>
                        </a:rPr>
                        <a:t>3000</a:t>
                      </a:r>
                      <a:endParaRPr lang="en-GB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21010"/>
                  </a:ext>
                </a:extLst>
              </a:tr>
              <a:tr h="705500">
                <a:tc>
                  <a:txBody>
                    <a:bodyPr/>
                    <a:lstStyle/>
                    <a:p>
                      <a:r>
                        <a:rPr lang="en-GB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SPARKFUN ELECTRET </a:t>
                      </a:r>
                      <a:r>
                        <a:rPr lang="en-GB"/>
                        <a:t>MICROPHONE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9453"/>
                  </a:ext>
                </a:extLst>
              </a:tr>
              <a:tr h="434154">
                <a:tc>
                  <a:txBody>
                    <a:bodyPr/>
                    <a:lstStyle/>
                    <a:p>
                      <a:r>
                        <a:rPr lang="en-GB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RASPBERRY PI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78265"/>
                  </a:ext>
                </a:extLst>
              </a:tr>
              <a:tr h="434154">
                <a:tc>
                  <a:txBody>
                    <a:bodyPr/>
                    <a:lstStyle/>
                    <a:p>
                      <a:r>
                        <a:rPr lang="en-GB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9129"/>
                  </a:ext>
                </a:extLst>
              </a:tr>
              <a:tr h="434154">
                <a:tc>
                  <a:txBody>
                    <a:bodyPr/>
                    <a:lstStyle/>
                    <a:p>
                      <a:r>
                        <a:rPr lang="en-GB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NEO 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/>
                        </a:rPr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536519"/>
                  </a:ext>
                </a:extLst>
              </a:tr>
              <a:tr h="4341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7.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HEARTBEAT SENSOR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>
                          <a:latin typeface="Arial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831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C835F9-3008-48AC-8220-F1D488660660}"/>
              </a:ext>
            </a:extLst>
          </p:cNvPr>
          <p:cNvSpPr txBox="1"/>
          <p:nvPr/>
        </p:nvSpPr>
        <p:spPr>
          <a:xfrm>
            <a:off x="5195521" y="424229"/>
            <a:ext cx="32824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/>
              <a:t>COSTING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6859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9385-81B7-4251-9B21-C9470FC2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48221"/>
          </a:xfrm>
        </p:spPr>
        <p:txBody>
          <a:bodyPr>
            <a:normAutofit/>
          </a:bodyPr>
          <a:lstStyle/>
          <a:p>
            <a:r>
              <a:rPr lang="en-GB" sz="7200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384717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6D9ACE-A940-4EED-A1ED-3B4FE67AC2B1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B41A71-77BF-40C2-989B-DBB5A6DA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For a Visually Impaired person, Life is very tough. He faces a lot of problems in their daily life. He has a problem moving through roads, reading books, etc.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We are looking forward to providing Virtual Eyes and Companion for every visually impaired people.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With the help of our project, people will be independent and that will also boost their morale and end their disabilities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10" name="Picture 14" descr="A picture containing game&#10;&#10;Description automatically generated">
            <a:extLst>
              <a:ext uri="{FF2B5EF4-FFF2-40B4-BE49-F238E27FC236}">
                <a16:creationId xmlns:a16="http://schemas.microsoft.com/office/drawing/2014/main" id="{2B3B6095-732F-47B0-B98F-628A8F9C1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1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293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E334-4F93-45D1-AFF4-614DFBAF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40F4-DB1A-4F79-AE42-B51A9C09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According to WHO Globally, the number of people of all ages visually impaired is estimated to be 60 million and will be 100 million in the next decade. </a:t>
            </a:r>
          </a:p>
          <a:p>
            <a:r>
              <a:rPr lang="en-US" sz="2400" dirty="0">
                <a:ea typeface="+mn-lt"/>
                <a:cs typeface="+mn-lt"/>
              </a:rPr>
              <a:t>In every 1 million --people 6 people are blind,35 people have low vision,40 people are visually impaired. 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(Other facts are present in the form of a graph) 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All the facts are taken from (</a:t>
            </a:r>
            <a:r>
              <a:rPr lang="en-US" sz="2400" dirty="0">
                <a:ea typeface="+mn-lt"/>
                <a:cs typeface="+mn-lt"/>
                <a:hlinkClick r:id="rId2"/>
              </a:rPr>
              <a:t>https://www.who.int/blindness/GLOBALDATAFINALforweb.pdf?ua=1%3E</a:t>
            </a:r>
            <a:r>
              <a:rPr lang="en-US" sz="2400" dirty="0">
                <a:ea typeface="+mn-lt"/>
                <a:cs typeface="+mn-lt"/>
              </a:rPr>
              <a:t>) </a:t>
            </a:r>
            <a:endParaRPr lang="en-US" sz="2400" dirty="0"/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54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608F-5ABA-4B18-BCFC-E3426401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Our Solution To 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35D4-9408-4DA2-933F-DB35F16E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Through the help of AI, our team decided to work on a project which can become virtual eyes for a visually impaired person and also a companion for him.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So we come up with:</a:t>
            </a:r>
          </a:p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Name Of Cap</a:t>
            </a:r>
          </a:p>
        </p:txBody>
      </p:sp>
    </p:spTree>
    <p:extLst>
      <p:ext uri="{BB962C8B-B14F-4D97-AF65-F5344CB8AC3E}">
        <p14:creationId xmlns:p14="http://schemas.microsoft.com/office/powerpoint/2010/main" val="332479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47F-781F-42B2-82A8-EB321BCE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cs typeface="Calibri Light"/>
              </a:rPr>
              <a:t>Hardware Info</a:t>
            </a:r>
            <a:endParaRPr lang="en-US" sz="7200" kern="1200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375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9053D-AF4B-4437-8D6D-4B7A01FC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Raspberry Pi 3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A0CD-0056-4D72-8D9F-336C5E486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This motherboard from Raspberry Pi features 4 USB ports, an HDMI port and a 3.5mm audio jack, among other features. It is built on the latest broadcom 2837 ARMv8 64bit processor. The motherboard also features a micro SD card slot. The micro SD card slot follows a push-pull technique. Install this motherboard in your computer for a fast and responsive system.</a:t>
            </a:r>
            <a:endParaRPr lang="en-US" sz="2200" b="1">
              <a:cs typeface="Calibri"/>
            </a:endParaRPr>
          </a:p>
        </p:txBody>
      </p: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2" descr="A circuit board&#10;&#10;Description automatically generated">
            <a:extLst>
              <a:ext uri="{FF2B5EF4-FFF2-40B4-BE49-F238E27FC236}">
                <a16:creationId xmlns:a16="http://schemas.microsoft.com/office/drawing/2014/main" id="{636DDD9C-95D4-4542-9992-E2299D671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" r="16967" b="1"/>
          <a:stretch/>
        </p:blipFill>
        <p:spPr>
          <a:xfrm>
            <a:off x="7951593" y="1308314"/>
            <a:ext cx="3226968" cy="39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9053D-AF4B-4437-8D6D-4B7A01FC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en-IN">
                <a:ea typeface="+mj-lt"/>
                <a:cs typeface="+mj-lt"/>
              </a:rPr>
              <a:t>Spark Fun Electret Microphone</a:t>
            </a:r>
            <a:r>
              <a:rPr lang="en-US">
                <a:ea typeface="+mj-lt"/>
                <a:cs typeface="+mj-lt"/>
              </a:rPr>
              <a:t> 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A0CD-0056-4D72-8D9F-336C5E486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This small breakout board couples an Electret microphone (100Hz--10kHz) with a 60x mic preamplifier to amplify the sounds of voice, claps, door knocks or any sounds loud enough to be picked up by a microcontroller’s analog-to-digital converter. Each breakout comes fully assembled and works from 2.7V up to 5.5V.</a:t>
            </a:r>
            <a:endParaRPr lang="en-US" dirty="0">
              <a:cs typeface="Calibri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08C324E0-897B-4EBE-8F67-9FACFC9F5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" r="17612" b="-1"/>
          <a:stretch/>
        </p:blipFill>
        <p:spPr>
          <a:xfrm>
            <a:off x="7951593" y="1308315"/>
            <a:ext cx="3226968" cy="39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3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16A517-0352-4C52-BBF6-4704478B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Raspberry Pi </a:t>
            </a:r>
            <a:r>
              <a:rPr lang="en-GB" dirty="0">
                <a:latin typeface="Cambria"/>
              </a:rPr>
              <a:t>5</a:t>
            </a:r>
            <a:r>
              <a:rPr lang="en-GB" dirty="0"/>
              <a:t>MP </a:t>
            </a:r>
            <a:br>
              <a:rPr lang="en-GB" dirty="0"/>
            </a:br>
            <a:r>
              <a:rPr lang="en-GB" dirty="0"/>
              <a:t>Camera Module with Cable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F44E-D904-4ABB-9792-5354D52B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r>
              <a:rPr lang="en-GB">
                <a:ea typeface="+mn-lt"/>
                <a:cs typeface="+mn-lt"/>
              </a:rPr>
              <a:t>The </a:t>
            </a:r>
            <a:r>
              <a:rPr lang="en-GB">
                <a:latin typeface="Arial"/>
                <a:ea typeface="+mn-lt"/>
                <a:cs typeface="+mn-lt"/>
              </a:rPr>
              <a:t>5</a:t>
            </a:r>
            <a:r>
              <a:rPr lang="en-GB">
                <a:ea typeface="+mn-lt"/>
                <a:cs typeface="+mn-lt"/>
              </a:rPr>
              <a:t>MP Raspberry Pi </a:t>
            </a:r>
            <a:r>
              <a:rPr lang="en-GB">
                <a:latin typeface="Arial"/>
                <a:ea typeface="+mn-lt"/>
                <a:cs typeface="+mn-lt"/>
              </a:rPr>
              <a:t>3 </a:t>
            </a:r>
            <a:r>
              <a:rPr lang="en-GB">
                <a:ea typeface="+mn-lt"/>
                <a:cs typeface="+mn-lt"/>
              </a:rPr>
              <a:t> Model B Camera Module with Cable equips flexible cable for attaching with Raspberry Pi </a:t>
            </a:r>
            <a:r>
              <a:rPr lang="en-GB">
                <a:latin typeface="Arial"/>
                <a:ea typeface="+mn-lt"/>
                <a:cs typeface="+mn-lt"/>
              </a:rPr>
              <a:t>3</a:t>
            </a:r>
            <a:r>
              <a:rPr lang="en-GB">
                <a:ea typeface="+mn-lt"/>
                <a:cs typeface="+mn-lt"/>
              </a:rPr>
              <a:t> Model B. The </a:t>
            </a:r>
            <a:r>
              <a:rPr lang="en-GB">
                <a:latin typeface="Arial"/>
                <a:ea typeface="+mn-lt"/>
                <a:cs typeface="+mn-lt"/>
              </a:rPr>
              <a:t>5</a:t>
            </a:r>
            <a:r>
              <a:rPr lang="en-GB">
                <a:ea typeface="+mn-lt"/>
                <a:cs typeface="+mn-lt"/>
              </a:rPr>
              <a:t>MP camera module is perfect for small Raspberry Pi projects which have very little space allowance just boot up the latest version of Raspbian and you are good to go!!!</a:t>
            </a:r>
            <a:endParaRPr lang="en-GB"/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34C248A1-DFB3-457D-866E-9744615C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593" y="1671635"/>
            <a:ext cx="3226968" cy="32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EC6687-E54F-4194-A7AE-77765CCF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en-GB"/>
              <a:t>Neo 6M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835D-B0D4-43B2-AE22-FA5F90C2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>
                <a:latin typeface="Arial"/>
                <a:ea typeface="+mn-lt"/>
                <a:cs typeface="+mn-lt"/>
              </a:rPr>
              <a:t>The NEO-6 module series brings the high performance of the u-</a:t>
            </a:r>
            <a:r>
              <a:rPr lang="en-GB" sz="1700" err="1">
                <a:latin typeface="Arial"/>
                <a:ea typeface="+mn-lt"/>
                <a:cs typeface="+mn-lt"/>
              </a:rPr>
              <a:t>blox</a:t>
            </a:r>
            <a:r>
              <a:rPr lang="en-GB" sz="1700">
                <a:latin typeface="Arial"/>
                <a:ea typeface="+mn-lt"/>
                <a:cs typeface="+mn-lt"/>
              </a:rPr>
              <a:t> 6 position engine to the miniature NEO form factor. u-</a:t>
            </a:r>
            <a:r>
              <a:rPr lang="en-GB" sz="1700" err="1">
                <a:latin typeface="Arial"/>
                <a:ea typeface="+mn-lt"/>
                <a:cs typeface="+mn-lt"/>
              </a:rPr>
              <a:t>blox</a:t>
            </a:r>
            <a:r>
              <a:rPr lang="en-GB" sz="1700">
                <a:latin typeface="Arial"/>
                <a:ea typeface="+mn-lt"/>
                <a:cs typeface="+mn-lt"/>
              </a:rPr>
              <a:t> 6 has been designed with low power consumption and low costs in mind. Intelligent power management is a break- through for low-power applications. These receivers combine a high level of integration capability with flexible connectivity options in a small package. This makes them perfectly suited for mass-market end products with strict size and cost re- </a:t>
            </a:r>
            <a:r>
              <a:rPr lang="en-GB" sz="1700" err="1">
                <a:latin typeface="Arial"/>
                <a:ea typeface="+mn-lt"/>
                <a:cs typeface="+mn-lt"/>
              </a:rPr>
              <a:t>quirements</a:t>
            </a:r>
            <a:r>
              <a:rPr lang="en-GB" sz="1700">
                <a:latin typeface="Arial"/>
                <a:ea typeface="+mn-lt"/>
                <a:cs typeface="+mn-lt"/>
              </a:rPr>
              <a:t>. The DDC interface provides connectivity and en- </a:t>
            </a:r>
            <a:r>
              <a:rPr lang="en-GB" sz="1700" err="1">
                <a:latin typeface="Arial"/>
                <a:ea typeface="+mn-lt"/>
                <a:cs typeface="+mn-lt"/>
              </a:rPr>
              <a:t>ables</a:t>
            </a:r>
            <a:r>
              <a:rPr lang="en-GB" sz="1700">
                <a:latin typeface="Arial"/>
                <a:ea typeface="+mn-lt"/>
                <a:cs typeface="+mn-lt"/>
              </a:rPr>
              <a:t> synergies with u-</a:t>
            </a:r>
            <a:r>
              <a:rPr lang="en-GB" sz="1700" err="1">
                <a:latin typeface="Arial"/>
                <a:ea typeface="+mn-lt"/>
                <a:cs typeface="+mn-lt"/>
              </a:rPr>
              <a:t>blox</a:t>
            </a:r>
            <a:r>
              <a:rPr lang="en-GB" sz="1700">
                <a:latin typeface="Arial"/>
                <a:ea typeface="+mn-lt"/>
                <a:cs typeface="+mn-lt"/>
              </a:rPr>
              <a:t> LEON and LISA wireless modules.</a:t>
            </a:r>
            <a:endParaRPr lang="en-GB" sz="17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GB" sz="1700">
              <a:latin typeface="Arial"/>
              <a:cs typeface="Arial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848C4E5-484B-484E-90A6-5AC06204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92" y="1953388"/>
            <a:ext cx="3802061" cy="29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23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294</Words>
  <Application>Microsoft Office PowerPoint</Application>
  <PresentationFormat>Widescreen</PresentationFormat>
  <Paragraphs>84</Paragraphs>
  <Slides>14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Name Of Cap</vt:lpstr>
      <vt:lpstr>PowerPoint Presentation</vt:lpstr>
      <vt:lpstr>STATISTICS</vt:lpstr>
      <vt:lpstr>Our Solution To The Problem</vt:lpstr>
      <vt:lpstr>Hardware Info</vt:lpstr>
      <vt:lpstr>Raspberry Pi 3 </vt:lpstr>
      <vt:lpstr>Spark Fun Electret Microphone </vt:lpstr>
      <vt:lpstr>Raspberry Pi 5MP  Camera Module with Cable </vt:lpstr>
      <vt:lpstr>Neo 6M</vt:lpstr>
      <vt:lpstr>PowerPoint Presentation</vt:lpstr>
      <vt:lpstr>PowerPoint Presentation</vt:lpstr>
      <vt:lpstr>FUTURE ADD-ONS</vt:lpstr>
      <vt:lpstr>PowerPoint Presentation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hp</cp:lastModifiedBy>
  <cp:revision>1040</cp:revision>
  <dcterms:created xsi:type="dcterms:W3CDTF">2020-06-29T07:13:47Z</dcterms:created>
  <dcterms:modified xsi:type="dcterms:W3CDTF">2020-08-24T10:22:28Z</dcterms:modified>
</cp:coreProperties>
</file>