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58" r:id="rId5"/>
    <p:sldId id="259" r:id="rId6"/>
    <p:sldId id="260" r:id="rId7"/>
    <p:sldId id="261" r:id="rId9"/>
    <p:sldId id="263" r:id="rId10"/>
    <p:sldId id="264" r:id="rId11"/>
    <p:sldId id="291" r:id="rId12"/>
    <p:sldId id="311" r:id="rId13"/>
    <p:sldId id="265" r:id="rId14"/>
    <p:sldId id="282" r:id="rId15"/>
    <p:sldId id="283" r:id="rId16"/>
    <p:sldId id="284" r:id="rId17"/>
    <p:sldId id="285" r:id="rId18"/>
    <p:sldId id="287" r:id="rId19"/>
    <p:sldId id="286" r:id="rId20"/>
    <p:sldId id="288" r:id="rId21"/>
    <p:sldId id="289" r:id="rId22"/>
    <p:sldId id="294" r:id="rId23"/>
    <p:sldId id="295" r:id="rId24"/>
    <p:sldId id="296" r:id="rId25"/>
    <p:sldId id="280" r:id="rId26"/>
    <p:sldId id="281" r:id="rId27"/>
    <p:sldId id="29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B6B394-35A8-4DB3-98F0-308AEE68812D}" type="datetimeFigureOut">
              <a:rPr lang="en-IN"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17C09E-D07F-46E3-B705-DBF1144A447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C17C09E-D07F-46E3-B705-DBF1144A4470}"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1" fmla="*/ 0 w 9144000"/>
                <a:gd name="connsiteY0-2" fmla="*/ 1270659 h 1330035"/>
                <a:gd name="connsiteX1-3" fmla="*/ 1674420 w 9144000"/>
                <a:gd name="connsiteY1-4" fmla="*/ 1318160 h 1330035"/>
                <a:gd name="connsiteX2-5" fmla="*/ 4120737 w 9144000"/>
                <a:gd name="connsiteY2-6" fmla="*/ 1199407 h 1330035"/>
                <a:gd name="connsiteX3-7" fmla="*/ 7172696 w 9144000"/>
                <a:gd name="connsiteY3-8" fmla="*/ 760020 h 1330035"/>
                <a:gd name="connsiteX4-9" fmla="*/ 9144000 w 9144000"/>
                <a:gd name="connsiteY4-10" fmla="*/ 0 h 1330035"/>
                <a:gd name="connsiteX0-11" fmla="*/ 0 w 9144000"/>
                <a:gd name="connsiteY0-12" fmla="*/ 1270659 h 1330035"/>
                <a:gd name="connsiteX1-13" fmla="*/ 1674420 w 9144000"/>
                <a:gd name="connsiteY1-14" fmla="*/ 1318160 h 1330035"/>
                <a:gd name="connsiteX2-15" fmla="*/ 4120737 w 9144000"/>
                <a:gd name="connsiteY2-16" fmla="*/ 1199407 h 1330035"/>
                <a:gd name="connsiteX3-17" fmla="*/ 7172696 w 9144000"/>
                <a:gd name="connsiteY3-18" fmla="*/ 760020 h 1330035"/>
                <a:gd name="connsiteX4-19" fmla="*/ 9144000 w 9144000"/>
                <a:gd name="connsiteY4-20" fmla="*/ 0 h 1330035"/>
                <a:gd name="connsiteX0-21" fmla="*/ 0 w 9144000"/>
                <a:gd name="connsiteY0-22" fmla="*/ 1270659 h 1330035"/>
                <a:gd name="connsiteX1-23" fmla="*/ 1674420 w 9144000"/>
                <a:gd name="connsiteY1-24" fmla="*/ 1318160 h 1330035"/>
                <a:gd name="connsiteX2-25" fmla="*/ 4120737 w 9144000"/>
                <a:gd name="connsiteY2-26" fmla="*/ 1199407 h 1330035"/>
                <a:gd name="connsiteX3-27" fmla="*/ 7172696 w 9144000"/>
                <a:gd name="connsiteY3-28" fmla="*/ 760020 h 1330035"/>
                <a:gd name="connsiteX4-29" fmla="*/ 9144000 w 9144000"/>
                <a:gd name="connsiteY4-30" fmla="*/ 0 h 1330035"/>
                <a:gd name="connsiteX0-31" fmla="*/ 0 w 9144000"/>
                <a:gd name="connsiteY0-32" fmla="*/ 1116279 h 1175655"/>
                <a:gd name="connsiteX1-33" fmla="*/ 1674420 w 9144000"/>
                <a:gd name="connsiteY1-34" fmla="*/ 1163780 h 1175655"/>
                <a:gd name="connsiteX2-35" fmla="*/ 4120737 w 9144000"/>
                <a:gd name="connsiteY2-36" fmla="*/ 1045027 h 1175655"/>
                <a:gd name="connsiteX3-37" fmla="*/ 7172696 w 9144000"/>
                <a:gd name="connsiteY3-38" fmla="*/ 605640 h 1175655"/>
                <a:gd name="connsiteX4-39" fmla="*/ 9144000 w 9144000"/>
                <a:gd name="connsiteY4-40" fmla="*/ 0 h 11756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261499"/>
                <a:gd name="connsiteY0-2" fmla="*/ 105098 h 1388236"/>
                <a:gd name="connsiteX1-3" fmla="*/ 56357 w 1261499"/>
                <a:gd name="connsiteY1-4" fmla="*/ 0 h 1388236"/>
                <a:gd name="connsiteX2-5" fmla="*/ 865241 w 1261499"/>
                <a:gd name="connsiteY2-6" fmla="*/ 0 h 1388236"/>
                <a:gd name="connsiteX3-7" fmla="*/ 1261499 w 1261499"/>
                <a:gd name="connsiteY3-8" fmla="*/ 694118 h 1388236"/>
                <a:gd name="connsiteX4-9" fmla="*/ 865241 w 1261499"/>
                <a:gd name="connsiteY4-10" fmla="*/ 1388236 h 1388236"/>
                <a:gd name="connsiteX5-11" fmla="*/ 56357 w 1261499"/>
                <a:gd name="connsiteY5-12" fmla="*/ 1388236 h 1388236"/>
                <a:gd name="connsiteX6-13" fmla="*/ 0 w 1261499"/>
                <a:gd name="connsiteY6-14" fmla="*/ 105098 h 1388236"/>
                <a:gd name="connsiteX0-15" fmla="*/ 0 w 1261499"/>
                <a:gd name="connsiteY0-16" fmla="*/ 105098 h 1388236"/>
                <a:gd name="connsiteX1-17" fmla="*/ 56357 w 1261499"/>
                <a:gd name="connsiteY1-18" fmla="*/ 0 h 1388236"/>
                <a:gd name="connsiteX2-19" fmla="*/ 865241 w 1261499"/>
                <a:gd name="connsiteY2-20" fmla="*/ 0 h 1388236"/>
                <a:gd name="connsiteX3-21" fmla="*/ 1261499 w 1261499"/>
                <a:gd name="connsiteY3-22" fmla="*/ 694118 h 1388236"/>
                <a:gd name="connsiteX4-23" fmla="*/ 865241 w 1261499"/>
                <a:gd name="connsiteY4-24" fmla="*/ 1388236 h 1388236"/>
                <a:gd name="connsiteX5-25" fmla="*/ 744578 w 1261499"/>
                <a:gd name="connsiteY5-26" fmla="*/ 1387893 h 1388236"/>
                <a:gd name="connsiteX6-27" fmla="*/ 0 w 1261499"/>
                <a:gd name="connsiteY6-28" fmla="*/ 10509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118 h 1388236"/>
                <a:gd name="connsiteX1-3" fmla="*/ 396258 w 1601400"/>
                <a:gd name="connsiteY1-4" fmla="*/ 0 h 1388236"/>
                <a:gd name="connsiteX2-5" fmla="*/ 474029 w 1601400"/>
                <a:gd name="connsiteY2-6" fmla="*/ 4016 h 1388236"/>
                <a:gd name="connsiteX3-7" fmla="*/ 1601400 w 1601400"/>
                <a:gd name="connsiteY3-8" fmla="*/ 694118 h 1388236"/>
                <a:gd name="connsiteX4-9" fmla="*/ 1205142 w 1601400"/>
                <a:gd name="connsiteY4-10" fmla="*/ 1388236 h 1388236"/>
                <a:gd name="connsiteX5-11" fmla="*/ 396258 w 1601400"/>
                <a:gd name="connsiteY5-12" fmla="*/ 1388236 h 1388236"/>
                <a:gd name="connsiteX6-13" fmla="*/ 0 w 1601400"/>
                <a:gd name="connsiteY6-14" fmla="*/ 694118 h 1388236"/>
                <a:gd name="connsiteX0-15" fmla="*/ 0 w 1243407"/>
                <a:gd name="connsiteY0-16" fmla="*/ 694118 h 1388236"/>
                <a:gd name="connsiteX1-17" fmla="*/ 396258 w 1243407"/>
                <a:gd name="connsiteY1-18" fmla="*/ 0 h 1388236"/>
                <a:gd name="connsiteX2-19" fmla="*/ 474029 w 1243407"/>
                <a:gd name="connsiteY2-20" fmla="*/ 4016 h 1388236"/>
                <a:gd name="connsiteX3-21" fmla="*/ 1243407 w 1243407"/>
                <a:gd name="connsiteY3-22" fmla="*/ 1325983 h 1388236"/>
                <a:gd name="connsiteX4-23" fmla="*/ 1205142 w 1243407"/>
                <a:gd name="connsiteY4-24" fmla="*/ 1388236 h 1388236"/>
                <a:gd name="connsiteX5-25" fmla="*/ 396258 w 1243407"/>
                <a:gd name="connsiteY5-26" fmla="*/ 1388236 h 1388236"/>
                <a:gd name="connsiteX6-27" fmla="*/ 0 w 1243407"/>
                <a:gd name="connsiteY6-28" fmla="*/ 69411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704 h 1388822"/>
                <a:gd name="connsiteX1-3" fmla="*/ 396258 w 1601400"/>
                <a:gd name="connsiteY1-4" fmla="*/ 586 h 1388822"/>
                <a:gd name="connsiteX2-5" fmla="*/ 482002 w 1601400"/>
                <a:gd name="connsiteY2-6" fmla="*/ 0 h 1388822"/>
                <a:gd name="connsiteX3-7" fmla="*/ 1601400 w 1601400"/>
                <a:gd name="connsiteY3-8" fmla="*/ 694704 h 1388822"/>
                <a:gd name="connsiteX4-9" fmla="*/ 1205142 w 1601400"/>
                <a:gd name="connsiteY4-10" fmla="*/ 1388822 h 1388822"/>
                <a:gd name="connsiteX5-11" fmla="*/ 396258 w 1601400"/>
                <a:gd name="connsiteY5-12" fmla="*/ 1388822 h 1388822"/>
                <a:gd name="connsiteX6-13" fmla="*/ 0 w 1601400"/>
                <a:gd name="connsiteY6-14" fmla="*/ 694704 h 1388822"/>
                <a:gd name="connsiteX0-15" fmla="*/ 0 w 1241871"/>
                <a:gd name="connsiteY0-16" fmla="*/ 694704 h 1388822"/>
                <a:gd name="connsiteX1-17" fmla="*/ 396258 w 1241871"/>
                <a:gd name="connsiteY1-18" fmla="*/ 586 h 1388822"/>
                <a:gd name="connsiteX2-19" fmla="*/ 482002 w 1241871"/>
                <a:gd name="connsiteY2-20" fmla="*/ 0 h 1388822"/>
                <a:gd name="connsiteX3-21" fmla="*/ 1241871 w 1241871"/>
                <a:gd name="connsiteY3-22" fmla="*/ 1323912 h 1388822"/>
                <a:gd name="connsiteX4-23" fmla="*/ 1205142 w 1241871"/>
                <a:gd name="connsiteY4-24" fmla="*/ 1388822 h 1388822"/>
                <a:gd name="connsiteX5-25" fmla="*/ 396258 w 1241871"/>
                <a:gd name="connsiteY5-26" fmla="*/ 1388822 h 1388822"/>
                <a:gd name="connsiteX6-27" fmla="*/ 0 w 1241871"/>
                <a:gd name="connsiteY6-28" fmla="*/ 694704 h 13888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2B6479E-5FA7-4CDD-B818-982C003CE05B}" type="datetimeFigureOut">
              <a:rPr lang="en-IN" smtClean="0"/>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4CF7981-018C-48BC-9033-92965371355B}" type="slidenum">
              <a:rPr lang="en-IN" smtClean="0"/>
            </a:fld>
            <a:endParaRPr lang="en-I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2B6479E-5FA7-4CDD-B818-982C003CE05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CF7981-018C-48BC-9033-92965371355B}"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2B6479E-5FA7-4CDD-B818-982C003CE05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CF7981-018C-48BC-9033-92965371355B}"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2B6479E-5FA7-4CDD-B818-982C003CE05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CF7981-018C-48BC-9033-92965371355B}"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2B6479E-5FA7-4CDD-B818-982C003CE05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CF7981-018C-48BC-9033-92965371355B}"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2B6479E-5FA7-4CDD-B818-982C003CE05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CF7981-018C-48BC-9033-92965371355B}" type="slidenum">
              <a:rPr lang="en-IN" smtClean="0"/>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12B6479E-5FA7-4CDD-B818-982C003CE05B}"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CF7981-018C-48BC-9033-92965371355B}"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B6479E-5FA7-4CDD-B818-982C003CE05B}"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CF7981-018C-48BC-9033-92965371355B}"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B6479E-5FA7-4CDD-B818-982C003CE05B}"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CF7981-018C-48BC-9033-92965371355B}"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1" fmla="*/ 0 w 9144000"/>
                <a:gd name="connsiteY0-2" fmla="*/ 1270659 h 1330035"/>
                <a:gd name="connsiteX1-3" fmla="*/ 1674420 w 9144000"/>
                <a:gd name="connsiteY1-4" fmla="*/ 1318160 h 1330035"/>
                <a:gd name="connsiteX2-5" fmla="*/ 4120737 w 9144000"/>
                <a:gd name="connsiteY2-6" fmla="*/ 1199407 h 1330035"/>
                <a:gd name="connsiteX3-7" fmla="*/ 7172696 w 9144000"/>
                <a:gd name="connsiteY3-8" fmla="*/ 760020 h 1330035"/>
                <a:gd name="connsiteX4-9" fmla="*/ 9144000 w 9144000"/>
                <a:gd name="connsiteY4-10" fmla="*/ 0 h 1330035"/>
                <a:gd name="connsiteX0-11" fmla="*/ 0 w 9144000"/>
                <a:gd name="connsiteY0-12" fmla="*/ 1270659 h 1330035"/>
                <a:gd name="connsiteX1-13" fmla="*/ 1674420 w 9144000"/>
                <a:gd name="connsiteY1-14" fmla="*/ 1318160 h 1330035"/>
                <a:gd name="connsiteX2-15" fmla="*/ 4120737 w 9144000"/>
                <a:gd name="connsiteY2-16" fmla="*/ 1199407 h 1330035"/>
                <a:gd name="connsiteX3-17" fmla="*/ 7172696 w 9144000"/>
                <a:gd name="connsiteY3-18" fmla="*/ 760020 h 1330035"/>
                <a:gd name="connsiteX4-19" fmla="*/ 9144000 w 9144000"/>
                <a:gd name="connsiteY4-20" fmla="*/ 0 h 1330035"/>
                <a:gd name="connsiteX0-21" fmla="*/ 0 w 9144000"/>
                <a:gd name="connsiteY0-22" fmla="*/ 1270659 h 1330035"/>
                <a:gd name="connsiteX1-23" fmla="*/ 1674420 w 9144000"/>
                <a:gd name="connsiteY1-24" fmla="*/ 1318160 h 1330035"/>
                <a:gd name="connsiteX2-25" fmla="*/ 4120737 w 9144000"/>
                <a:gd name="connsiteY2-26" fmla="*/ 1199407 h 1330035"/>
                <a:gd name="connsiteX3-27" fmla="*/ 7172696 w 9144000"/>
                <a:gd name="connsiteY3-28" fmla="*/ 760020 h 1330035"/>
                <a:gd name="connsiteX4-29" fmla="*/ 9144000 w 9144000"/>
                <a:gd name="connsiteY4-30" fmla="*/ 0 h 1330035"/>
                <a:gd name="connsiteX0-31" fmla="*/ 0 w 9144000"/>
                <a:gd name="connsiteY0-32" fmla="*/ 1116279 h 1175655"/>
                <a:gd name="connsiteX1-33" fmla="*/ 1674420 w 9144000"/>
                <a:gd name="connsiteY1-34" fmla="*/ 1163780 h 1175655"/>
                <a:gd name="connsiteX2-35" fmla="*/ 4120737 w 9144000"/>
                <a:gd name="connsiteY2-36" fmla="*/ 1045027 h 1175655"/>
                <a:gd name="connsiteX3-37" fmla="*/ 7172696 w 9144000"/>
                <a:gd name="connsiteY3-38" fmla="*/ 605640 h 1175655"/>
                <a:gd name="connsiteX4-39" fmla="*/ 9144000 w 9144000"/>
                <a:gd name="connsiteY4-40" fmla="*/ 0 h 11756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261499"/>
                <a:gd name="connsiteY0-2" fmla="*/ 105098 h 1388236"/>
                <a:gd name="connsiteX1-3" fmla="*/ 56357 w 1261499"/>
                <a:gd name="connsiteY1-4" fmla="*/ 0 h 1388236"/>
                <a:gd name="connsiteX2-5" fmla="*/ 865241 w 1261499"/>
                <a:gd name="connsiteY2-6" fmla="*/ 0 h 1388236"/>
                <a:gd name="connsiteX3-7" fmla="*/ 1261499 w 1261499"/>
                <a:gd name="connsiteY3-8" fmla="*/ 694118 h 1388236"/>
                <a:gd name="connsiteX4-9" fmla="*/ 865241 w 1261499"/>
                <a:gd name="connsiteY4-10" fmla="*/ 1388236 h 1388236"/>
                <a:gd name="connsiteX5-11" fmla="*/ 56357 w 1261499"/>
                <a:gd name="connsiteY5-12" fmla="*/ 1388236 h 1388236"/>
                <a:gd name="connsiteX6-13" fmla="*/ 0 w 1261499"/>
                <a:gd name="connsiteY6-14" fmla="*/ 105098 h 1388236"/>
                <a:gd name="connsiteX0-15" fmla="*/ 0 w 1261499"/>
                <a:gd name="connsiteY0-16" fmla="*/ 105098 h 1388236"/>
                <a:gd name="connsiteX1-17" fmla="*/ 56357 w 1261499"/>
                <a:gd name="connsiteY1-18" fmla="*/ 0 h 1388236"/>
                <a:gd name="connsiteX2-19" fmla="*/ 865241 w 1261499"/>
                <a:gd name="connsiteY2-20" fmla="*/ 0 h 1388236"/>
                <a:gd name="connsiteX3-21" fmla="*/ 1261499 w 1261499"/>
                <a:gd name="connsiteY3-22" fmla="*/ 694118 h 1388236"/>
                <a:gd name="connsiteX4-23" fmla="*/ 865241 w 1261499"/>
                <a:gd name="connsiteY4-24" fmla="*/ 1388236 h 1388236"/>
                <a:gd name="connsiteX5-25" fmla="*/ 744578 w 1261499"/>
                <a:gd name="connsiteY5-26" fmla="*/ 1387893 h 1388236"/>
                <a:gd name="connsiteX6-27" fmla="*/ 0 w 1261499"/>
                <a:gd name="connsiteY6-28" fmla="*/ 10509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118 h 1388236"/>
                <a:gd name="connsiteX1-3" fmla="*/ 396258 w 1601400"/>
                <a:gd name="connsiteY1-4" fmla="*/ 0 h 1388236"/>
                <a:gd name="connsiteX2-5" fmla="*/ 474029 w 1601400"/>
                <a:gd name="connsiteY2-6" fmla="*/ 4016 h 1388236"/>
                <a:gd name="connsiteX3-7" fmla="*/ 1601400 w 1601400"/>
                <a:gd name="connsiteY3-8" fmla="*/ 694118 h 1388236"/>
                <a:gd name="connsiteX4-9" fmla="*/ 1205142 w 1601400"/>
                <a:gd name="connsiteY4-10" fmla="*/ 1388236 h 1388236"/>
                <a:gd name="connsiteX5-11" fmla="*/ 396258 w 1601400"/>
                <a:gd name="connsiteY5-12" fmla="*/ 1388236 h 1388236"/>
                <a:gd name="connsiteX6-13" fmla="*/ 0 w 1601400"/>
                <a:gd name="connsiteY6-14" fmla="*/ 694118 h 1388236"/>
                <a:gd name="connsiteX0-15" fmla="*/ 0 w 1243407"/>
                <a:gd name="connsiteY0-16" fmla="*/ 694118 h 1388236"/>
                <a:gd name="connsiteX1-17" fmla="*/ 396258 w 1243407"/>
                <a:gd name="connsiteY1-18" fmla="*/ 0 h 1388236"/>
                <a:gd name="connsiteX2-19" fmla="*/ 474029 w 1243407"/>
                <a:gd name="connsiteY2-20" fmla="*/ 4016 h 1388236"/>
                <a:gd name="connsiteX3-21" fmla="*/ 1243407 w 1243407"/>
                <a:gd name="connsiteY3-22" fmla="*/ 1325983 h 1388236"/>
                <a:gd name="connsiteX4-23" fmla="*/ 1205142 w 1243407"/>
                <a:gd name="connsiteY4-24" fmla="*/ 1388236 h 1388236"/>
                <a:gd name="connsiteX5-25" fmla="*/ 396258 w 1243407"/>
                <a:gd name="connsiteY5-26" fmla="*/ 1388236 h 1388236"/>
                <a:gd name="connsiteX6-27" fmla="*/ 0 w 1243407"/>
                <a:gd name="connsiteY6-28" fmla="*/ 69411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704 h 1388822"/>
                <a:gd name="connsiteX1-3" fmla="*/ 396258 w 1601400"/>
                <a:gd name="connsiteY1-4" fmla="*/ 586 h 1388822"/>
                <a:gd name="connsiteX2-5" fmla="*/ 482002 w 1601400"/>
                <a:gd name="connsiteY2-6" fmla="*/ 0 h 1388822"/>
                <a:gd name="connsiteX3-7" fmla="*/ 1601400 w 1601400"/>
                <a:gd name="connsiteY3-8" fmla="*/ 694704 h 1388822"/>
                <a:gd name="connsiteX4-9" fmla="*/ 1205142 w 1601400"/>
                <a:gd name="connsiteY4-10" fmla="*/ 1388822 h 1388822"/>
                <a:gd name="connsiteX5-11" fmla="*/ 396258 w 1601400"/>
                <a:gd name="connsiteY5-12" fmla="*/ 1388822 h 1388822"/>
                <a:gd name="connsiteX6-13" fmla="*/ 0 w 1601400"/>
                <a:gd name="connsiteY6-14" fmla="*/ 694704 h 1388822"/>
                <a:gd name="connsiteX0-15" fmla="*/ 0 w 1241871"/>
                <a:gd name="connsiteY0-16" fmla="*/ 694704 h 1388822"/>
                <a:gd name="connsiteX1-17" fmla="*/ 396258 w 1241871"/>
                <a:gd name="connsiteY1-18" fmla="*/ 586 h 1388822"/>
                <a:gd name="connsiteX2-19" fmla="*/ 482002 w 1241871"/>
                <a:gd name="connsiteY2-20" fmla="*/ 0 h 1388822"/>
                <a:gd name="connsiteX3-21" fmla="*/ 1241871 w 1241871"/>
                <a:gd name="connsiteY3-22" fmla="*/ 1323912 h 1388822"/>
                <a:gd name="connsiteX4-23" fmla="*/ 1205142 w 1241871"/>
                <a:gd name="connsiteY4-24" fmla="*/ 1388822 h 1388822"/>
                <a:gd name="connsiteX5-25" fmla="*/ 396258 w 1241871"/>
                <a:gd name="connsiteY5-26" fmla="*/ 1388822 h 1388822"/>
                <a:gd name="connsiteX6-27" fmla="*/ 0 w 1241871"/>
                <a:gd name="connsiteY6-28" fmla="*/ 694704 h 13888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2B6479E-5FA7-4CDD-B818-982C003CE05B}" type="datetimeFigureOut">
              <a:rPr lang="en-IN" smtClean="0"/>
            </a:fld>
            <a:endParaRPr lang="en-IN"/>
          </a:p>
        </p:txBody>
      </p:sp>
      <p:sp>
        <p:nvSpPr>
          <p:cNvPr id="7" name="Slide Number Placeholder 6"/>
          <p:cNvSpPr>
            <a:spLocks noGrp="1"/>
          </p:cNvSpPr>
          <p:nvPr>
            <p:ph type="sldNum" sz="quarter" idx="12"/>
          </p:nvPr>
        </p:nvSpPr>
        <p:spPr/>
        <p:txBody>
          <a:bodyPr/>
          <a:lstStyle/>
          <a:p>
            <a:fld id="{84CF7981-018C-48BC-9033-92965371355B}" type="slidenum">
              <a:rPr lang="en-IN" smtClean="0"/>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1" fmla="*/ 0 w 9144000"/>
                <a:gd name="connsiteY0-2" fmla="*/ 1270659 h 1330035"/>
                <a:gd name="connsiteX1-3" fmla="*/ 1674420 w 9144000"/>
                <a:gd name="connsiteY1-4" fmla="*/ 1318160 h 1330035"/>
                <a:gd name="connsiteX2-5" fmla="*/ 4120737 w 9144000"/>
                <a:gd name="connsiteY2-6" fmla="*/ 1199407 h 1330035"/>
                <a:gd name="connsiteX3-7" fmla="*/ 7172696 w 9144000"/>
                <a:gd name="connsiteY3-8" fmla="*/ 760020 h 1330035"/>
                <a:gd name="connsiteX4-9" fmla="*/ 9144000 w 9144000"/>
                <a:gd name="connsiteY4-10" fmla="*/ 0 h 1330035"/>
                <a:gd name="connsiteX0-11" fmla="*/ 0 w 9144000"/>
                <a:gd name="connsiteY0-12" fmla="*/ 1270659 h 1330035"/>
                <a:gd name="connsiteX1-13" fmla="*/ 1674420 w 9144000"/>
                <a:gd name="connsiteY1-14" fmla="*/ 1318160 h 1330035"/>
                <a:gd name="connsiteX2-15" fmla="*/ 4120737 w 9144000"/>
                <a:gd name="connsiteY2-16" fmla="*/ 1199407 h 1330035"/>
                <a:gd name="connsiteX3-17" fmla="*/ 7172696 w 9144000"/>
                <a:gd name="connsiteY3-18" fmla="*/ 760020 h 1330035"/>
                <a:gd name="connsiteX4-19" fmla="*/ 9144000 w 9144000"/>
                <a:gd name="connsiteY4-20" fmla="*/ 0 h 1330035"/>
                <a:gd name="connsiteX0-21" fmla="*/ 0 w 9144000"/>
                <a:gd name="connsiteY0-22" fmla="*/ 1270659 h 1330035"/>
                <a:gd name="connsiteX1-23" fmla="*/ 1674420 w 9144000"/>
                <a:gd name="connsiteY1-24" fmla="*/ 1318160 h 1330035"/>
                <a:gd name="connsiteX2-25" fmla="*/ 4120737 w 9144000"/>
                <a:gd name="connsiteY2-26" fmla="*/ 1199407 h 1330035"/>
                <a:gd name="connsiteX3-27" fmla="*/ 7172696 w 9144000"/>
                <a:gd name="connsiteY3-28" fmla="*/ 760020 h 1330035"/>
                <a:gd name="connsiteX4-29" fmla="*/ 9144000 w 9144000"/>
                <a:gd name="connsiteY4-30" fmla="*/ 0 h 1330035"/>
                <a:gd name="connsiteX0-31" fmla="*/ 0 w 9144000"/>
                <a:gd name="connsiteY0-32" fmla="*/ 1116279 h 1175655"/>
                <a:gd name="connsiteX1-33" fmla="*/ 1674420 w 9144000"/>
                <a:gd name="connsiteY1-34" fmla="*/ 1163780 h 1175655"/>
                <a:gd name="connsiteX2-35" fmla="*/ 4120737 w 9144000"/>
                <a:gd name="connsiteY2-36" fmla="*/ 1045027 h 1175655"/>
                <a:gd name="connsiteX3-37" fmla="*/ 7172696 w 9144000"/>
                <a:gd name="connsiteY3-38" fmla="*/ 605640 h 1175655"/>
                <a:gd name="connsiteX4-39" fmla="*/ 9144000 w 9144000"/>
                <a:gd name="connsiteY4-40" fmla="*/ 0 h 11756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261499"/>
                <a:gd name="connsiteY0-2" fmla="*/ 105098 h 1388236"/>
                <a:gd name="connsiteX1-3" fmla="*/ 56357 w 1261499"/>
                <a:gd name="connsiteY1-4" fmla="*/ 0 h 1388236"/>
                <a:gd name="connsiteX2-5" fmla="*/ 865241 w 1261499"/>
                <a:gd name="connsiteY2-6" fmla="*/ 0 h 1388236"/>
                <a:gd name="connsiteX3-7" fmla="*/ 1261499 w 1261499"/>
                <a:gd name="connsiteY3-8" fmla="*/ 694118 h 1388236"/>
                <a:gd name="connsiteX4-9" fmla="*/ 865241 w 1261499"/>
                <a:gd name="connsiteY4-10" fmla="*/ 1388236 h 1388236"/>
                <a:gd name="connsiteX5-11" fmla="*/ 56357 w 1261499"/>
                <a:gd name="connsiteY5-12" fmla="*/ 1388236 h 1388236"/>
                <a:gd name="connsiteX6-13" fmla="*/ 0 w 1261499"/>
                <a:gd name="connsiteY6-14" fmla="*/ 105098 h 1388236"/>
                <a:gd name="connsiteX0-15" fmla="*/ 0 w 1261499"/>
                <a:gd name="connsiteY0-16" fmla="*/ 105098 h 1388236"/>
                <a:gd name="connsiteX1-17" fmla="*/ 56357 w 1261499"/>
                <a:gd name="connsiteY1-18" fmla="*/ 0 h 1388236"/>
                <a:gd name="connsiteX2-19" fmla="*/ 865241 w 1261499"/>
                <a:gd name="connsiteY2-20" fmla="*/ 0 h 1388236"/>
                <a:gd name="connsiteX3-21" fmla="*/ 1261499 w 1261499"/>
                <a:gd name="connsiteY3-22" fmla="*/ 694118 h 1388236"/>
                <a:gd name="connsiteX4-23" fmla="*/ 865241 w 1261499"/>
                <a:gd name="connsiteY4-24" fmla="*/ 1388236 h 1388236"/>
                <a:gd name="connsiteX5-25" fmla="*/ 744578 w 1261499"/>
                <a:gd name="connsiteY5-26" fmla="*/ 1387893 h 1388236"/>
                <a:gd name="connsiteX6-27" fmla="*/ 0 w 1261499"/>
                <a:gd name="connsiteY6-28" fmla="*/ 10509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118 h 1388236"/>
                <a:gd name="connsiteX1-3" fmla="*/ 396258 w 1601400"/>
                <a:gd name="connsiteY1-4" fmla="*/ 0 h 1388236"/>
                <a:gd name="connsiteX2-5" fmla="*/ 474029 w 1601400"/>
                <a:gd name="connsiteY2-6" fmla="*/ 4016 h 1388236"/>
                <a:gd name="connsiteX3-7" fmla="*/ 1601400 w 1601400"/>
                <a:gd name="connsiteY3-8" fmla="*/ 694118 h 1388236"/>
                <a:gd name="connsiteX4-9" fmla="*/ 1205142 w 1601400"/>
                <a:gd name="connsiteY4-10" fmla="*/ 1388236 h 1388236"/>
                <a:gd name="connsiteX5-11" fmla="*/ 396258 w 1601400"/>
                <a:gd name="connsiteY5-12" fmla="*/ 1388236 h 1388236"/>
                <a:gd name="connsiteX6-13" fmla="*/ 0 w 1601400"/>
                <a:gd name="connsiteY6-14" fmla="*/ 694118 h 1388236"/>
                <a:gd name="connsiteX0-15" fmla="*/ 0 w 1243407"/>
                <a:gd name="connsiteY0-16" fmla="*/ 694118 h 1388236"/>
                <a:gd name="connsiteX1-17" fmla="*/ 396258 w 1243407"/>
                <a:gd name="connsiteY1-18" fmla="*/ 0 h 1388236"/>
                <a:gd name="connsiteX2-19" fmla="*/ 474029 w 1243407"/>
                <a:gd name="connsiteY2-20" fmla="*/ 4016 h 1388236"/>
                <a:gd name="connsiteX3-21" fmla="*/ 1243407 w 1243407"/>
                <a:gd name="connsiteY3-22" fmla="*/ 1325983 h 1388236"/>
                <a:gd name="connsiteX4-23" fmla="*/ 1205142 w 1243407"/>
                <a:gd name="connsiteY4-24" fmla="*/ 1388236 h 1388236"/>
                <a:gd name="connsiteX5-25" fmla="*/ 396258 w 1243407"/>
                <a:gd name="connsiteY5-26" fmla="*/ 1388236 h 1388236"/>
                <a:gd name="connsiteX6-27" fmla="*/ 0 w 1243407"/>
                <a:gd name="connsiteY6-28" fmla="*/ 69411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704 h 1388822"/>
                <a:gd name="connsiteX1-3" fmla="*/ 396258 w 1601400"/>
                <a:gd name="connsiteY1-4" fmla="*/ 586 h 1388822"/>
                <a:gd name="connsiteX2-5" fmla="*/ 482002 w 1601400"/>
                <a:gd name="connsiteY2-6" fmla="*/ 0 h 1388822"/>
                <a:gd name="connsiteX3-7" fmla="*/ 1601400 w 1601400"/>
                <a:gd name="connsiteY3-8" fmla="*/ 694704 h 1388822"/>
                <a:gd name="connsiteX4-9" fmla="*/ 1205142 w 1601400"/>
                <a:gd name="connsiteY4-10" fmla="*/ 1388822 h 1388822"/>
                <a:gd name="connsiteX5-11" fmla="*/ 396258 w 1601400"/>
                <a:gd name="connsiteY5-12" fmla="*/ 1388822 h 1388822"/>
                <a:gd name="connsiteX6-13" fmla="*/ 0 w 1601400"/>
                <a:gd name="connsiteY6-14" fmla="*/ 694704 h 1388822"/>
                <a:gd name="connsiteX0-15" fmla="*/ 0 w 1241871"/>
                <a:gd name="connsiteY0-16" fmla="*/ 694704 h 1388822"/>
                <a:gd name="connsiteX1-17" fmla="*/ 396258 w 1241871"/>
                <a:gd name="connsiteY1-18" fmla="*/ 586 h 1388822"/>
                <a:gd name="connsiteX2-19" fmla="*/ 482002 w 1241871"/>
                <a:gd name="connsiteY2-20" fmla="*/ 0 h 1388822"/>
                <a:gd name="connsiteX3-21" fmla="*/ 1241871 w 1241871"/>
                <a:gd name="connsiteY3-22" fmla="*/ 1323912 h 1388822"/>
                <a:gd name="connsiteX4-23" fmla="*/ 1205142 w 1241871"/>
                <a:gd name="connsiteY4-24" fmla="*/ 1388822 h 1388822"/>
                <a:gd name="connsiteX5-25" fmla="*/ 396258 w 1241871"/>
                <a:gd name="connsiteY5-26" fmla="*/ 1388822 h 1388822"/>
                <a:gd name="connsiteX6-27" fmla="*/ 0 w 1241871"/>
                <a:gd name="connsiteY6-28" fmla="*/ 694704 h 13888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2B6479E-5FA7-4CDD-B818-982C003CE05B}" type="datetimeFigureOut">
              <a:rPr lang="en-IN" smtClean="0"/>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7" name="Slide Number Placeholder 6"/>
          <p:cNvSpPr>
            <a:spLocks noGrp="1"/>
          </p:cNvSpPr>
          <p:nvPr>
            <p:ph type="sldNum" sz="quarter" idx="12"/>
          </p:nvPr>
        </p:nvSpPr>
        <p:spPr/>
        <p:txBody>
          <a:bodyPr/>
          <a:lstStyle/>
          <a:p>
            <a:fld id="{84CF7981-018C-48BC-9033-92965371355B}"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1" fmla="*/ 0 w 9144000"/>
                <a:gd name="connsiteY0-2" fmla="*/ 1270659 h 1330035"/>
                <a:gd name="connsiteX1-3" fmla="*/ 1674420 w 9144000"/>
                <a:gd name="connsiteY1-4" fmla="*/ 1318160 h 1330035"/>
                <a:gd name="connsiteX2-5" fmla="*/ 4120737 w 9144000"/>
                <a:gd name="connsiteY2-6" fmla="*/ 1199407 h 1330035"/>
                <a:gd name="connsiteX3-7" fmla="*/ 7172696 w 9144000"/>
                <a:gd name="connsiteY3-8" fmla="*/ 760020 h 1330035"/>
                <a:gd name="connsiteX4-9" fmla="*/ 9144000 w 9144000"/>
                <a:gd name="connsiteY4-10" fmla="*/ 0 h 1330035"/>
                <a:gd name="connsiteX0-11" fmla="*/ 0 w 9144000"/>
                <a:gd name="connsiteY0-12" fmla="*/ 1270659 h 1330035"/>
                <a:gd name="connsiteX1-13" fmla="*/ 1674420 w 9144000"/>
                <a:gd name="connsiteY1-14" fmla="*/ 1318160 h 1330035"/>
                <a:gd name="connsiteX2-15" fmla="*/ 4120737 w 9144000"/>
                <a:gd name="connsiteY2-16" fmla="*/ 1199407 h 1330035"/>
                <a:gd name="connsiteX3-17" fmla="*/ 7172696 w 9144000"/>
                <a:gd name="connsiteY3-18" fmla="*/ 760020 h 1330035"/>
                <a:gd name="connsiteX4-19" fmla="*/ 9144000 w 9144000"/>
                <a:gd name="connsiteY4-20" fmla="*/ 0 h 1330035"/>
                <a:gd name="connsiteX0-21" fmla="*/ 0 w 9144000"/>
                <a:gd name="connsiteY0-22" fmla="*/ 1270659 h 1330035"/>
                <a:gd name="connsiteX1-23" fmla="*/ 1674420 w 9144000"/>
                <a:gd name="connsiteY1-24" fmla="*/ 1318160 h 1330035"/>
                <a:gd name="connsiteX2-25" fmla="*/ 4120737 w 9144000"/>
                <a:gd name="connsiteY2-26" fmla="*/ 1199407 h 1330035"/>
                <a:gd name="connsiteX3-27" fmla="*/ 7172696 w 9144000"/>
                <a:gd name="connsiteY3-28" fmla="*/ 760020 h 1330035"/>
                <a:gd name="connsiteX4-29" fmla="*/ 9144000 w 9144000"/>
                <a:gd name="connsiteY4-30" fmla="*/ 0 h 1330035"/>
                <a:gd name="connsiteX0-31" fmla="*/ 0 w 9144000"/>
                <a:gd name="connsiteY0-32" fmla="*/ 1116279 h 1175655"/>
                <a:gd name="connsiteX1-33" fmla="*/ 1674420 w 9144000"/>
                <a:gd name="connsiteY1-34" fmla="*/ 1163780 h 1175655"/>
                <a:gd name="connsiteX2-35" fmla="*/ 4120737 w 9144000"/>
                <a:gd name="connsiteY2-36" fmla="*/ 1045027 h 1175655"/>
                <a:gd name="connsiteX3-37" fmla="*/ 7172696 w 9144000"/>
                <a:gd name="connsiteY3-38" fmla="*/ 605640 h 1175655"/>
                <a:gd name="connsiteX4-39" fmla="*/ 9144000 w 9144000"/>
                <a:gd name="connsiteY4-40" fmla="*/ 0 h 11756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261499"/>
                <a:gd name="connsiteY0-2" fmla="*/ 105098 h 1388236"/>
                <a:gd name="connsiteX1-3" fmla="*/ 56357 w 1261499"/>
                <a:gd name="connsiteY1-4" fmla="*/ 0 h 1388236"/>
                <a:gd name="connsiteX2-5" fmla="*/ 865241 w 1261499"/>
                <a:gd name="connsiteY2-6" fmla="*/ 0 h 1388236"/>
                <a:gd name="connsiteX3-7" fmla="*/ 1261499 w 1261499"/>
                <a:gd name="connsiteY3-8" fmla="*/ 694118 h 1388236"/>
                <a:gd name="connsiteX4-9" fmla="*/ 865241 w 1261499"/>
                <a:gd name="connsiteY4-10" fmla="*/ 1388236 h 1388236"/>
                <a:gd name="connsiteX5-11" fmla="*/ 56357 w 1261499"/>
                <a:gd name="connsiteY5-12" fmla="*/ 1388236 h 1388236"/>
                <a:gd name="connsiteX6-13" fmla="*/ 0 w 1261499"/>
                <a:gd name="connsiteY6-14" fmla="*/ 105098 h 1388236"/>
                <a:gd name="connsiteX0-15" fmla="*/ 0 w 1261499"/>
                <a:gd name="connsiteY0-16" fmla="*/ 105098 h 1388236"/>
                <a:gd name="connsiteX1-17" fmla="*/ 56357 w 1261499"/>
                <a:gd name="connsiteY1-18" fmla="*/ 0 h 1388236"/>
                <a:gd name="connsiteX2-19" fmla="*/ 865241 w 1261499"/>
                <a:gd name="connsiteY2-20" fmla="*/ 0 h 1388236"/>
                <a:gd name="connsiteX3-21" fmla="*/ 1261499 w 1261499"/>
                <a:gd name="connsiteY3-22" fmla="*/ 694118 h 1388236"/>
                <a:gd name="connsiteX4-23" fmla="*/ 865241 w 1261499"/>
                <a:gd name="connsiteY4-24" fmla="*/ 1388236 h 1388236"/>
                <a:gd name="connsiteX5-25" fmla="*/ 744578 w 1261499"/>
                <a:gd name="connsiteY5-26" fmla="*/ 1387893 h 1388236"/>
                <a:gd name="connsiteX6-27" fmla="*/ 0 w 1261499"/>
                <a:gd name="connsiteY6-28" fmla="*/ 10509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118 h 1388236"/>
                <a:gd name="connsiteX1-3" fmla="*/ 396258 w 1601400"/>
                <a:gd name="connsiteY1-4" fmla="*/ 0 h 1388236"/>
                <a:gd name="connsiteX2-5" fmla="*/ 474029 w 1601400"/>
                <a:gd name="connsiteY2-6" fmla="*/ 4016 h 1388236"/>
                <a:gd name="connsiteX3-7" fmla="*/ 1601400 w 1601400"/>
                <a:gd name="connsiteY3-8" fmla="*/ 694118 h 1388236"/>
                <a:gd name="connsiteX4-9" fmla="*/ 1205142 w 1601400"/>
                <a:gd name="connsiteY4-10" fmla="*/ 1388236 h 1388236"/>
                <a:gd name="connsiteX5-11" fmla="*/ 396258 w 1601400"/>
                <a:gd name="connsiteY5-12" fmla="*/ 1388236 h 1388236"/>
                <a:gd name="connsiteX6-13" fmla="*/ 0 w 1601400"/>
                <a:gd name="connsiteY6-14" fmla="*/ 694118 h 1388236"/>
                <a:gd name="connsiteX0-15" fmla="*/ 0 w 1243407"/>
                <a:gd name="connsiteY0-16" fmla="*/ 694118 h 1388236"/>
                <a:gd name="connsiteX1-17" fmla="*/ 396258 w 1243407"/>
                <a:gd name="connsiteY1-18" fmla="*/ 0 h 1388236"/>
                <a:gd name="connsiteX2-19" fmla="*/ 474029 w 1243407"/>
                <a:gd name="connsiteY2-20" fmla="*/ 4016 h 1388236"/>
                <a:gd name="connsiteX3-21" fmla="*/ 1243407 w 1243407"/>
                <a:gd name="connsiteY3-22" fmla="*/ 1325983 h 1388236"/>
                <a:gd name="connsiteX4-23" fmla="*/ 1205142 w 1243407"/>
                <a:gd name="connsiteY4-24" fmla="*/ 1388236 h 1388236"/>
                <a:gd name="connsiteX5-25" fmla="*/ 396258 w 1243407"/>
                <a:gd name="connsiteY5-26" fmla="*/ 1388236 h 1388236"/>
                <a:gd name="connsiteX6-27" fmla="*/ 0 w 1243407"/>
                <a:gd name="connsiteY6-28" fmla="*/ 69411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704 h 1388822"/>
                <a:gd name="connsiteX1-3" fmla="*/ 396258 w 1601400"/>
                <a:gd name="connsiteY1-4" fmla="*/ 586 h 1388822"/>
                <a:gd name="connsiteX2-5" fmla="*/ 482002 w 1601400"/>
                <a:gd name="connsiteY2-6" fmla="*/ 0 h 1388822"/>
                <a:gd name="connsiteX3-7" fmla="*/ 1601400 w 1601400"/>
                <a:gd name="connsiteY3-8" fmla="*/ 694704 h 1388822"/>
                <a:gd name="connsiteX4-9" fmla="*/ 1205142 w 1601400"/>
                <a:gd name="connsiteY4-10" fmla="*/ 1388822 h 1388822"/>
                <a:gd name="connsiteX5-11" fmla="*/ 396258 w 1601400"/>
                <a:gd name="connsiteY5-12" fmla="*/ 1388822 h 1388822"/>
                <a:gd name="connsiteX6-13" fmla="*/ 0 w 1601400"/>
                <a:gd name="connsiteY6-14" fmla="*/ 694704 h 1388822"/>
                <a:gd name="connsiteX0-15" fmla="*/ 0 w 1241871"/>
                <a:gd name="connsiteY0-16" fmla="*/ 694704 h 1388822"/>
                <a:gd name="connsiteX1-17" fmla="*/ 396258 w 1241871"/>
                <a:gd name="connsiteY1-18" fmla="*/ 586 h 1388822"/>
                <a:gd name="connsiteX2-19" fmla="*/ 482002 w 1241871"/>
                <a:gd name="connsiteY2-20" fmla="*/ 0 h 1388822"/>
                <a:gd name="connsiteX3-21" fmla="*/ 1241871 w 1241871"/>
                <a:gd name="connsiteY3-22" fmla="*/ 1323912 h 1388822"/>
                <a:gd name="connsiteX4-23" fmla="*/ 1205142 w 1241871"/>
                <a:gd name="connsiteY4-24" fmla="*/ 1388822 h 1388822"/>
                <a:gd name="connsiteX5-25" fmla="*/ 396258 w 1241871"/>
                <a:gd name="connsiteY5-26" fmla="*/ 1388822 h 1388822"/>
                <a:gd name="connsiteX6-27" fmla="*/ 0 w 1241871"/>
                <a:gd name="connsiteY6-28" fmla="*/ 694704 h 13888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2B6479E-5FA7-4CDD-B818-982C003CE05B}" type="datetimeFigureOut">
              <a:rPr lang="en-IN" smtClean="0"/>
            </a:fld>
            <a:endParaRPr lang="en-I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4CF7981-018C-48BC-9033-92965371355B}"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anose="05020102010507070707"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anose="05020102010507070707"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anose="05020102010507070707" pitchFamily="18" charset="2"/>
        <a:buChar char=""/>
        <a:defRPr sz="2000" kern="1200">
          <a:solidFill>
            <a:schemeClr val="tx2"/>
          </a:solidFill>
          <a:latin typeface="+mn-lt"/>
          <a:ea typeface="+mn-ea"/>
          <a:cs typeface="+mn-cs"/>
        </a:defRPr>
      </a:lvl3pPr>
      <a:lvl4pPr marL="1124585" indent="-228600" algn="l" defTabSz="914400" rtl="0" eaLnBrk="1" latinLnBrk="0" hangingPunct="1">
        <a:spcBef>
          <a:spcPct val="20000"/>
        </a:spcBef>
        <a:buClr>
          <a:schemeClr val="accent1"/>
        </a:buClr>
        <a:buSzPct val="76000"/>
        <a:buFont typeface="Wingdings 2" panose="05020102010507070707"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anose="05020102010507070707" pitchFamily="18" charset="2"/>
        <a:buChar char=""/>
        <a:defRPr sz="1600" kern="1200" baseline="0">
          <a:solidFill>
            <a:schemeClr val="tx2"/>
          </a:solidFill>
          <a:latin typeface="+mn-lt"/>
          <a:ea typeface="+mn-ea"/>
          <a:cs typeface="+mn-cs"/>
        </a:defRPr>
      </a:lvl5pPr>
      <a:lvl6pPr marL="1517650" indent="-228600" algn="l" defTabSz="914400" rtl="0" eaLnBrk="1" latinLnBrk="0" hangingPunct="1">
        <a:spcBef>
          <a:spcPct val="20000"/>
        </a:spcBef>
        <a:buClr>
          <a:schemeClr val="accent1"/>
        </a:buClr>
        <a:buSzPct val="76000"/>
        <a:buFont typeface="Wingdings 2" panose="05020102010507070707" pitchFamily="18" charset="2"/>
        <a:buChar char=""/>
        <a:defRPr sz="1400" kern="1200">
          <a:solidFill>
            <a:schemeClr val="tx2"/>
          </a:solidFill>
          <a:latin typeface="+mn-lt"/>
          <a:ea typeface="+mn-ea"/>
          <a:cs typeface="+mn-cs"/>
        </a:defRPr>
      </a:lvl6pPr>
      <a:lvl7pPr marL="1718945" indent="-228600" algn="l" defTabSz="914400" rtl="0" eaLnBrk="1" latinLnBrk="0" hangingPunct="1">
        <a:spcBef>
          <a:spcPct val="20000"/>
        </a:spcBef>
        <a:buClr>
          <a:schemeClr val="accent1"/>
        </a:buClr>
        <a:buSzPct val="76000"/>
        <a:buFont typeface="Wingdings 2" panose="05020102010507070707"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anose="05020102010507070707" pitchFamily="18" charset="2"/>
        <a:buChar char=""/>
        <a:defRPr sz="1400" kern="1200">
          <a:solidFill>
            <a:schemeClr val="tx2"/>
          </a:solidFill>
          <a:latin typeface="+mn-lt"/>
          <a:ea typeface="+mn-ea"/>
          <a:cs typeface="+mn-cs"/>
        </a:defRPr>
      </a:lvl8pPr>
      <a:lvl9pPr marL="2121535" indent="-228600" algn="l" defTabSz="914400" rtl="0" eaLnBrk="1" latinLnBrk="0" hangingPunct="1">
        <a:spcBef>
          <a:spcPct val="20000"/>
        </a:spcBef>
        <a:buClr>
          <a:schemeClr val="accent1"/>
        </a:buClr>
        <a:buSzPct val="76000"/>
        <a:buFont typeface="Wingdings 2" panose="050201020105070707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88024" y="404664"/>
            <a:ext cx="3313355" cy="2709828"/>
          </a:xfrm>
        </p:spPr>
        <p:txBody>
          <a:bodyPr>
            <a:normAutofit fontScale="90000"/>
          </a:bodyPr>
          <a:lstStyle/>
          <a:p>
            <a:br>
              <a:rPr lang="en-IN" b="1" dirty="0" smtClean="0">
                <a:solidFill>
                  <a:schemeClr val="bg1"/>
                </a:solidFill>
                <a:effectLst/>
              </a:rPr>
            </a:br>
            <a:br>
              <a:rPr lang="en-IN" b="1" dirty="0">
                <a:solidFill>
                  <a:schemeClr val="bg1"/>
                </a:solidFill>
              </a:rPr>
            </a:br>
            <a:br>
              <a:rPr lang="en-IN" b="1" dirty="0" smtClean="0">
                <a:solidFill>
                  <a:schemeClr val="bg1"/>
                </a:solidFill>
              </a:rPr>
            </a:br>
            <a:br>
              <a:rPr lang="en-IN" b="1" dirty="0">
                <a:solidFill>
                  <a:schemeClr val="bg1"/>
                </a:solidFill>
              </a:rPr>
            </a:br>
            <a:br>
              <a:rPr lang="en-IN" b="1" dirty="0" smtClean="0">
                <a:solidFill>
                  <a:schemeClr val="bg1"/>
                </a:solidFill>
              </a:rPr>
            </a:br>
            <a:br>
              <a:rPr lang="en-IN" b="1" dirty="0">
                <a:solidFill>
                  <a:schemeClr val="bg1"/>
                </a:solidFill>
              </a:rPr>
            </a:br>
            <a:br>
              <a:rPr lang="en-IN" b="1" dirty="0" smtClean="0">
                <a:solidFill>
                  <a:schemeClr val="bg1"/>
                </a:solidFill>
              </a:rPr>
            </a:br>
            <a:br>
              <a:rPr lang="en-IN" b="1" dirty="0">
                <a:solidFill>
                  <a:schemeClr val="bg1"/>
                </a:solidFill>
              </a:rPr>
            </a:br>
            <a:br>
              <a:rPr lang="en-IN" b="1" dirty="0" smtClean="0">
                <a:solidFill>
                  <a:schemeClr val="bg1"/>
                </a:solidFill>
              </a:rPr>
            </a:br>
            <a:br>
              <a:rPr lang="en-IN" b="1" dirty="0">
                <a:solidFill>
                  <a:schemeClr val="bg1"/>
                </a:solidFill>
              </a:rPr>
            </a:br>
            <a:br>
              <a:rPr lang="en-IN" b="1" dirty="0" smtClean="0">
                <a:solidFill>
                  <a:schemeClr val="bg1"/>
                </a:solidFill>
              </a:rPr>
            </a:br>
            <a:br>
              <a:rPr lang="en-IN" b="1" dirty="0">
                <a:solidFill>
                  <a:schemeClr val="bg1"/>
                </a:solidFill>
              </a:rPr>
            </a:br>
            <a:br>
              <a:rPr lang="en-IN" b="1" dirty="0" smtClean="0">
                <a:solidFill>
                  <a:schemeClr val="bg1"/>
                </a:solidFill>
              </a:rPr>
            </a:br>
            <a:br>
              <a:rPr lang="en-IN" b="1" dirty="0">
                <a:solidFill>
                  <a:schemeClr val="bg1"/>
                </a:solidFill>
              </a:rPr>
            </a:br>
            <a:br>
              <a:rPr lang="en-IN" b="1" dirty="0" smtClean="0">
                <a:solidFill>
                  <a:schemeClr val="bg1"/>
                </a:solidFill>
              </a:rPr>
            </a:br>
            <a:br>
              <a:rPr lang="en-IN" b="1" dirty="0">
                <a:solidFill>
                  <a:schemeClr val="bg1"/>
                </a:solidFill>
              </a:rPr>
            </a:br>
            <a:br>
              <a:rPr lang="en-IN" b="1" dirty="0" smtClean="0">
                <a:solidFill>
                  <a:schemeClr val="bg1"/>
                </a:solidFill>
              </a:rPr>
            </a:br>
            <a:br>
              <a:rPr lang="en-IN" b="1" dirty="0">
                <a:solidFill>
                  <a:schemeClr val="bg1"/>
                </a:solidFill>
              </a:rPr>
            </a:br>
            <a:br>
              <a:rPr lang="en-IN" b="1" dirty="0" smtClean="0">
                <a:solidFill>
                  <a:schemeClr val="bg1"/>
                </a:solidFill>
              </a:rPr>
            </a:br>
            <a:br>
              <a:rPr lang="en-IN" b="1" dirty="0">
                <a:solidFill>
                  <a:schemeClr val="bg1"/>
                </a:solidFill>
              </a:rPr>
            </a:br>
            <a:br>
              <a:rPr lang="en-IN" b="1" dirty="0" smtClean="0">
                <a:solidFill>
                  <a:schemeClr val="bg1"/>
                </a:solidFill>
              </a:rPr>
            </a:br>
            <a:br>
              <a:rPr lang="en-IN" b="1" dirty="0">
                <a:solidFill>
                  <a:schemeClr val="bg1"/>
                </a:solidFill>
              </a:rPr>
            </a:br>
            <a:br>
              <a:rPr lang="en-IN" b="1" dirty="0" smtClean="0">
                <a:solidFill>
                  <a:schemeClr val="bg1"/>
                </a:solidFill>
              </a:rPr>
            </a:br>
            <a:br>
              <a:rPr lang="en-IN" b="1" dirty="0">
                <a:solidFill>
                  <a:schemeClr val="bg1"/>
                </a:solidFill>
              </a:rPr>
            </a:br>
            <a:br>
              <a:rPr lang="en-IN" b="1" dirty="0" smtClean="0">
                <a:solidFill>
                  <a:schemeClr val="bg1"/>
                </a:solidFill>
              </a:rPr>
            </a:br>
            <a:br>
              <a:rPr lang="en-IN" b="1" dirty="0">
                <a:solidFill>
                  <a:schemeClr val="bg1"/>
                </a:solidFill>
              </a:rPr>
            </a:br>
            <a:r>
              <a:rPr lang="en-IN" b="1" dirty="0" smtClean="0">
                <a:solidFill>
                  <a:schemeClr val="bg1"/>
                </a:solidFill>
                <a:effectLst/>
              </a:rPr>
              <a:t>COLLEGE MANAGEMENT</a:t>
            </a:r>
            <a:br>
              <a:rPr lang="en-IN" b="1" dirty="0" smtClean="0">
                <a:solidFill>
                  <a:schemeClr val="bg1"/>
                </a:solidFill>
                <a:effectLst/>
              </a:rPr>
            </a:br>
            <a:r>
              <a:rPr lang="en-IN" b="1" dirty="0">
                <a:solidFill>
                  <a:schemeClr val="bg1"/>
                </a:solidFill>
                <a:effectLst/>
              </a:rPr>
              <a:t>SYSTEM</a:t>
            </a:r>
            <a:br>
              <a:rPr lang="en-IN" b="1" dirty="0">
                <a:solidFill>
                  <a:schemeClr val="bg1"/>
                </a:solidFill>
                <a:effectLst/>
              </a:rPr>
            </a:br>
            <a:br>
              <a:rPr lang="en-IN" b="1" dirty="0">
                <a:solidFill>
                  <a:schemeClr val="bg1"/>
                </a:solidFill>
              </a:rPr>
            </a:br>
            <a:endParaRPr lang="en-IN" b="1" dirty="0">
              <a:solidFill>
                <a:schemeClr val="bg1"/>
              </a:solidFill>
            </a:endParaRPr>
          </a:p>
        </p:txBody>
      </p:sp>
      <p:sp>
        <p:nvSpPr>
          <p:cNvPr id="3" name="Subtitle 2"/>
          <p:cNvSpPr>
            <a:spLocks noGrp="1"/>
          </p:cNvSpPr>
          <p:nvPr>
            <p:ph type="subTitle" idx="1"/>
          </p:nvPr>
        </p:nvSpPr>
        <p:spPr>
          <a:xfrm>
            <a:off x="5004048" y="5157192"/>
            <a:ext cx="2790963" cy="92469"/>
          </a:xfrm>
        </p:spPr>
        <p:txBody>
          <a:bodyPr>
            <a:normAutofit fontScale="25000" lnSpcReduction="20000"/>
          </a:bodyPr>
          <a:lstStyle/>
          <a:p>
            <a:endParaRPr lang="en-IN" dirty="0"/>
          </a:p>
        </p:txBody>
      </p:sp>
      <p:pic>
        <p:nvPicPr>
          <p:cNvPr id="1026" name="Picture 2" descr="https://lh6.googleusercontent.com/8KkWMM-OaF4oQ0q5IHGqWE90ncXciT0ejmJEluzEMAN61pe1kwOHAm2EiFE9I9NAqWmJnMTIgozWXn4qoPDCKiNNhUJo5TMxTce9acZLoN5jRYz2G3eEv1f9k1ZOgTK3vib4NdrjMI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44008" y="3140968"/>
            <a:ext cx="3486150" cy="22490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7504" y="4471952"/>
            <a:ext cx="4320480" cy="1476375"/>
          </a:xfrm>
          <a:prstGeom prst="rect">
            <a:avLst/>
          </a:prstGeom>
          <a:noFill/>
        </p:spPr>
        <p:txBody>
          <a:bodyPr wrap="square" rtlCol="0">
            <a:spAutoFit/>
          </a:bodyPr>
          <a:lstStyle/>
          <a:p>
            <a:r>
              <a:rPr lang="en-US" b="1" u="sng" dirty="0" smtClean="0"/>
              <a:t>Supervised By:</a:t>
            </a:r>
            <a:endParaRPr lang="en-US" b="1" u="sng" dirty="0" smtClean="0"/>
          </a:p>
          <a:p>
            <a:r>
              <a:rPr lang="en-IN" b="1" dirty="0" err="1"/>
              <a:t>Mrs.</a:t>
            </a:r>
            <a:r>
              <a:rPr lang="en-IN" b="1" dirty="0"/>
              <a:t> </a:t>
            </a:r>
            <a:r>
              <a:rPr lang="en-IN" b="1" dirty="0" err="1"/>
              <a:t>Ruchi </a:t>
            </a:r>
            <a:r>
              <a:rPr lang="en-IN" b="1" dirty="0"/>
              <a:t>Gupta Ma'am</a:t>
            </a:r>
            <a:endParaRPr lang="en-US" dirty="0"/>
          </a:p>
          <a:p>
            <a:r>
              <a:rPr lang="en-IN" b="1" dirty="0"/>
              <a:t>Asst. Professor</a:t>
            </a:r>
            <a:endParaRPr lang="en-US" dirty="0"/>
          </a:p>
          <a:p>
            <a:r>
              <a:rPr lang="en-US" b="1" dirty="0"/>
              <a:t>Department of Computer Engineering &amp; Applications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7440" y="-172720"/>
            <a:ext cx="5596255" cy="772160"/>
          </a:xfrm>
        </p:spPr>
        <p:txBody>
          <a:bodyPr>
            <a:noAutofit/>
          </a:bodyPr>
          <a:lstStyle/>
          <a:p>
            <a:r>
              <a:rPr lang="en-IN" altLang="en-US" sz="2800" b="1" dirty="0" smtClean="0">
                <a:effectLst>
                  <a:outerShdw blurRad="38100" dist="38100" dir="2700000" algn="tl">
                    <a:srgbClr val="000000">
                      <a:alpha val="43137"/>
                    </a:srgbClr>
                  </a:outerShdw>
                </a:effectLst>
              </a:rPr>
              <a:t>ABOUT PROJECT</a:t>
            </a:r>
            <a:endParaRPr lang="en-IN" altLang="en-US" sz="2800" b="1" dirty="0" smtClean="0">
              <a:effectLst>
                <a:outerShdw blurRad="38100" dist="38100" dir="2700000" algn="tl">
                  <a:srgbClr val="000000">
                    <a:alpha val="43137"/>
                  </a:srgbClr>
                </a:outerShdw>
              </a:effectLst>
            </a:endParaRPr>
          </a:p>
        </p:txBody>
      </p:sp>
      <p:pic>
        <p:nvPicPr>
          <p:cNvPr id="3" name="Content Placeholder 2" descr="Screenshot (242)"/>
          <p:cNvPicPr>
            <a:picLocks noChangeAspect="1"/>
          </p:cNvPicPr>
          <p:nvPr>
            <p:ph idx="1"/>
          </p:nvPr>
        </p:nvPicPr>
        <p:blipFill>
          <a:blip r:embed="rId1"/>
          <a:stretch>
            <a:fillRect/>
          </a:stretch>
        </p:blipFill>
        <p:spPr>
          <a:xfrm>
            <a:off x="582930" y="1221105"/>
            <a:ext cx="7964170" cy="447802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92080" y="-27384"/>
            <a:ext cx="3024336" cy="811109"/>
          </a:xfrm>
          <a:prstGeom prst="rect">
            <a:avLst/>
          </a:prstGeom>
          <a:noFill/>
        </p:spPr>
        <p:txBody>
          <a:bodyPr wrap="square" rtlCol="0">
            <a:spAutoFit/>
          </a:bodyPr>
          <a:lstStyle/>
          <a:p>
            <a:r>
              <a:rPr lang="en-US" sz="3000" b="1" dirty="0" smtClean="0">
                <a:solidFill>
                  <a:schemeClr val="bg1"/>
                </a:solidFill>
              </a:rPr>
              <a:t>Login Page</a:t>
            </a:r>
            <a:endParaRPr lang="en-US" sz="3000" b="1" dirty="0">
              <a:solidFill>
                <a:schemeClr val="bg1"/>
              </a:solidFill>
            </a:endParaRPr>
          </a:p>
        </p:txBody>
      </p:sp>
      <p:pic>
        <p:nvPicPr>
          <p:cNvPr id="3" name="Picture 2" descr="Screenshot (226)"/>
          <p:cNvPicPr>
            <a:picLocks noChangeAspect="1"/>
          </p:cNvPicPr>
          <p:nvPr/>
        </p:nvPicPr>
        <p:blipFill>
          <a:blip r:embed="rId1"/>
          <a:stretch>
            <a:fillRect/>
          </a:stretch>
        </p:blipFill>
        <p:spPr>
          <a:xfrm>
            <a:off x="529590" y="1134745"/>
            <a:ext cx="8035290" cy="451802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22620" y="-27305"/>
            <a:ext cx="1781810" cy="553085"/>
          </a:xfrm>
          <a:prstGeom prst="rect">
            <a:avLst/>
          </a:prstGeom>
          <a:noFill/>
        </p:spPr>
        <p:txBody>
          <a:bodyPr wrap="square" rtlCol="0">
            <a:spAutoFit/>
          </a:bodyPr>
          <a:lstStyle/>
          <a:p>
            <a:r>
              <a:rPr lang="en-IN" altLang="en-US" sz="3000" b="1" dirty="0" smtClean="0">
                <a:solidFill>
                  <a:schemeClr val="bg1"/>
                </a:solidFill>
              </a:rPr>
              <a:t>Login</a:t>
            </a:r>
            <a:endParaRPr lang="en-US" sz="3000" b="1" dirty="0">
              <a:solidFill>
                <a:schemeClr val="bg1"/>
              </a:solidFill>
            </a:endParaRPr>
          </a:p>
        </p:txBody>
      </p:sp>
      <p:pic>
        <p:nvPicPr>
          <p:cNvPr id="4" name="Picture 3" descr="Screenshot (225)"/>
          <p:cNvPicPr>
            <a:picLocks noChangeAspect="1"/>
          </p:cNvPicPr>
          <p:nvPr/>
        </p:nvPicPr>
        <p:blipFill>
          <a:blip r:embed="rId1"/>
          <a:stretch>
            <a:fillRect/>
          </a:stretch>
        </p:blipFill>
        <p:spPr>
          <a:xfrm>
            <a:off x="640080" y="1158240"/>
            <a:ext cx="7882890" cy="44323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17281" y="-5318"/>
            <a:ext cx="3744416" cy="537210"/>
          </a:xfrm>
          <a:prstGeom prst="rect">
            <a:avLst/>
          </a:prstGeom>
          <a:noFill/>
        </p:spPr>
        <p:txBody>
          <a:bodyPr wrap="square" rtlCol="0">
            <a:spAutoFit/>
          </a:bodyPr>
          <a:lstStyle/>
          <a:p>
            <a:r>
              <a:rPr lang="en-IN" altLang="en-US" sz="2900" b="1" dirty="0">
                <a:solidFill>
                  <a:schemeClr val="bg1"/>
                </a:solidFill>
              </a:rPr>
              <a:t>DROPDOWN MENU</a:t>
            </a:r>
            <a:endParaRPr lang="en-IN" altLang="en-US" sz="2900" b="1" dirty="0">
              <a:solidFill>
                <a:schemeClr val="bg1"/>
              </a:solidFill>
            </a:endParaRPr>
          </a:p>
        </p:txBody>
      </p:sp>
      <p:pic>
        <p:nvPicPr>
          <p:cNvPr id="3" name="Picture 2" descr="Screenshot (227)"/>
          <p:cNvPicPr>
            <a:picLocks noChangeAspect="1"/>
          </p:cNvPicPr>
          <p:nvPr/>
        </p:nvPicPr>
        <p:blipFill>
          <a:blip r:embed="rId1"/>
          <a:stretch>
            <a:fillRect/>
          </a:stretch>
        </p:blipFill>
        <p:spPr>
          <a:xfrm>
            <a:off x="594995" y="1130935"/>
            <a:ext cx="8001000" cy="449834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60538" y="-5318"/>
            <a:ext cx="3744416" cy="537210"/>
          </a:xfrm>
          <a:prstGeom prst="rect">
            <a:avLst/>
          </a:prstGeom>
          <a:noFill/>
        </p:spPr>
        <p:txBody>
          <a:bodyPr wrap="square" rtlCol="0">
            <a:spAutoFit/>
          </a:bodyPr>
          <a:lstStyle/>
          <a:p>
            <a:r>
              <a:rPr lang="en-IN" altLang="en-US" sz="2900" b="1" dirty="0">
                <a:solidFill>
                  <a:schemeClr val="bg1"/>
                </a:solidFill>
              </a:rPr>
              <a:t>LIST OF STUDENTS</a:t>
            </a:r>
            <a:endParaRPr lang="en-IN" altLang="en-US" sz="2900" b="1" dirty="0">
              <a:solidFill>
                <a:schemeClr val="bg1"/>
              </a:solidFill>
            </a:endParaRPr>
          </a:p>
        </p:txBody>
      </p:sp>
      <p:pic>
        <p:nvPicPr>
          <p:cNvPr id="3" name="Picture 2" descr="Screenshot (229)"/>
          <p:cNvPicPr>
            <a:picLocks noChangeAspect="1"/>
          </p:cNvPicPr>
          <p:nvPr/>
        </p:nvPicPr>
        <p:blipFill>
          <a:blip r:embed="rId1"/>
          <a:stretch>
            <a:fillRect/>
          </a:stretch>
        </p:blipFill>
        <p:spPr>
          <a:xfrm>
            <a:off x="530225" y="1132205"/>
            <a:ext cx="8069580" cy="453771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16016" y="44624"/>
            <a:ext cx="3744416" cy="475615"/>
          </a:xfrm>
          <a:prstGeom prst="rect">
            <a:avLst/>
          </a:prstGeom>
          <a:noFill/>
        </p:spPr>
        <p:txBody>
          <a:bodyPr wrap="square" rtlCol="0">
            <a:spAutoFit/>
          </a:bodyPr>
          <a:lstStyle/>
          <a:p>
            <a:r>
              <a:rPr lang="en-IN" altLang="en-US" sz="2500" b="1" dirty="0">
                <a:solidFill>
                  <a:schemeClr val="bg1"/>
                </a:solidFill>
              </a:rPr>
              <a:t>STUDENT ENTRY FORM</a:t>
            </a:r>
            <a:endParaRPr lang="en-IN" altLang="en-US" sz="2500" b="1" dirty="0">
              <a:solidFill>
                <a:schemeClr val="bg1"/>
              </a:solidFill>
            </a:endParaRPr>
          </a:p>
        </p:txBody>
      </p:sp>
      <p:pic>
        <p:nvPicPr>
          <p:cNvPr id="3" name="Picture 2" descr="Screenshot (228)"/>
          <p:cNvPicPr>
            <a:picLocks noChangeAspect="1"/>
          </p:cNvPicPr>
          <p:nvPr/>
        </p:nvPicPr>
        <p:blipFill>
          <a:blip r:embed="rId1"/>
          <a:stretch>
            <a:fillRect/>
          </a:stretch>
        </p:blipFill>
        <p:spPr>
          <a:xfrm>
            <a:off x="611505" y="1129665"/>
            <a:ext cx="7987030" cy="449008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46032" y="44624"/>
            <a:ext cx="4118858" cy="475615"/>
          </a:xfrm>
          <a:prstGeom prst="rect">
            <a:avLst/>
          </a:prstGeom>
          <a:noFill/>
        </p:spPr>
        <p:txBody>
          <a:bodyPr wrap="square" rtlCol="0">
            <a:spAutoFit/>
          </a:bodyPr>
          <a:lstStyle/>
          <a:p>
            <a:r>
              <a:rPr lang="en-IN" altLang="en-US" sz="2500" b="1" dirty="0">
                <a:solidFill>
                  <a:schemeClr val="bg1"/>
                </a:solidFill>
              </a:rPr>
              <a:t>TEACHER ENTRY FORM</a:t>
            </a:r>
            <a:endParaRPr lang="en-IN" altLang="en-US" sz="2500" b="1" dirty="0">
              <a:solidFill>
                <a:schemeClr val="bg1"/>
              </a:solidFill>
            </a:endParaRPr>
          </a:p>
        </p:txBody>
      </p:sp>
      <p:pic>
        <p:nvPicPr>
          <p:cNvPr id="3" name="Picture 2" descr="Screenshot (230)"/>
          <p:cNvPicPr>
            <a:picLocks noChangeAspect="1"/>
          </p:cNvPicPr>
          <p:nvPr/>
        </p:nvPicPr>
        <p:blipFill>
          <a:blip r:embed="rId1"/>
          <a:stretch>
            <a:fillRect/>
          </a:stretch>
        </p:blipFill>
        <p:spPr>
          <a:xfrm>
            <a:off x="511810" y="1247140"/>
            <a:ext cx="8099425" cy="455358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90056" y="44624"/>
            <a:ext cx="3744416" cy="460375"/>
          </a:xfrm>
          <a:prstGeom prst="rect">
            <a:avLst/>
          </a:prstGeom>
          <a:noFill/>
        </p:spPr>
        <p:txBody>
          <a:bodyPr wrap="square" rtlCol="0">
            <a:spAutoFit/>
          </a:bodyPr>
          <a:lstStyle/>
          <a:p>
            <a:r>
              <a:rPr lang="en-IN" altLang="en-US" sz="2400" b="1" dirty="0" smtClean="0">
                <a:solidFill>
                  <a:schemeClr val="bg1"/>
                </a:solidFill>
              </a:rPr>
              <a:t>FACULTY LIST</a:t>
            </a:r>
            <a:endParaRPr lang="en-IN" altLang="en-US" sz="2400" b="1" dirty="0" smtClean="0">
              <a:solidFill>
                <a:schemeClr val="bg1"/>
              </a:solidFill>
            </a:endParaRPr>
          </a:p>
        </p:txBody>
      </p:sp>
      <p:pic>
        <p:nvPicPr>
          <p:cNvPr id="3" name="Picture 2" descr="Screenshot (231)"/>
          <p:cNvPicPr>
            <a:picLocks noChangeAspect="1"/>
          </p:cNvPicPr>
          <p:nvPr/>
        </p:nvPicPr>
        <p:blipFill>
          <a:blip r:embed="rId1"/>
          <a:stretch>
            <a:fillRect/>
          </a:stretch>
        </p:blipFill>
        <p:spPr>
          <a:xfrm>
            <a:off x="532130" y="1246505"/>
            <a:ext cx="8050530" cy="452691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35337" y="44624"/>
            <a:ext cx="3744416" cy="460375"/>
          </a:xfrm>
          <a:prstGeom prst="rect">
            <a:avLst/>
          </a:prstGeom>
          <a:noFill/>
        </p:spPr>
        <p:txBody>
          <a:bodyPr wrap="square" rtlCol="0">
            <a:spAutoFit/>
          </a:bodyPr>
          <a:lstStyle/>
          <a:p>
            <a:r>
              <a:rPr lang="en-IN" altLang="en-US" sz="2400" b="1" dirty="0" smtClean="0">
                <a:solidFill>
                  <a:schemeClr val="bg1"/>
                </a:solidFill>
              </a:rPr>
              <a:t>SUBJECT LIST</a:t>
            </a:r>
            <a:endParaRPr lang="en-IN" altLang="en-US" sz="2400" b="1" dirty="0" smtClean="0">
              <a:solidFill>
                <a:schemeClr val="bg1"/>
              </a:solidFill>
            </a:endParaRPr>
          </a:p>
        </p:txBody>
      </p:sp>
      <p:pic>
        <p:nvPicPr>
          <p:cNvPr id="3" name="Picture 2" descr="Screenshot (233)"/>
          <p:cNvPicPr>
            <a:picLocks noChangeAspect="1"/>
          </p:cNvPicPr>
          <p:nvPr/>
        </p:nvPicPr>
        <p:blipFill>
          <a:blip r:embed="rId1"/>
          <a:stretch>
            <a:fillRect/>
          </a:stretch>
        </p:blipFill>
        <p:spPr>
          <a:xfrm>
            <a:off x="615315" y="1175385"/>
            <a:ext cx="7981315" cy="448691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90554" y="44624"/>
            <a:ext cx="3744416" cy="460375"/>
          </a:xfrm>
          <a:prstGeom prst="rect">
            <a:avLst/>
          </a:prstGeom>
          <a:noFill/>
        </p:spPr>
        <p:txBody>
          <a:bodyPr wrap="square" rtlCol="0">
            <a:spAutoFit/>
          </a:bodyPr>
          <a:lstStyle/>
          <a:p>
            <a:r>
              <a:rPr lang="en-IN" altLang="en-US" sz="2400" b="1" dirty="0" smtClean="0">
                <a:solidFill>
                  <a:schemeClr val="bg1"/>
                </a:solidFill>
              </a:rPr>
              <a:t>FACULTY ENTRY FORM</a:t>
            </a:r>
            <a:endParaRPr lang="en-IN" altLang="en-US" sz="2400" b="1" dirty="0" smtClean="0">
              <a:solidFill>
                <a:schemeClr val="bg1"/>
              </a:solidFill>
            </a:endParaRPr>
          </a:p>
        </p:txBody>
      </p:sp>
      <p:pic>
        <p:nvPicPr>
          <p:cNvPr id="3" name="Picture 2" descr="Screenshot (232)"/>
          <p:cNvPicPr>
            <a:picLocks noChangeAspect="1"/>
          </p:cNvPicPr>
          <p:nvPr/>
        </p:nvPicPr>
        <p:blipFill>
          <a:blip r:embed="rId1"/>
          <a:stretch>
            <a:fillRect/>
          </a:stretch>
        </p:blipFill>
        <p:spPr>
          <a:xfrm>
            <a:off x="506730" y="1175385"/>
            <a:ext cx="8161655" cy="458851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5301208"/>
            <a:ext cx="7024744" cy="1728192"/>
          </a:xfrm>
        </p:spPr>
        <p:txBody>
          <a:bodyPr>
            <a:noAutofit/>
          </a:bodyPr>
          <a:lstStyle/>
          <a:p>
            <a:pPr algn="ctr"/>
            <a:r>
              <a:rPr lang="en-IN" sz="1800" b="1" dirty="0" smtClean="0"/>
              <a:t>Submitted </a:t>
            </a:r>
            <a:r>
              <a:rPr lang="en-IN" sz="1800" b="1" dirty="0"/>
              <a:t>by:</a:t>
            </a:r>
            <a:br>
              <a:rPr lang="en-IN" sz="1800" dirty="0"/>
            </a:br>
            <a:r>
              <a:rPr lang="en-IN" sz="1800" b="1" dirty="0" err="1"/>
              <a:t>Adesh</a:t>
            </a:r>
            <a:r>
              <a:rPr lang="en-IN" sz="1800" b="1" dirty="0"/>
              <a:t> </a:t>
            </a:r>
            <a:r>
              <a:rPr lang="en-IN" sz="1800" b="1" dirty="0" err="1"/>
              <a:t>Chauhan</a:t>
            </a:r>
            <a:br>
              <a:rPr lang="en-IN" sz="1800" dirty="0"/>
            </a:br>
            <a:r>
              <a:rPr lang="en-IN" sz="1800" b="1" dirty="0"/>
              <a:t>(Univ. Roll No.-171500014)</a:t>
            </a:r>
            <a:br>
              <a:rPr lang="en-IN" sz="1800" dirty="0"/>
            </a:br>
            <a:r>
              <a:rPr lang="en-IN" sz="1800" b="1" dirty="0" err="1"/>
              <a:t>Anugrah</a:t>
            </a:r>
            <a:r>
              <a:rPr lang="en-IN" sz="1800" b="1" dirty="0"/>
              <a:t> </a:t>
            </a:r>
            <a:r>
              <a:rPr lang="en-IN" sz="1800" b="1" dirty="0" err="1"/>
              <a:t>Agarwal</a:t>
            </a:r>
            <a:br>
              <a:rPr lang="en-IN" sz="1800" dirty="0"/>
            </a:br>
            <a:r>
              <a:rPr lang="en-IN" sz="1800" b="1" dirty="0"/>
              <a:t>(Univ. Roll No.-171500054)</a:t>
            </a:r>
            <a:br>
              <a:rPr lang="en-IN" sz="1800" dirty="0"/>
            </a:br>
            <a:r>
              <a:rPr lang="en-IN" sz="1800" b="1" dirty="0"/>
              <a:t>Aryan </a:t>
            </a:r>
            <a:r>
              <a:rPr lang="en-IN" sz="1800" b="1" dirty="0" err="1"/>
              <a:t>Sethi</a:t>
            </a:r>
            <a:br>
              <a:rPr lang="en-IN" sz="1800" dirty="0"/>
            </a:br>
            <a:r>
              <a:rPr lang="en-IN" sz="1800" b="1" dirty="0"/>
              <a:t>(Univ. Roll No.-171500061)</a:t>
            </a:r>
            <a:br>
              <a:rPr lang="en-IN" sz="1800" dirty="0"/>
            </a:br>
            <a:br>
              <a:rPr lang="en-IN" sz="1800" dirty="0"/>
            </a:br>
            <a:br>
              <a:rPr lang="en-IN" sz="1800" dirty="0"/>
            </a:br>
            <a:r>
              <a:rPr lang="en-IN" sz="1800" dirty="0"/>
              <a:t>DEPARTMENT OF COMPUTER ENGINEERING APPLICATIONS</a:t>
            </a:r>
            <a:br>
              <a:rPr lang="en-IN" sz="1800" dirty="0"/>
            </a:br>
            <a:r>
              <a:rPr lang="en-IN" sz="1800" dirty="0"/>
              <a:t>     Institute Of Engineering and Technology</a:t>
            </a:r>
            <a:br>
              <a:rPr lang="en-IN" sz="1800" dirty="0"/>
            </a:br>
            <a:r>
              <a:rPr lang="en-IN" sz="1800" dirty="0"/>
              <a:t>   </a:t>
            </a:r>
            <a:br>
              <a:rPr lang="en-IN" sz="1800" dirty="0"/>
            </a:br>
            <a:br>
              <a:rPr lang="en-IN" sz="1800" dirty="0"/>
            </a:br>
            <a:br>
              <a:rPr lang="en-IN" sz="1800" dirty="0" smtClean="0"/>
            </a:br>
            <a:br>
              <a:rPr lang="en-IN" sz="1800" dirty="0"/>
            </a:br>
            <a:br>
              <a:rPr lang="en-IN" sz="1800" dirty="0" smtClean="0"/>
            </a:br>
            <a:r>
              <a:rPr lang="en-IN" sz="1800" dirty="0" smtClean="0"/>
              <a:t>GLA </a:t>
            </a:r>
            <a:r>
              <a:rPr lang="en-IN" sz="1800" dirty="0"/>
              <a:t>University</a:t>
            </a:r>
            <a:br>
              <a:rPr lang="en-IN" sz="1800" dirty="0"/>
            </a:br>
            <a:r>
              <a:rPr lang="en-IN" sz="1800" dirty="0"/>
              <a:t> Mathura-281406,INDIA</a:t>
            </a:r>
            <a:br>
              <a:rPr lang="en-IN" sz="1800" dirty="0"/>
            </a:br>
            <a:r>
              <a:rPr lang="en-IN" sz="1800" dirty="0"/>
              <a:t>  2019 </a:t>
            </a:r>
            <a:br>
              <a:rPr lang="en-IN" sz="1800" dirty="0"/>
            </a:br>
            <a:br>
              <a:rPr lang="en-IN" sz="1800" dirty="0"/>
            </a:br>
            <a:endParaRPr lang="en-IN" sz="1800" dirty="0"/>
          </a:p>
        </p:txBody>
      </p:sp>
      <p:pic>
        <p:nvPicPr>
          <p:cNvPr id="4" name="Picture 2" descr="https://lh6.googleusercontent.com/8KkWMM-OaF4oQ0q5IHGqWE90ncXciT0ejmJEluzEMAN61pe1kwOHAm2EiFE9I9NAqWmJnMTIgozWXn4qoPDCKiNNhUJo5TMxTce9acZLoN5jRYz2G3eEv1f9k1ZOgTK3vib4NdrjMI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19438" y="4420318"/>
            <a:ext cx="1588666" cy="102490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220072" y="44624"/>
            <a:ext cx="3744416" cy="477054"/>
          </a:xfrm>
          <a:prstGeom prst="rect">
            <a:avLst/>
          </a:prstGeom>
          <a:noFill/>
        </p:spPr>
        <p:txBody>
          <a:bodyPr wrap="square" rtlCol="0">
            <a:spAutoFit/>
          </a:bodyPr>
          <a:lstStyle/>
          <a:p>
            <a:r>
              <a:rPr lang="en-US" sz="2400" b="1" dirty="0" smtClean="0">
                <a:solidFill>
                  <a:schemeClr val="bg1"/>
                </a:solidFill>
              </a:rPr>
              <a:t>SUBMITTED BY</a:t>
            </a:r>
            <a:endParaRPr lang="en-US" sz="2400" b="1" dirty="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65859" y="44624"/>
            <a:ext cx="3744416" cy="460375"/>
          </a:xfrm>
          <a:prstGeom prst="rect">
            <a:avLst/>
          </a:prstGeom>
          <a:noFill/>
        </p:spPr>
        <p:txBody>
          <a:bodyPr wrap="square" rtlCol="0">
            <a:spAutoFit/>
          </a:bodyPr>
          <a:lstStyle/>
          <a:p>
            <a:r>
              <a:rPr lang="en-IN" altLang="en-US" sz="2400" b="1" dirty="0">
                <a:solidFill>
                  <a:schemeClr val="bg1"/>
                </a:solidFill>
              </a:rPr>
              <a:t>MARKS ENTRY</a:t>
            </a:r>
            <a:endParaRPr lang="en-IN" altLang="en-US" sz="2400" b="1" dirty="0">
              <a:solidFill>
                <a:schemeClr val="bg1"/>
              </a:solidFill>
            </a:endParaRPr>
          </a:p>
        </p:txBody>
      </p:sp>
      <p:pic>
        <p:nvPicPr>
          <p:cNvPr id="6" name="Picture 5" descr="Screenshot (236)"/>
          <p:cNvPicPr>
            <a:picLocks noChangeAspect="1"/>
          </p:cNvPicPr>
          <p:nvPr/>
        </p:nvPicPr>
        <p:blipFill>
          <a:blip r:embed="rId1"/>
          <a:stretch>
            <a:fillRect/>
          </a:stretch>
        </p:blipFill>
        <p:spPr>
          <a:xfrm>
            <a:off x="624205" y="1247140"/>
            <a:ext cx="7970520" cy="448183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35084" y="44624"/>
            <a:ext cx="3744416" cy="460375"/>
          </a:xfrm>
          <a:prstGeom prst="rect">
            <a:avLst/>
          </a:prstGeom>
          <a:noFill/>
        </p:spPr>
        <p:txBody>
          <a:bodyPr wrap="square" rtlCol="0">
            <a:spAutoFit/>
          </a:bodyPr>
          <a:lstStyle/>
          <a:p>
            <a:r>
              <a:rPr lang="en-IN" altLang="en-US" sz="2400" b="1" dirty="0">
                <a:solidFill>
                  <a:schemeClr val="bg1"/>
                </a:solidFill>
              </a:rPr>
              <a:t>SCORE LIST </a:t>
            </a:r>
            <a:endParaRPr lang="en-IN" altLang="en-US" sz="2400" b="1" dirty="0">
              <a:solidFill>
                <a:schemeClr val="bg1"/>
              </a:solidFill>
            </a:endParaRPr>
          </a:p>
        </p:txBody>
      </p:sp>
      <p:pic>
        <p:nvPicPr>
          <p:cNvPr id="4" name="Picture 3" descr="Screenshot (237)"/>
          <p:cNvPicPr>
            <a:picLocks noChangeAspect="1"/>
          </p:cNvPicPr>
          <p:nvPr/>
        </p:nvPicPr>
        <p:blipFill>
          <a:blip r:embed="rId1"/>
          <a:stretch>
            <a:fillRect/>
          </a:stretch>
        </p:blipFill>
        <p:spPr>
          <a:xfrm>
            <a:off x="549275" y="1247140"/>
            <a:ext cx="8103870" cy="455612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76056" y="44624"/>
            <a:ext cx="3744416" cy="460375"/>
          </a:xfrm>
          <a:prstGeom prst="rect">
            <a:avLst/>
          </a:prstGeom>
          <a:noFill/>
        </p:spPr>
        <p:txBody>
          <a:bodyPr wrap="square" rtlCol="0">
            <a:spAutoFit/>
          </a:bodyPr>
          <a:lstStyle/>
          <a:p>
            <a:r>
              <a:rPr lang="en-IN" altLang="en-US" sz="2400" b="1" dirty="0">
                <a:solidFill>
                  <a:schemeClr val="bg1"/>
                </a:solidFill>
              </a:rPr>
              <a:t>LOCATION ENTRY</a:t>
            </a:r>
            <a:endParaRPr lang="en-IN" altLang="en-US" sz="2400" b="1" dirty="0">
              <a:solidFill>
                <a:schemeClr val="bg1"/>
              </a:solidFill>
            </a:endParaRPr>
          </a:p>
        </p:txBody>
      </p:sp>
      <p:pic>
        <p:nvPicPr>
          <p:cNvPr id="5" name="Picture 4" descr="Screenshot (239)"/>
          <p:cNvPicPr>
            <a:picLocks noChangeAspect="1"/>
          </p:cNvPicPr>
          <p:nvPr/>
        </p:nvPicPr>
        <p:blipFill>
          <a:blip r:embed="rId1"/>
          <a:stretch>
            <a:fillRect/>
          </a:stretch>
        </p:blipFill>
        <p:spPr>
          <a:xfrm>
            <a:off x="547370" y="1286510"/>
            <a:ext cx="8074025" cy="453898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CONTRIBUTION BY THE TEAM</a:t>
            </a:r>
            <a:endParaRPr lang="en-IN" dirty="0"/>
          </a:p>
        </p:txBody>
      </p:sp>
      <p:sp>
        <p:nvSpPr>
          <p:cNvPr id="3" name="Content Placeholder 2"/>
          <p:cNvSpPr>
            <a:spLocks noGrp="1"/>
          </p:cNvSpPr>
          <p:nvPr>
            <p:ph idx="1"/>
          </p:nvPr>
        </p:nvSpPr>
        <p:spPr/>
        <p:txBody>
          <a:bodyPr>
            <a:normAutofit fontScale="62500" lnSpcReduction="20000"/>
          </a:bodyPr>
          <a:lstStyle/>
          <a:p>
            <a:pPr marL="68580" indent="0">
              <a:buNone/>
            </a:pPr>
            <a:r>
              <a:rPr lang="en-US" b="1" dirty="0"/>
              <a:t> </a:t>
            </a:r>
            <a:endParaRPr lang="en-IN" dirty="0"/>
          </a:p>
          <a:p>
            <a:pPr lvl="0"/>
            <a:r>
              <a:rPr lang="en-US" dirty="0"/>
              <a:t>ADESH CHAUHAN</a:t>
            </a:r>
            <a:r>
              <a:rPr lang="en-US" b="1" dirty="0"/>
              <a:t> – </a:t>
            </a:r>
            <a:r>
              <a:rPr lang="en-US" dirty="0" err="1"/>
              <a:t>Adesh</a:t>
            </a:r>
            <a:r>
              <a:rPr lang="en-US" dirty="0"/>
              <a:t> </a:t>
            </a:r>
            <a:r>
              <a:rPr lang="en-US" dirty="0" err="1"/>
              <a:t>chauhan</a:t>
            </a:r>
            <a:r>
              <a:rPr lang="en-US" dirty="0"/>
              <a:t> had played a vital role in the project designing as he gave a presentable layout for the admin portal and designed the webpage for the same using various web development languages such as HTML , CSS , JAVASCRIPT , BOOTSTRAP </a:t>
            </a:r>
            <a:r>
              <a:rPr lang="en-US" dirty="0" err="1"/>
              <a:t>etc.He</a:t>
            </a:r>
            <a:r>
              <a:rPr lang="en-US" dirty="0"/>
              <a:t> was also responsible for making the presentation for the project</a:t>
            </a:r>
            <a:r>
              <a:rPr lang="en-US" dirty="0" smtClean="0"/>
              <a:t>.</a:t>
            </a:r>
            <a:endParaRPr lang="en-IN" dirty="0"/>
          </a:p>
          <a:p>
            <a:pPr marL="68580" lvl="0" indent="0">
              <a:buNone/>
            </a:pPr>
            <a:r>
              <a:rPr lang="en-US" dirty="0"/>
              <a:t>	</a:t>
            </a:r>
            <a:endParaRPr lang="en-IN" dirty="0"/>
          </a:p>
          <a:p>
            <a:pPr lvl="0"/>
            <a:r>
              <a:rPr lang="en-US" dirty="0"/>
              <a:t>ARYAN SETHI – Aryan </a:t>
            </a:r>
            <a:r>
              <a:rPr lang="en-US" dirty="0" err="1"/>
              <a:t>Sethi</a:t>
            </a:r>
            <a:r>
              <a:rPr lang="en-US" dirty="0"/>
              <a:t> had played another important role by deciding the framework and the layout of the user interface which was basically a </a:t>
            </a:r>
            <a:r>
              <a:rPr lang="en-IN" altLang="en-US" dirty="0"/>
              <a:t>Web portal</a:t>
            </a:r>
            <a:r>
              <a:rPr lang="en-US" dirty="0" err="1"/>
              <a:t>.he</a:t>
            </a:r>
            <a:r>
              <a:rPr lang="en-US" dirty="0"/>
              <a:t> decided the modules should be present and that would be accessible to the user </a:t>
            </a:r>
            <a:r>
              <a:rPr lang="en-US" dirty="0" err="1"/>
              <a:t>i</a:t>
            </a:r>
            <a:r>
              <a:rPr lang="en-IN" altLang="en-US" dirty="0" err="1"/>
              <a:t>.</a:t>
            </a:r>
            <a:r>
              <a:rPr lang="en-US" dirty="0" err="1"/>
              <a:t>e</a:t>
            </a:r>
            <a:r>
              <a:rPr lang="en-IN" altLang="en-US" dirty="0" err="1"/>
              <a:t>.</a:t>
            </a:r>
            <a:r>
              <a:rPr lang="en-US" dirty="0"/>
              <a:t> the </a:t>
            </a:r>
            <a:r>
              <a:rPr lang="en-IN" altLang="en-US" dirty="0"/>
              <a:t>student</a:t>
            </a:r>
            <a:r>
              <a:rPr lang="en-US" dirty="0"/>
              <a:t> at the </a:t>
            </a:r>
            <a:r>
              <a:rPr lang="en-US" dirty="0" err="1"/>
              <a:t>c</a:t>
            </a:r>
            <a:r>
              <a:rPr lang="en-IN" altLang="en-US" dirty="0" err="1"/>
              <a:t>ollege</a:t>
            </a:r>
            <a:r>
              <a:rPr lang="en-US" dirty="0" err="1"/>
              <a:t>.He</a:t>
            </a:r>
            <a:r>
              <a:rPr lang="en-US" dirty="0"/>
              <a:t> was also responsible for all the documentation work of the project. He had been given the task of making various reports for their project and defining all the modules of the project.</a:t>
            </a:r>
            <a:endParaRPr lang="en-IN" dirty="0"/>
          </a:p>
          <a:p>
            <a:endParaRPr lang="en-IN" dirty="0"/>
          </a:p>
        </p:txBody>
      </p:sp>
      <p:sp>
        <p:nvSpPr>
          <p:cNvPr id="4" name="TextBox 3"/>
          <p:cNvSpPr txBox="1"/>
          <p:nvPr/>
        </p:nvSpPr>
        <p:spPr>
          <a:xfrm>
            <a:off x="5220072" y="44624"/>
            <a:ext cx="3744416" cy="477054"/>
          </a:xfrm>
          <a:prstGeom prst="rect">
            <a:avLst/>
          </a:prstGeom>
          <a:noFill/>
        </p:spPr>
        <p:txBody>
          <a:bodyPr wrap="square" rtlCol="0">
            <a:spAutoFit/>
          </a:bodyPr>
          <a:lstStyle/>
          <a:p>
            <a:r>
              <a:rPr lang="en-US" sz="2400" b="1" dirty="0" smtClean="0">
                <a:solidFill>
                  <a:schemeClr val="bg1"/>
                </a:solidFill>
              </a:rPr>
              <a:t>CONTRIBUTION</a:t>
            </a:r>
            <a:endParaRPr lang="en-US" sz="2400" b="1" dirty="0">
              <a:solidFill>
                <a:schemeClr val="bg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CONTRIBUTION BY THE TEAM</a:t>
            </a:r>
            <a:endParaRPr lang="en-IN" dirty="0"/>
          </a:p>
        </p:txBody>
      </p:sp>
      <p:sp>
        <p:nvSpPr>
          <p:cNvPr id="3" name="Content Placeholder 2"/>
          <p:cNvSpPr>
            <a:spLocks noGrp="1"/>
          </p:cNvSpPr>
          <p:nvPr>
            <p:ph idx="1"/>
          </p:nvPr>
        </p:nvSpPr>
        <p:spPr/>
        <p:txBody>
          <a:bodyPr>
            <a:normAutofit/>
          </a:bodyPr>
          <a:lstStyle/>
          <a:p>
            <a:pPr marL="68580" indent="0">
              <a:buNone/>
            </a:pPr>
            <a:r>
              <a:rPr lang="en-US" b="1" dirty="0"/>
              <a:t> </a:t>
            </a:r>
            <a:endParaRPr lang="en-IN" dirty="0"/>
          </a:p>
          <a:p>
            <a:pPr lvl="0"/>
            <a:r>
              <a:rPr lang="en-US" sz="1600" dirty="0"/>
              <a:t>ANUGRAH AGARWAL – </a:t>
            </a:r>
            <a:r>
              <a:rPr lang="en-US" sz="1600" dirty="0" err="1"/>
              <a:t>Anugrah</a:t>
            </a:r>
            <a:r>
              <a:rPr lang="en-US" sz="1600" dirty="0"/>
              <a:t> </a:t>
            </a:r>
            <a:r>
              <a:rPr lang="en-US" sz="1600" dirty="0" err="1"/>
              <a:t>Agarwal</a:t>
            </a:r>
            <a:r>
              <a:rPr lang="en-US" sz="1600" dirty="0"/>
              <a:t> was made responsible for designing the </a:t>
            </a:r>
            <a:r>
              <a:rPr lang="en-IN" altLang="en-US" sz="1600" dirty="0"/>
              <a:t>web portal</a:t>
            </a:r>
            <a:r>
              <a:rPr lang="en-US" sz="1600" dirty="0"/>
              <a:t> along with Aryan </a:t>
            </a:r>
            <a:r>
              <a:rPr lang="en-US" sz="1600" dirty="0" err="1"/>
              <a:t>Sethi</a:t>
            </a:r>
            <a:r>
              <a:rPr lang="en-US" sz="1600" dirty="0"/>
              <a:t> .He was responsible for writing various codes for implementing the desired modules made for the </a:t>
            </a:r>
            <a:r>
              <a:rPr lang="en-IN" altLang="en-US" sz="1600" dirty="0"/>
              <a:t>college management</a:t>
            </a:r>
            <a:r>
              <a:rPr lang="en-US" sz="1600" dirty="0"/>
              <a:t> </a:t>
            </a:r>
            <a:r>
              <a:rPr lang="en-US" sz="1600" dirty="0" err="1"/>
              <a:t>system.</a:t>
            </a:r>
            <a:endParaRPr lang="en-US" sz="1600" dirty="0" err="1"/>
          </a:p>
          <a:p>
            <a:pPr marL="68580" indent="0">
              <a:buNone/>
            </a:pPr>
            <a:endParaRPr lang="en-IN" sz="1600" dirty="0"/>
          </a:p>
        </p:txBody>
      </p:sp>
      <p:sp>
        <p:nvSpPr>
          <p:cNvPr id="4" name="TextBox 3"/>
          <p:cNvSpPr txBox="1"/>
          <p:nvPr/>
        </p:nvSpPr>
        <p:spPr>
          <a:xfrm>
            <a:off x="5220072" y="44624"/>
            <a:ext cx="3744416" cy="477054"/>
          </a:xfrm>
          <a:prstGeom prst="rect">
            <a:avLst/>
          </a:prstGeom>
          <a:noFill/>
        </p:spPr>
        <p:txBody>
          <a:bodyPr wrap="square" rtlCol="0">
            <a:spAutoFit/>
          </a:bodyPr>
          <a:lstStyle/>
          <a:p>
            <a:r>
              <a:rPr lang="en-US" sz="2400" b="1" dirty="0" smtClean="0">
                <a:solidFill>
                  <a:schemeClr val="bg1"/>
                </a:solidFill>
              </a:rPr>
              <a:t>CONTRIBUTION</a:t>
            </a:r>
            <a:endParaRPr lang="en-US" sz="2400" b="1" dirty="0">
              <a:solidFill>
                <a:schemeClr val="bg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9832" y="2780928"/>
            <a:ext cx="7024744" cy="1143000"/>
          </a:xfrm>
        </p:spPr>
        <p:txBody>
          <a:bodyPr/>
          <a:lstStyle/>
          <a:p>
            <a:r>
              <a:rPr lang="en-US" b="1" dirty="0" smtClean="0"/>
              <a:t>THANK YOU</a:t>
            </a: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1672" y="1374968"/>
            <a:ext cx="7024744" cy="613872"/>
          </a:xfrm>
        </p:spPr>
        <p:txBody>
          <a:bodyPr>
            <a:normAutofit fontScale="90000"/>
          </a:bodyPr>
          <a:lstStyle/>
          <a:p>
            <a:br>
              <a:rPr lang="en-IN" b="1" dirty="0" smtClean="0"/>
            </a:br>
            <a:br>
              <a:rPr lang="en-IN" b="1" dirty="0" smtClean="0"/>
            </a:br>
            <a:br>
              <a:rPr lang="en-IN" b="1" dirty="0"/>
            </a:br>
            <a:r>
              <a:rPr lang="en-IN" b="1" dirty="0"/>
              <a:t>Why College Management </a:t>
            </a:r>
            <a:r>
              <a:rPr lang="en-IN" b="1" dirty="0" smtClean="0"/>
              <a:t>System</a:t>
            </a:r>
            <a:endParaRPr lang="en-IN" b="1" dirty="0"/>
          </a:p>
        </p:txBody>
      </p:sp>
      <p:sp>
        <p:nvSpPr>
          <p:cNvPr id="3" name="Content Placeholder 2"/>
          <p:cNvSpPr>
            <a:spLocks noGrp="1"/>
          </p:cNvSpPr>
          <p:nvPr>
            <p:ph idx="1"/>
          </p:nvPr>
        </p:nvSpPr>
        <p:spPr>
          <a:xfrm>
            <a:off x="1043492" y="2177499"/>
            <a:ext cx="6777317" cy="3915797"/>
          </a:xfrm>
        </p:spPr>
        <p:txBody>
          <a:bodyPr>
            <a:normAutofit lnSpcReduction="10000"/>
          </a:bodyPr>
          <a:lstStyle/>
          <a:p>
            <a:pPr fontAlgn="base"/>
            <a:r>
              <a:rPr lang="en-IN" dirty="0">
                <a:latin typeface="Times New Roman" panose="02020603050405020304" charset="0"/>
                <a:cs typeface="Times New Roman" panose="02020603050405020304" charset="0"/>
              </a:rPr>
              <a:t>Every organization whether big or small, has challenges to overcome and managing the information of Course, College, Faculty, Exam, Students. </a:t>
            </a:r>
            <a:endParaRPr lang="en-IN" dirty="0">
              <a:latin typeface="Times New Roman" panose="02020603050405020304" charset="0"/>
              <a:cs typeface="Times New Roman" panose="02020603050405020304" charset="0"/>
            </a:endParaRPr>
          </a:p>
          <a:p>
            <a:pPr fontAlgn="base"/>
            <a:r>
              <a:rPr lang="en-IN" dirty="0">
                <a:latin typeface="Times New Roman" panose="02020603050405020304" charset="0"/>
                <a:cs typeface="Times New Roman" panose="02020603050405020304" charset="0"/>
              </a:rPr>
              <a:t> Every College Management System has different needs, therefore we design exclusive employee management systems that are adapted to your managerial requirements.</a:t>
            </a:r>
            <a:endParaRPr lang="en-IN" dirty="0">
              <a:latin typeface="Times New Roman" panose="02020603050405020304" charset="0"/>
              <a:cs typeface="Times New Roman" panose="02020603050405020304" charset="0"/>
            </a:endParaRPr>
          </a:p>
          <a:p>
            <a:pPr fontAlgn="base"/>
            <a:r>
              <a:rPr lang="en-IN" dirty="0">
                <a:latin typeface="Times New Roman" panose="02020603050405020304" charset="0"/>
                <a:cs typeface="Times New Roman" panose="02020603050405020304" charset="0"/>
              </a:rPr>
              <a:t>These systems will ultimately allow you to better manage resources.</a:t>
            </a:r>
            <a:endParaRPr lang="en-IN" dirty="0">
              <a:latin typeface="Times New Roman" panose="02020603050405020304" charset="0"/>
              <a:cs typeface="Times New Roman" panose="02020603050405020304" charset="0"/>
            </a:endParaRPr>
          </a:p>
        </p:txBody>
      </p:sp>
      <p:sp>
        <p:nvSpPr>
          <p:cNvPr id="4" name="TextBox 3"/>
          <p:cNvSpPr txBox="1"/>
          <p:nvPr/>
        </p:nvSpPr>
        <p:spPr>
          <a:xfrm>
            <a:off x="5868144" y="44624"/>
            <a:ext cx="3744416" cy="477054"/>
          </a:xfrm>
          <a:prstGeom prst="rect">
            <a:avLst/>
          </a:prstGeom>
          <a:noFill/>
        </p:spPr>
        <p:txBody>
          <a:bodyPr wrap="square" rtlCol="0">
            <a:spAutoFit/>
          </a:bodyPr>
          <a:lstStyle/>
          <a:p>
            <a:r>
              <a:rPr lang="en-US" sz="2400" b="1" dirty="0" smtClean="0">
                <a:solidFill>
                  <a:schemeClr val="bg1"/>
                </a:solidFill>
              </a:rPr>
              <a:t>WHY??</a:t>
            </a:r>
            <a:endParaRPr lang="en-US" sz="2400" b="1"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IN" dirty="0"/>
          </a:p>
        </p:txBody>
      </p:sp>
      <p:sp>
        <p:nvSpPr>
          <p:cNvPr id="3" name="Content Placeholder 2"/>
          <p:cNvSpPr>
            <a:spLocks noGrp="1"/>
          </p:cNvSpPr>
          <p:nvPr>
            <p:ph idx="1"/>
          </p:nvPr>
        </p:nvSpPr>
        <p:spPr/>
        <p:txBody>
          <a:bodyPr>
            <a:normAutofit fontScale="80000"/>
          </a:bodyPr>
          <a:lstStyle/>
          <a:p>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College Management System is an internet based Web Portal that aims at providing information to all levels of management system for the College. This system can be used as an information management system for the college.</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For a given registrar / staff / student (Technical / Non-technical) the Administrator creates login &amp; password, using these registrar/ staff / student (Technical / Non-technical) can access the system to either upload or download some information from the database.</a:t>
            </a:r>
            <a:endParaRPr lang="en-US" dirty="0">
              <a:latin typeface="Times New Roman" panose="02020603050405020304" charset="0"/>
              <a:cs typeface="Times New Roman" panose="02020603050405020304" charset="0"/>
            </a:endParaRPr>
          </a:p>
        </p:txBody>
      </p:sp>
      <p:sp>
        <p:nvSpPr>
          <p:cNvPr id="4" name="TextBox 3"/>
          <p:cNvSpPr txBox="1"/>
          <p:nvPr/>
        </p:nvSpPr>
        <p:spPr>
          <a:xfrm>
            <a:off x="5220072" y="44624"/>
            <a:ext cx="3744416" cy="477054"/>
          </a:xfrm>
          <a:prstGeom prst="rect">
            <a:avLst/>
          </a:prstGeom>
          <a:noFill/>
        </p:spPr>
        <p:txBody>
          <a:bodyPr wrap="square" rtlCol="0">
            <a:spAutoFit/>
          </a:bodyPr>
          <a:lstStyle/>
          <a:p>
            <a:r>
              <a:rPr lang="en-US" sz="2400" b="1" dirty="0" smtClean="0">
                <a:solidFill>
                  <a:schemeClr val="bg1"/>
                </a:solidFill>
              </a:rPr>
              <a:t>INTRODUCTION</a:t>
            </a:r>
            <a:endParaRPr lang="en-US" sz="2400" b="1"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BENEFITS AS A USER</a:t>
            </a:r>
            <a:endParaRPr lang="en-IN" b="1" dirty="0"/>
          </a:p>
        </p:txBody>
      </p:sp>
      <p:sp>
        <p:nvSpPr>
          <p:cNvPr id="3" name="Content Placeholder 2"/>
          <p:cNvSpPr>
            <a:spLocks noGrp="1"/>
          </p:cNvSpPr>
          <p:nvPr>
            <p:ph idx="1"/>
          </p:nvPr>
        </p:nvSpPr>
        <p:spPr/>
        <p:txBody>
          <a:bodyPr>
            <a:normAutofit fontScale="70000"/>
          </a:bodyPr>
          <a:lstStyle/>
          <a:p>
            <a:r>
              <a:rPr lang="en-US" dirty="0"/>
              <a:t>The software facilitates the faculties to scores of the students of the college.</a:t>
            </a:r>
            <a:endParaRPr lang="en-US" dirty="0"/>
          </a:p>
          <a:p>
            <a:r>
              <a:rPr lang="en-US" dirty="0"/>
              <a:t>The software gives the information such as student personal data, student fees details, results  etc.</a:t>
            </a:r>
            <a:endParaRPr lang="en-US" dirty="0"/>
          </a:p>
          <a:p>
            <a:r>
              <a:rPr lang="en-US" dirty="0"/>
              <a:t>Generating the print reports of student personal, fee as well as result details….</a:t>
            </a:r>
            <a:endParaRPr lang="en-US" dirty="0"/>
          </a:p>
          <a:p>
            <a:r>
              <a:rPr lang="en-US" dirty="0"/>
              <a:t>Hence we conclude that the present system (CMS for Colleges) would definitely help the user by saving time and effort by reducing the processing time and volume of errors.</a:t>
            </a:r>
            <a:endParaRPr lang="en-US" dirty="0"/>
          </a:p>
          <a:p>
            <a:r>
              <a:rPr lang="en-US" dirty="0"/>
              <a:t>The user satisfaction would be definitely higher when compared to the old manual system.</a:t>
            </a:r>
            <a:endParaRPr lang="en-US" dirty="0"/>
          </a:p>
          <a:p>
            <a:pPr marL="68580" indent="0">
              <a:buNone/>
            </a:pPr>
            <a:endParaRPr lang="en-US" dirty="0"/>
          </a:p>
        </p:txBody>
      </p:sp>
      <p:sp>
        <p:nvSpPr>
          <p:cNvPr id="4" name="TextBox 3"/>
          <p:cNvSpPr txBox="1"/>
          <p:nvPr/>
        </p:nvSpPr>
        <p:spPr>
          <a:xfrm>
            <a:off x="5651614" y="44624"/>
            <a:ext cx="3744416" cy="460375"/>
          </a:xfrm>
          <a:prstGeom prst="rect">
            <a:avLst/>
          </a:prstGeom>
          <a:noFill/>
        </p:spPr>
        <p:txBody>
          <a:bodyPr wrap="square" rtlCol="0">
            <a:spAutoFit/>
          </a:bodyPr>
          <a:lstStyle/>
          <a:p>
            <a:r>
              <a:rPr lang="en-IN" altLang="en-US" sz="2400" b="1" dirty="0" smtClean="0">
                <a:solidFill>
                  <a:schemeClr val="bg1"/>
                </a:solidFill>
              </a:rPr>
              <a:t>BENEFITS</a:t>
            </a:r>
            <a:endParaRPr lang="en-IN" altLang="en-US" sz="2400" b="1" dirty="0" smtClean="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764704"/>
            <a:ext cx="7024744" cy="1143000"/>
          </a:xfrm>
        </p:spPr>
        <p:txBody>
          <a:bodyPr>
            <a:normAutofit/>
          </a:bodyPr>
          <a:lstStyle/>
          <a:p>
            <a:r>
              <a:rPr lang="en-US" b="1" dirty="0"/>
              <a:t>BENEFITS </a:t>
            </a:r>
            <a:r>
              <a:rPr lang="en-IN" altLang="en-US" b="1" dirty="0"/>
              <a:t>AS A PRODUCT</a:t>
            </a:r>
            <a:endParaRPr lang="en-IN" altLang="en-US" b="1" dirty="0"/>
          </a:p>
        </p:txBody>
      </p:sp>
      <p:sp>
        <p:nvSpPr>
          <p:cNvPr id="3" name="Content Placeholder 2"/>
          <p:cNvSpPr>
            <a:spLocks noGrp="1"/>
          </p:cNvSpPr>
          <p:nvPr>
            <p:ph idx="1"/>
          </p:nvPr>
        </p:nvSpPr>
        <p:spPr>
          <a:xfrm>
            <a:off x="1043305" y="2204720"/>
            <a:ext cx="6777355" cy="3442335"/>
          </a:xfrm>
        </p:spPr>
        <p:txBody>
          <a:bodyPr>
            <a:normAutofit fontScale="90000"/>
          </a:bodyPr>
          <a:lstStyle/>
          <a:p>
            <a:endParaRPr lang="en-US" sz="1800" dirty="0"/>
          </a:p>
          <a:p>
            <a:r>
              <a:rPr lang="en-US" sz="1800" dirty="0"/>
              <a:t>The main benefits of developing the current project entitled “COLLEGE MANAGEMENT SYSTEM ” is to build effective system which is fast, accurate, consistency, reliable and flexible enough so that it can incorporate any future enhancements.</a:t>
            </a:r>
            <a:endParaRPr lang="en-US" sz="1800" dirty="0"/>
          </a:p>
          <a:p>
            <a:r>
              <a:rPr lang="en-US" sz="1800" dirty="0"/>
              <a:t>By automating the system using computers, sophisticated technology can be used for making the information more flexible, accurate, and secure and user friendly.</a:t>
            </a:r>
            <a:endParaRPr lang="en-US" sz="1800" dirty="0"/>
          </a:p>
          <a:p>
            <a:r>
              <a:rPr lang="en-US" sz="1800" dirty="0"/>
              <a:t>Every user such as student and staff can able to see the information of each student through online from anywhere and anytime.</a:t>
            </a:r>
            <a:endParaRPr lang="en-US" sz="1800" dirty="0"/>
          </a:p>
        </p:txBody>
      </p:sp>
      <p:sp>
        <p:nvSpPr>
          <p:cNvPr id="4" name="TextBox 3"/>
          <p:cNvSpPr txBox="1"/>
          <p:nvPr/>
        </p:nvSpPr>
        <p:spPr>
          <a:xfrm>
            <a:off x="5652120" y="44624"/>
            <a:ext cx="3744416" cy="477054"/>
          </a:xfrm>
          <a:prstGeom prst="rect">
            <a:avLst/>
          </a:prstGeom>
          <a:noFill/>
        </p:spPr>
        <p:txBody>
          <a:bodyPr wrap="square" rtlCol="0">
            <a:spAutoFit/>
          </a:bodyPr>
          <a:lstStyle/>
          <a:p>
            <a:r>
              <a:rPr lang="en-US" sz="2400" b="1" dirty="0" smtClean="0">
                <a:solidFill>
                  <a:schemeClr val="bg1"/>
                </a:solidFill>
              </a:rPr>
              <a:t>BENEFITS</a:t>
            </a:r>
            <a:endParaRPr lang="en-US" sz="2400" b="1"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a:t>
            </a:r>
            <a:endParaRPr lang="en-IN" dirty="0"/>
          </a:p>
        </p:txBody>
      </p:sp>
      <p:sp>
        <p:nvSpPr>
          <p:cNvPr id="3" name="Content Placeholder 2"/>
          <p:cNvSpPr>
            <a:spLocks noGrp="1"/>
          </p:cNvSpPr>
          <p:nvPr>
            <p:ph idx="1"/>
          </p:nvPr>
        </p:nvSpPr>
        <p:spPr/>
        <p:txBody>
          <a:bodyPr>
            <a:normAutofit lnSpcReduction="20000"/>
          </a:bodyPr>
          <a:lstStyle/>
          <a:p>
            <a:r>
              <a:rPr lang="en-US" b="1" dirty="0"/>
              <a:t>Time Saving:</a:t>
            </a:r>
            <a:r>
              <a:rPr lang="en-US" dirty="0"/>
              <a:t> Our </a:t>
            </a:r>
            <a:r>
              <a:rPr lang="en-IN" altLang="en-US" dirty="0"/>
              <a:t>college management </a:t>
            </a:r>
            <a:r>
              <a:rPr lang="en-US" dirty="0"/>
              <a:t> system is developed with a primary aim of 'Saving Time</a:t>
            </a:r>
            <a:r>
              <a:rPr lang="en-US" dirty="0" smtClean="0"/>
              <a:t>.</a:t>
            </a:r>
            <a:endParaRPr lang="en-US" dirty="0" smtClean="0"/>
          </a:p>
          <a:p>
            <a:r>
              <a:rPr lang="en-US" b="1" dirty="0"/>
              <a:t>No Complication:</a:t>
            </a:r>
            <a:r>
              <a:rPr lang="en-US" dirty="0"/>
              <a:t> Major complication part for College Management System is adding a student details or managing their examination scores section. </a:t>
            </a:r>
            <a:endParaRPr lang="en-US" dirty="0" smtClean="0"/>
          </a:p>
          <a:p>
            <a:r>
              <a:rPr lang="en-US" b="1" dirty="0"/>
              <a:t>Cost Effective:</a:t>
            </a:r>
            <a:r>
              <a:rPr lang="en-US" dirty="0"/>
              <a:t> It's cheaper. You don't have to purchase multiple copies of software to install on multiple computers. </a:t>
            </a:r>
            <a:endParaRPr lang="en-IN" dirty="0"/>
          </a:p>
        </p:txBody>
      </p:sp>
      <p:sp>
        <p:nvSpPr>
          <p:cNvPr id="4" name="TextBox 3"/>
          <p:cNvSpPr txBox="1"/>
          <p:nvPr/>
        </p:nvSpPr>
        <p:spPr>
          <a:xfrm>
            <a:off x="5292080" y="44624"/>
            <a:ext cx="3744416" cy="477054"/>
          </a:xfrm>
          <a:prstGeom prst="rect">
            <a:avLst/>
          </a:prstGeom>
          <a:noFill/>
        </p:spPr>
        <p:txBody>
          <a:bodyPr wrap="square" rtlCol="0">
            <a:spAutoFit/>
          </a:bodyPr>
          <a:lstStyle/>
          <a:p>
            <a:r>
              <a:rPr lang="en-US" sz="2400" b="1" dirty="0" smtClean="0">
                <a:solidFill>
                  <a:schemeClr val="bg1"/>
                </a:solidFill>
              </a:rPr>
              <a:t>ADVANTAGES</a:t>
            </a:r>
            <a:endParaRPr lang="en-US" sz="2400" b="1"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052736"/>
            <a:ext cx="7024744" cy="1143000"/>
          </a:xfrm>
        </p:spPr>
        <p:txBody>
          <a:bodyPr>
            <a:normAutofit/>
          </a:bodyPr>
          <a:lstStyle/>
          <a:p>
            <a:r>
              <a:rPr lang="en-IN" dirty="0" smtClean="0"/>
              <a:t>TECHNOLOGIES USED</a:t>
            </a:r>
            <a:endParaRPr lang="en-IN" dirty="0"/>
          </a:p>
        </p:txBody>
      </p:sp>
      <p:sp>
        <p:nvSpPr>
          <p:cNvPr id="3" name="Content Placeholder 2"/>
          <p:cNvSpPr>
            <a:spLocks noGrp="1"/>
          </p:cNvSpPr>
          <p:nvPr>
            <p:ph idx="1"/>
          </p:nvPr>
        </p:nvSpPr>
        <p:spPr>
          <a:xfrm>
            <a:off x="1043305" y="2038350"/>
            <a:ext cx="6777355" cy="4180205"/>
          </a:xfrm>
        </p:spPr>
        <p:txBody>
          <a:bodyPr>
            <a:normAutofit fontScale="70000"/>
          </a:bodyPr>
          <a:lstStyle/>
          <a:p>
            <a:pPr lvl="0"/>
            <a:endParaRPr lang="en-IN"/>
          </a:p>
          <a:p>
            <a:pPr lvl="0"/>
            <a:r>
              <a:rPr lang="en-IN"/>
              <a:t>JavaScript: It is a programming language, commonly use with web browsers</a:t>
            </a:r>
            <a:endParaRPr lang="en-IN"/>
          </a:p>
          <a:p>
            <a:pPr lvl="0"/>
            <a:r>
              <a:rPr lang="en-IN"/>
              <a:t>PHP: Hypertext Preprocessor (PHP) is a technology that allows software developers to create dynamically generated web pages, in HTML, XML, or other document types, as per client request. PHP is open source software.</a:t>
            </a:r>
            <a:endParaRPr lang="en-IN"/>
          </a:p>
          <a:p>
            <a:pPr lvl="0"/>
            <a:r>
              <a:rPr lang="en-IN"/>
              <a:t>MySQL: MySQL is a database, widely used for accessing querying, updating, and managing data in databases.</a:t>
            </a:r>
            <a:endParaRPr lang="en-IN"/>
          </a:p>
          <a:p>
            <a:pPr lvl="0"/>
            <a:r>
              <a:rPr lang="en-IN"/>
              <a:t>HTML :For user interfaces</a:t>
            </a:r>
            <a:endParaRPr lang="en-IN"/>
          </a:p>
          <a:p>
            <a:pPr lvl="0"/>
            <a:r>
              <a:rPr lang="en-IN"/>
              <a:t>CSS : For making interfaces more attractive and stylish</a:t>
            </a:r>
            <a:endParaRPr lang="en-IN"/>
          </a:p>
          <a:p>
            <a:pPr lvl="0"/>
            <a:r>
              <a:rPr lang="en-IN"/>
              <a:t>Bootstrap 4: For make website responsive.</a:t>
            </a:r>
            <a:endParaRPr lang="en-IN"/>
          </a:p>
        </p:txBody>
      </p:sp>
      <p:sp>
        <p:nvSpPr>
          <p:cNvPr id="4" name="TextBox 3"/>
          <p:cNvSpPr txBox="1"/>
          <p:nvPr/>
        </p:nvSpPr>
        <p:spPr>
          <a:xfrm>
            <a:off x="4788024" y="44624"/>
            <a:ext cx="3744416" cy="477054"/>
          </a:xfrm>
          <a:prstGeom prst="rect">
            <a:avLst/>
          </a:prstGeom>
          <a:noFill/>
        </p:spPr>
        <p:txBody>
          <a:bodyPr wrap="square" rtlCol="0">
            <a:spAutoFit/>
          </a:bodyPr>
          <a:lstStyle/>
          <a:p>
            <a:r>
              <a:rPr lang="en-US" sz="2400" b="1" dirty="0" smtClean="0">
                <a:solidFill>
                  <a:schemeClr val="bg1"/>
                </a:solidFill>
              </a:rPr>
              <a:t>TECHNOLOGIES USED</a:t>
            </a:r>
            <a:endParaRPr lang="en-US" sz="2400" b="1"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80" y="2996952"/>
            <a:ext cx="7024744" cy="944628"/>
          </a:xfrm>
        </p:spPr>
        <p:txBody>
          <a:bodyPr>
            <a:noAutofit/>
          </a:bodyPr>
          <a:lstStyle/>
          <a:p>
            <a:r>
              <a:rPr lang="en-US" sz="8000" b="1" dirty="0" smtClean="0">
                <a:effectLst>
                  <a:outerShdw blurRad="38100" dist="38100" dir="2700000" algn="tl">
                    <a:srgbClr val="000000">
                      <a:alpha val="43137"/>
                    </a:srgbClr>
                  </a:outerShdw>
                </a:effectLst>
              </a:rPr>
              <a:t>Admin Portal</a:t>
            </a:r>
            <a:endParaRPr lang="en-US" sz="80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Austin</Template>
  <TotalTime>0</TotalTime>
  <Words>4671</Words>
  <Application>WPS Presentation</Application>
  <PresentationFormat>On-screen Show (4:3)</PresentationFormat>
  <Paragraphs>112</Paragraphs>
  <Slides>25</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Arial</vt:lpstr>
      <vt:lpstr>SimSun</vt:lpstr>
      <vt:lpstr>Wingdings</vt:lpstr>
      <vt:lpstr>Wingdings 2</vt:lpstr>
      <vt:lpstr>Times New Roman</vt:lpstr>
      <vt:lpstr>Century Gothic</vt:lpstr>
      <vt:lpstr>Microsoft YaHei</vt:lpstr>
      <vt:lpstr>Arial Unicode MS</vt:lpstr>
      <vt:lpstr>Calibri</vt:lpstr>
      <vt:lpstr>Austin</vt:lpstr>
      <vt:lpstr>                          COLLEGE MANAGEMENT SYSTEM  </vt:lpstr>
      <vt:lpstr>Submitted by: Adesh Chauhan (Univ. Roll No.-171500014) Anugrah Agarwal (Univ. Roll No.-171500054) Aryan Sethi (Univ. Roll No.-171500061)   DEPARTMENT OF COMPUTER ENGINEERING APPLICATIONS      Institute Of Engineering and Technology         GLA University  Mathura-281406,INDIA   2019   </vt:lpstr>
      <vt:lpstr>   Why Canteen Automation System</vt:lpstr>
      <vt:lpstr>INTRODUCTION</vt:lpstr>
      <vt:lpstr>FEASABILITY</vt:lpstr>
      <vt:lpstr>HOW ITS BENEFITS A CANTEEN</vt:lpstr>
      <vt:lpstr>ADVANTAGES</vt:lpstr>
      <vt:lpstr>TECHNOLOGIES USED</vt:lpstr>
      <vt:lpstr>Admin Portal</vt:lpstr>
      <vt:lpstr>ABOUT PROJECT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CONTRIBUTION BY THE TEAM</vt:lpstr>
      <vt:lpstr>CONTRIBUTION BY THE TEAM</vt:lpstr>
      <vt:lpstr>THANK YOU</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CANTEEN AUTOMATION SYSTEM</dc:title>
  <dc:creator>ADMIN</dc:creator>
  <cp:lastModifiedBy>HP</cp:lastModifiedBy>
  <cp:revision>14</cp:revision>
  <dcterms:created xsi:type="dcterms:W3CDTF">2019-11-23T08:52:00Z</dcterms:created>
  <dcterms:modified xsi:type="dcterms:W3CDTF">2020-04-06T18:47:56Z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