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13"/>
  </p:notesMasterIdLst>
  <p:handoutMasterIdLst>
    <p:handoutMasterId r:id="rId14"/>
  </p:handoutMasterIdLst>
  <p:sldIdLst>
    <p:sldId id="264" r:id="rId3"/>
    <p:sldId id="285" r:id="rId4"/>
    <p:sldId id="281" r:id="rId5"/>
    <p:sldId id="284" r:id="rId6"/>
    <p:sldId id="282" r:id="rId7"/>
    <p:sldId id="283" r:id="rId8"/>
    <p:sldId id="287" r:id="rId9"/>
    <p:sldId id="286" r:id="rId10"/>
    <p:sldId id="276" r:id="rId11"/>
    <p:sldId id="280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8FF"/>
    <a:srgbClr val="E1F2FF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E04F1-27D3-6879-D0B4-E73B147E880E}" v="1781" dt="2021-04-15T16:44:37.233"/>
    <p1510:client id="{6180BE9F-B0B8-0000-936A-7E944EA028CD}" v="354" dt="2021-04-15T14:40:01.384"/>
    <p1510:client id="{6245C7DF-DEBC-492A-AC8F-95B1E06A8775}" v="404" dt="2021-04-15T18:00:22.612"/>
    <p1510:client id="{7C8EBE9F-5017-0000-936A-755DAFBF7DCE}" v="89" dt="2021-04-15T18:20:23.113"/>
    <p1510:client id="{BC34A596-A726-A988-820C-D65314839E5C}" v="1269" dt="2021-04-15T12:46:16.818"/>
    <p1510:client id="{DB7DBE9F-6077-0000-936A-791B085A2A5D}" v="61" dt="2021-04-15T13:33:30.699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2E9FB-572E-4126-B1F5-04495DD897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4C37080-9A46-408C-BD7D-FC1AC2DD8AEC}">
      <dgm:prSet custT="1"/>
      <dgm:spPr/>
      <dgm:t>
        <a:bodyPr/>
        <a:lstStyle/>
        <a:p>
          <a:r>
            <a:rPr lang="en-US" sz="1600" b="1" dirty="0">
              <a:latin typeface="Verdana" panose="020B0604030504040204" pitchFamily="34" charset="0"/>
              <a:ea typeface="Verdana" panose="020B0604030504040204" pitchFamily="34" charset="0"/>
            </a:rPr>
            <a:t>No memory leak: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</a:rPr>
            <a:t> Both HASH and TRIE passes </a:t>
          </a:r>
          <a:r>
            <a:rPr lang="en-US" sz="1600" dirty="0" err="1">
              <a:latin typeface="Verdana" panose="020B0604030504040204" pitchFamily="34" charset="0"/>
              <a:ea typeface="Verdana" panose="020B0604030504040204" pitchFamily="34" charset="0"/>
            </a:rPr>
            <a:t>valgrind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</a:rPr>
            <a:t> memory checks</a:t>
          </a:r>
        </a:p>
      </dgm:t>
    </dgm:pt>
    <dgm:pt modelId="{E1ADE3B8-5503-4F58-81E5-8F6D2CA17216}" type="parTrans" cxnId="{7F0EECB2-E93A-4180-BE70-B84CC13DD5BB}">
      <dgm:prSet/>
      <dgm:spPr/>
      <dgm:t>
        <a:bodyPr/>
        <a:lstStyle/>
        <a:p>
          <a:endParaRPr lang="en-US"/>
        </a:p>
      </dgm:t>
    </dgm:pt>
    <dgm:pt modelId="{CB45DB66-41AD-44C5-AAF4-8623B36F786F}" type="sibTrans" cxnId="{7F0EECB2-E93A-4180-BE70-B84CC13DD5BB}">
      <dgm:prSet/>
      <dgm:spPr/>
      <dgm:t>
        <a:bodyPr/>
        <a:lstStyle/>
        <a:p>
          <a:endParaRPr lang="en-US"/>
        </a:p>
      </dgm:t>
    </dgm:pt>
    <dgm:pt modelId="{596C9569-B9DA-4B98-B0BD-2ED15C7AB055}">
      <dgm:prSet custT="1"/>
      <dgm:spPr/>
      <dgm:t>
        <a:bodyPr/>
        <a:lstStyle/>
        <a:p>
          <a:r>
            <a:rPr lang="en-US" sz="1600" b="1" dirty="0">
              <a:latin typeface="Verdana" panose="020B0604030504040204" pitchFamily="34" charset="0"/>
              <a:ea typeface="Verdana" panose="020B0604030504040204" pitchFamily="34" charset="0"/>
            </a:rPr>
            <a:t>Input: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</a:rPr>
            <a:t> Alphanumeric input [A-Z, a-z, 0-9], cleans &amp; validates input</a:t>
          </a:r>
        </a:p>
      </dgm:t>
    </dgm:pt>
    <dgm:pt modelId="{8B3BE781-04AF-46AE-AB35-B7CAEE090C94}" type="parTrans" cxnId="{69C7CB7C-E23A-475F-8301-8B2859547CA2}">
      <dgm:prSet/>
      <dgm:spPr/>
      <dgm:t>
        <a:bodyPr/>
        <a:lstStyle/>
        <a:p>
          <a:endParaRPr lang="en-US"/>
        </a:p>
      </dgm:t>
    </dgm:pt>
    <dgm:pt modelId="{1430E156-B3DB-4A59-AAE8-7256BEEDFC6F}" type="sibTrans" cxnId="{69C7CB7C-E23A-475F-8301-8B2859547CA2}">
      <dgm:prSet/>
      <dgm:spPr/>
      <dgm:t>
        <a:bodyPr/>
        <a:lstStyle/>
        <a:p>
          <a:endParaRPr lang="en-US"/>
        </a:p>
      </dgm:t>
    </dgm:pt>
    <dgm:pt modelId="{3B3F57B8-C315-4BA5-B144-826433C74D34}">
      <dgm:prSet custT="1"/>
      <dgm:spPr/>
      <dgm:t>
        <a:bodyPr/>
        <a:lstStyle/>
        <a:p>
          <a:r>
            <a:rPr lang="en-US" sz="1600" b="1" dirty="0">
              <a:latin typeface="Verdana" panose="020B0604030504040204" pitchFamily="34" charset="0"/>
              <a:ea typeface="Verdana" panose="020B0604030504040204" pitchFamily="34" charset="0"/>
            </a:rPr>
            <a:t>Extra Validation Checks: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dirty="0" err="1">
              <a:latin typeface="Verdana" panose="020B0604030504040204" pitchFamily="34" charset="0"/>
              <a:ea typeface="Verdana" panose="020B0604030504040204" pitchFamily="34" charset="0"/>
            </a:rPr>
            <a:t>AlphaNumeric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</a:rPr>
            <a:t>, Numbers, Ordinals, </a:t>
          </a:r>
          <a:r>
            <a:rPr lang="en-US" sz="1600" dirty="0" err="1">
              <a:latin typeface="Verdana" panose="020B0604030504040204" pitchFamily="34" charset="0"/>
              <a:ea typeface="Verdana" panose="020B0604030504040204" pitchFamily="34" charset="0"/>
            </a:rPr>
            <a:t>etc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433B316-F631-4650-85A3-B1DC254BEC93}" type="parTrans" cxnId="{F667534A-8826-4165-837D-59F50574083B}">
      <dgm:prSet/>
      <dgm:spPr/>
      <dgm:t>
        <a:bodyPr/>
        <a:lstStyle/>
        <a:p>
          <a:endParaRPr lang="en-US"/>
        </a:p>
      </dgm:t>
    </dgm:pt>
    <dgm:pt modelId="{AC4C80A1-A3C2-40F1-950A-F7060F1D8CDC}" type="sibTrans" cxnId="{F667534A-8826-4165-837D-59F50574083B}">
      <dgm:prSet/>
      <dgm:spPr/>
      <dgm:t>
        <a:bodyPr/>
        <a:lstStyle/>
        <a:p>
          <a:endParaRPr lang="en-US"/>
        </a:p>
      </dgm:t>
    </dgm:pt>
    <dgm:pt modelId="{1F6460C9-41FB-403B-A299-779BCFCB38F5}">
      <dgm:prSet custT="1"/>
      <dgm:spPr/>
      <dgm:t>
        <a:bodyPr/>
        <a:lstStyle/>
        <a:p>
          <a:r>
            <a:rPr lang="en-US" sz="1600" b="1" dirty="0">
              <a:latin typeface="Verdana" panose="020B0604030504040204" pitchFamily="34" charset="0"/>
              <a:ea typeface="Verdana" panose="020B0604030504040204" pitchFamily="34" charset="0"/>
            </a:rPr>
            <a:t>Consistent: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</a:rPr>
            <a:t> Both HASH and TRIE give exact same output</a:t>
          </a:r>
        </a:p>
      </dgm:t>
    </dgm:pt>
    <dgm:pt modelId="{FD253779-1702-43FC-AFFF-FFE014F55534}" type="parTrans" cxnId="{9E6F8974-E249-4F3B-8CA2-74CEE9C3D38F}">
      <dgm:prSet/>
      <dgm:spPr/>
      <dgm:t>
        <a:bodyPr/>
        <a:lstStyle/>
        <a:p>
          <a:endParaRPr lang="en-US"/>
        </a:p>
      </dgm:t>
    </dgm:pt>
    <dgm:pt modelId="{E06A13C4-247F-4B07-8C16-72EC1BA528F3}" type="sibTrans" cxnId="{9E6F8974-E249-4F3B-8CA2-74CEE9C3D38F}">
      <dgm:prSet/>
      <dgm:spPr/>
      <dgm:t>
        <a:bodyPr/>
        <a:lstStyle/>
        <a:p>
          <a:endParaRPr lang="en-US"/>
        </a:p>
      </dgm:t>
    </dgm:pt>
    <dgm:pt modelId="{C6E521E2-0278-4692-B021-AD73EC643E4C}">
      <dgm:prSet custT="1"/>
      <dgm:spPr/>
      <dgm:t>
        <a:bodyPr/>
        <a:lstStyle/>
        <a:p>
          <a:r>
            <a:rPr lang="en-US" sz="1600" b="1" dirty="0">
              <a:latin typeface="Verdana" panose="020B0604030504040204" pitchFamily="34" charset="0"/>
              <a:ea typeface="Verdana" panose="020B0604030504040204" pitchFamily="34" charset="0"/>
            </a:rPr>
            <a:t>Diverse: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</a:rPr>
            <a:t> DS, Algorithms, 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+mn-lt"/>
            </a:rPr>
            <a:t>API, h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</a:rPr>
            <a:t>ash functions, </a:t>
          </a:r>
          <a:r>
            <a:rPr lang="en-US" sz="1600" dirty="0" err="1">
              <a:latin typeface="Verdana" panose="020B0604030504040204" pitchFamily="34" charset="0"/>
              <a:ea typeface="Verdana" panose="020B0604030504040204" pitchFamily="34" charset="0"/>
            </a:rPr>
            <a:t>gnuplot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</a:rPr>
            <a:t>, pipelining, files, </a:t>
          </a:r>
          <a:r>
            <a:rPr lang="en-US" sz="1600" dirty="0" err="1">
              <a:latin typeface="Verdana" panose="020B0604030504040204" pitchFamily="34" charset="0"/>
              <a:ea typeface="Verdana" panose="020B0604030504040204" pitchFamily="34" charset="0"/>
            </a:rPr>
            <a:t>valgrind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</a:rPr>
            <a:t>, </a:t>
          </a:r>
          <a:r>
            <a:rPr lang="en-US" sz="1600" dirty="0" err="1">
              <a:latin typeface="Verdana" panose="020B0604030504040204" pitchFamily="34" charset="0"/>
              <a:ea typeface="Verdana" panose="020B0604030504040204" pitchFamily="34" charset="0"/>
            </a:rPr>
            <a:t>etc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9E0377D-3C35-43E4-9127-47D9B5520CF8}" type="parTrans" cxnId="{8B12AEDE-DC3B-40F6-AEDF-301D985D7984}">
      <dgm:prSet/>
      <dgm:spPr/>
      <dgm:t>
        <a:bodyPr/>
        <a:lstStyle/>
        <a:p>
          <a:endParaRPr lang="en-US"/>
        </a:p>
      </dgm:t>
    </dgm:pt>
    <dgm:pt modelId="{CEB73385-ADE8-4A53-B6B0-ED2D19CE4484}" type="sibTrans" cxnId="{8B12AEDE-DC3B-40F6-AEDF-301D985D7984}">
      <dgm:prSet/>
      <dgm:spPr/>
      <dgm:t>
        <a:bodyPr/>
        <a:lstStyle/>
        <a:p>
          <a:endParaRPr lang="en-US"/>
        </a:p>
      </dgm:t>
    </dgm:pt>
    <dgm:pt modelId="{462F6E72-9A8F-4AE8-A5EE-D0BDA4B23AF9}">
      <dgm:prSet custT="1"/>
      <dgm:spPr/>
      <dgm:t>
        <a:bodyPr/>
        <a:lstStyle/>
        <a:p>
          <a:r>
            <a:rPr lang="en-US" sz="1600" b="1" dirty="0">
              <a:latin typeface="Verdana" panose="020B0604030504040204" pitchFamily="34" charset="0"/>
              <a:ea typeface="Verdana" panose="020B0604030504040204" pitchFamily="34" charset="0"/>
            </a:rPr>
            <a:t>Full Proof (maybe):</a:t>
          </a:r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</a:rPr>
            <a:t> Invalid inputs, stack smashing, errors, corner-cases are handled</a:t>
          </a:r>
        </a:p>
      </dgm:t>
    </dgm:pt>
    <dgm:pt modelId="{72882AE4-53DB-48A7-AE94-0CA40A32933E}" type="parTrans" cxnId="{D29F0EC8-9AF8-4E2A-B5F3-AD351E5592F0}">
      <dgm:prSet/>
      <dgm:spPr/>
      <dgm:t>
        <a:bodyPr/>
        <a:lstStyle/>
        <a:p>
          <a:endParaRPr lang="en-US"/>
        </a:p>
      </dgm:t>
    </dgm:pt>
    <dgm:pt modelId="{31FDA634-FFDE-466B-92D2-3450DC82C00E}" type="sibTrans" cxnId="{D29F0EC8-9AF8-4E2A-B5F3-AD351E5592F0}">
      <dgm:prSet/>
      <dgm:spPr/>
      <dgm:t>
        <a:bodyPr/>
        <a:lstStyle/>
        <a:p>
          <a:endParaRPr lang="en-US"/>
        </a:p>
      </dgm:t>
    </dgm:pt>
    <dgm:pt modelId="{1C6FEA1F-D465-4205-B9F9-711932E64EF2}" type="pres">
      <dgm:prSet presAssocID="{6082E9FB-572E-4126-B1F5-04495DD897A8}" presName="root" presStyleCnt="0">
        <dgm:presLayoutVars>
          <dgm:dir/>
          <dgm:resizeHandles val="exact"/>
        </dgm:presLayoutVars>
      </dgm:prSet>
      <dgm:spPr/>
    </dgm:pt>
    <dgm:pt modelId="{EEA0BBE9-7ED6-4655-BF77-67BECC82EBE3}" type="pres">
      <dgm:prSet presAssocID="{B4C37080-9A46-408C-BD7D-FC1AC2DD8AEC}" presName="compNode" presStyleCnt="0"/>
      <dgm:spPr/>
    </dgm:pt>
    <dgm:pt modelId="{84DA4B81-6DFE-4445-88E2-530841457E3C}" type="pres">
      <dgm:prSet presAssocID="{B4C37080-9A46-408C-BD7D-FC1AC2DD8AEC}" presName="bgRect" presStyleLbl="bgShp" presStyleIdx="0" presStyleCnt="6"/>
      <dgm:spPr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4D8FBE33-999D-4C3F-A32C-F13ECD678A87}" type="pres">
      <dgm:prSet presAssocID="{B4C37080-9A46-408C-BD7D-FC1AC2DD8AE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EDD41F8F-717A-4DA4-BB93-8F33C65570F4}" type="pres">
      <dgm:prSet presAssocID="{B4C37080-9A46-408C-BD7D-FC1AC2DD8AEC}" presName="spaceRect" presStyleCnt="0"/>
      <dgm:spPr/>
    </dgm:pt>
    <dgm:pt modelId="{A27B2414-81C9-466E-B680-0C31A159032F}" type="pres">
      <dgm:prSet presAssocID="{B4C37080-9A46-408C-BD7D-FC1AC2DD8AEC}" presName="parTx" presStyleLbl="revTx" presStyleIdx="0" presStyleCnt="6">
        <dgm:presLayoutVars>
          <dgm:chMax val="0"/>
          <dgm:chPref val="0"/>
        </dgm:presLayoutVars>
      </dgm:prSet>
      <dgm:spPr/>
    </dgm:pt>
    <dgm:pt modelId="{5B43191A-6942-46D5-9302-DB2816A242A6}" type="pres">
      <dgm:prSet presAssocID="{CB45DB66-41AD-44C5-AAF4-8623B36F786F}" presName="sibTrans" presStyleCnt="0"/>
      <dgm:spPr/>
    </dgm:pt>
    <dgm:pt modelId="{6FAFB313-C5F7-463F-B60F-5CF32B0FB391}" type="pres">
      <dgm:prSet presAssocID="{596C9569-B9DA-4B98-B0BD-2ED15C7AB055}" presName="compNode" presStyleCnt="0"/>
      <dgm:spPr/>
    </dgm:pt>
    <dgm:pt modelId="{EAA274E7-9B5E-4852-8F03-B0F369F978E4}" type="pres">
      <dgm:prSet presAssocID="{596C9569-B9DA-4B98-B0BD-2ED15C7AB055}" presName="bgRect" presStyleLbl="bgShp" presStyleIdx="1" presStyleCnt="6" custScaleY="82645"/>
      <dgm:spPr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42EBCDEA-21D9-433D-8953-E0A53B7587FD}" type="pres">
      <dgm:prSet presAssocID="{596C9569-B9DA-4B98-B0BD-2ED15C7AB05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board with solid fill"/>
        </a:ext>
      </dgm:extLst>
    </dgm:pt>
    <dgm:pt modelId="{940FEE5C-E01E-4447-AE3E-713FE4549270}" type="pres">
      <dgm:prSet presAssocID="{596C9569-B9DA-4B98-B0BD-2ED15C7AB055}" presName="spaceRect" presStyleCnt="0"/>
      <dgm:spPr/>
    </dgm:pt>
    <dgm:pt modelId="{335BDE78-1E2A-42B9-8CE4-1B6DF57835D6}" type="pres">
      <dgm:prSet presAssocID="{596C9569-B9DA-4B98-B0BD-2ED15C7AB055}" presName="parTx" presStyleLbl="revTx" presStyleIdx="1" presStyleCnt="6">
        <dgm:presLayoutVars>
          <dgm:chMax val="0"/>
          <dgm:chPref val="0"/>
        </dgm:presLayoutVars>
      </dgm:prSet>
      <dgm:spPr/>
    </dgm:pt>
    <dgm:pt modelId="{6D2DE8F3-52D7-478A-9055-7C91C1B07552}" type="pres">
      <dgm:prSet presAssocID="{1430E156-B3DB-4A59-AAE8-7256BEEDFC6F}" presName="sibTrans" presStyleCnt="0"/>
      <dgm:spPr/>
    </dgm:pt>
    <dgm:pt modelId="{912AED2C-726F-44CF-99F9-D1D647BF998D}" type="pres">
      <dgm:prSet presAssocID="{3B3F57B8-C315-4BA5-B144-826433C74D34}" presName="compNode" presStyleCnt="0"/>
      <dgm:spPr/>
    </dgm:pt>
    <dgm:pt modelId="{1AB1B5FF-F736-4416-B5D9-3995170844B1}" type="pres">
      <dgm:prSet presAssocID="{3B3F57B8-C315-4BA5-B144-826433C74D34}" presName="bgRect" presStyleLbl="bgShp" presStyleIdx="2" presStyleCnt="6"/>
      <dgm:spPr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FE96325F-0D8F-4FEF-B41F-FA3A98587569}" type="pres">
      <dgm:prSet presAssocID="{3B3F57B8-C315-4BA5-B144-826433C74D3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ED94C49D-EE50-4522-9AAE-199B3D9153F2}" type="pres">
      <dgm:prSet presAssocID="{3B3F57B8-C315-4BA5-B144-826433C74D34}" presName="spaceRect" presStyleCnt="0"/>
      <dgm:spPr/>
    </dgm:pt>
    <dgm:pt modelId="{518A5B81-E3B2-4389-9B40-9270B9DCDD32}" type="pres">
      <dgm:prSet presAssocID="{3B3F57B8-C315-4BA5-B144-826433C74D34}" presName="parTx" presStyleLbl="revTx" presStyleIdx="2" presStyleCnt="6">
        <dgm:presLayoutVars>
          <dgm:chMax val="0"/>
          <dgm:chPref val="0"/>
        </dgm:presLayoutVars>
      </dgm:prSet>
      <dgm:spPr/>
    </dgm:pt>
    <dgm:pt modelId="{B2A4632E-BF17-4764-A903-E8DC67C25711}" type="pres">
      <dgm:prSet presAssocID="{AC4C80A1-A3C2-40F1-950A-F7060F1D8CDC}" presName="sibTrans" presStyleCnt="0"/>
      <dgm:spPr/>
    </dgm:pt>
    <dgm:pt modelId="{CD46F4D1-FFAE-4DC7-AB07-83EB4751F5E5}" type="pres">
      <dgm:prSet presAssocID="{1F6460C9-41FB-403B-A299-779BCFCB38F5}" presName="compNode" presStyleCnt="0"/>
      <dgm:spPr/>
    </dgm:pt>
    <dgm:pt modelId="{F9A58D81-CE0F-4B90-85B3-E66166997440}" type="pres">
      <dgm:prSet presAssocID="{1F6460C9-41FB-403B-A299-779BCFCB38F5}" presName="bgRect" presStyleLbl="bgShp" presStyleIdx="3" presStyleCnt="6"/>
      <dgm:spPr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D36DFAAB-B8A9-4370-A08C-AB0428C02171}" type="pres">
      <dgm:prSet presAssocID="{1F6460C9-41FB-403B-A299-779BCFCB38F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877D16AB-5E90-4808-8F2B-65442BCB50D0}" type="pres">
      <dgm:prSet presAssocID="{1F6460C9-41FB-403B-A299-779BCFCB38F5}" presName="spaceRect" presStyleCnt="0"/>
      <dgm:spPr/>
    </dgm:pt>
    <dgm:pt modelId="{4B3C1315-3D61-4117-995F-CF7AFB4610E4}" type="pres">
      <dgm:prSet presAssocID="{1F6460C9-41FB-403B-A299-779BCFCB38F5}" presName="parTx" presStyleLbl="revTx" presStyleIdx="3" presStyleCnt="6">
        <dgm:presLayoutVars>
          <dgm:chMax val="0"/>
          <dgm:chPref val="0"/>
        </dgm:presLayoutVars>
      </dgm:prSet>
      <dgm:spPr/>
    </dgm:pt>
    <dgm:pt modelId="{1B0C878C-7D3F-430E-A725-6557BD0BFB33}" type="pres">
      <dgm:prSet presAssocID="{E06A13C4-247F-4B07-8C16-72EC1BA528F3}" presName="sibTrans" presStyleCnt="0"/>
      <dgm:spPr/>
    </dgm:pt>
    <dgm:pt modelId="{E2A4F03E-4074-4DF8-96B4-9413843BACE7}" type="pres">
      <dgm:prSet presAssocID="{C6E521E2-0278-4692-B021-AD73EC643E4C}" presName="compNode" presStyleCnt="0"/>
      <dgm:spPr/>
    </dgm:pt>
    <dgm:pt modelId="{B979E642-C29B-404F-BE95-7DE20AC22E64}" type="pres">
      <dgm:prSet presAssocID="{C6E521E2-0278-4692-B021-AD73EC643E4C}" presName="bgRect" presStyleLbl="bgShp" presStyleIdx="4" presStyleCnt="6"/>
      <dgm:spPr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BF3DD55D-C5F1-4A1B-AEB4-2D31E914B054}" type="pres">
      <dgm:prSet presAssocID="{C6E521E2-0278-4692-B021-AD73EC643E4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All Crosses with solid fill"/>
        </a:ext>
      </dgm:extLst>
    </dgm:pt>
    <dgm:pt modelId="{804C138E-D2B5-4C4E-91A8-CAE7F6045EE3}" type="pres">
      <dgm:prSet presAssocID="{C6E521E2-0278-4692-B021-AD73EC643E4C}" presName="spaceRect" presStyleCnt="0"/>
      <dgm:spPr/>
    </dgm:pt>
    <dgm:pt modelId="{B5FC9120-6BA6-45C1-97EC-03D9F6B5F076}" type="pres">
      <dgm:prSet presAssocID="{C6E521E2-0278-4692-B021-AD73EC643E4C}" presName="parTx" presStyleLbl="revTx" presStyleIdx="4" presStyleCnt="6">
        <dgm:presLayoutVars>
          <dgm:chMax val="0"/>
          <dgm:chPref val="0"/>
        </dgm:presLayoutVars>
      </dgm:prSet>
      <dgm:spPr/>
    </dgm:pt>
    <dgm:pt modelId="{CEA8F5FD-369A-4037-A238-5493F8A279AB}" type="pres">
      <dgm:prSet presAssocID="{CEB73385-ADE8-4A53-B6B0-ED2D19CE4484}" presName="sibTrans" presStyleCnt="0"/>
      <dgm:spPr/>
    </dgm:pt>
    <dgm:pt modelId="{9B5BD11F-A873-4286-903B-A8A54E6E50D3}" type="pres">
      <dgm:prSet presAssocID="{462F6E72-9A8F-4AE8-A5EE-D0BDA4B23AF9}" presName="compNode" presStyleCnt="0"/>
      <dgm:spPr/>
    </dgm:pt>
    <dgm:pt modelId="{DFE90C58-D542-4CB9-B66A-16B351F3D0DE}" type="pres">
      <dgm:prSet presAssocID="{462F6E72-9A8F-4AE8-A5EE-D0BDA4B23AF9}" presName="bgRect" presStyleLbl="bgShp" presStyleIdx="5" presStyleCnt="6"/>
      <dgm:spPr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9AE87F6F-6631-4CE3-90FF-F778C16B056D}" type="pres">
      <dgm:prSet presAssocID="{462F6E72-9A8F-4AE8-A5EE-D0BDA4B23AF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DF64BD1E-1AED-417D-AB0F-41B12EF71421}" type="pres">
      <dgm:prSet presAssocID="{462F6E72-9A8F-4AE8-A5EE-D0BDA4B23AF9}" presName="spaceRect" presStyleCnt="0"/>
      <dgm:spPr/>
    </dgm:pt>
    <dgm:pt modelId="{D5589DB2-4FDF-45CC-A1E9-4F64DF0C39CE}" type="pres">
      <dgm:prSet presAssocID="{462F6E72-9A8F-4AE8-A5EE-D0BDA4B23AF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6C8807-2E55-4B9A-8264-C63BD7C64377}" type="presOf" srcId="{C6E521E2-0278-4692-B021-AD73EC643E4C}" destId="{B5FC9120-6BA6-45C1-97EC-03D9F6B5F076}" srcOrd="0" destOrd="0" presId="urn:microsoft.com/office/officeart/2018/2/layout/IconVerticalSolidList"/>
    <dgm:cxn modelId="{767CAB43-06EF-4219-886C-87177C3D3F49}" type="presOf" srcId="{B4C37080-9A46-408C-BD7D-FC1AC2DD8AEC}" destId="{A27B2414-81C9-466E-B680-0C31A159032F}" srcOrd="0" destOrd="0" presId="urn:microsoft.com/office/officeart/2018/2/layout/IconVerticalSolidList"/>
    <dgm:cxn modelId="{F667534A-8826-4165-837D-59F50574083B}" srcId="{6082E9FB-572E-4126-B1F5-04495DD897A8}" destId="{3B3F57B8-C315-4BA5-B144-826433C74D34}" srcOrd="2" destOrd="0" parTransId="{C433B316-F631-4650-85A3-B1DC254BEC93}" sibTransId="{AC4C80A1-A3C2-40F1-950A-F7060F1D8CDC}"/>
    <dgm:cxn modelId="{9E6F8974-E249-4F3B-8CA2-74CEE9C3D38F}" srcId="{6082E9FB-572E-4126-B1F5-04495DD897A8}" destId="{1F6460C9-41FB-403B-A299-779BCFCB38F5}" srcOrd="3" destOrd="0" parTransId="{FD253779-1702-43FC-AFFF-FFE014F55534}" sibTransId="{E06A13C4-247F-4B07-8C16-72EC1BA528F3}"/>
    <dgm:cxn modelId="{69C7CB7C-E23A-475F-8301-8B2859547CA2}" srcId="{6082E9FB-572E-4126-B1F5-04495DD897A8}" destId="{596C9569-B9DA-4B98-B0BD-2ED15C7AB055}" srcOrd="1" destOrd="0" parTransId="{8B3BE781-04AF-46AE-AB35-B7CAEE090C94}" sibTransId="{1430E156-B3DB-4A59-AAE8-7256BEEDFC6F}"/>
    <dgm:cxn modelId="{0D393AA8-1395-4B1A-B7E0-4E448FE18DAB}" type="presOf" srcId="{3B3F57B8-C315-4BA5-B144-826433C74D34}" destId="{518A5B81-E3B2-4389-9B40-9270B9DCDD32}" srcOrd="0" destOrd="0" presId="urn:microsoft.com/office/officeart/2018/2/layout/IconVerticalSolidList"/>
    <dgm:cxn modelId="{7F0EECB2-E93A-4180-BE70-B84CC13DD5BB}" srcId="{6082E9FB-572E-4126-B1F5-04495DD897A8}" destId="{B4C37080-9A46-408C-BD7D-FC1AC2DD8AEC}" srcOrd="0" destOrd="0" parTransId="{E1ADE3B8-5503-4F58-81E5-8F6D2CA17216}" sibTransId="{CB45DB66-41AD-44C5-AAF4-8623B36F786F}"/>
    <dgm:cxn modelId="{D89C85B3-B87F-4A2D-9CDE-D6F14798127D}" type="presOf" srcId="{6082E9FB-572E-4126-B1F5-04495DD897A8}" destId="{1C6FEA1F-D465-4205-B9F9-711932E64EF2}" srcOrd="0" destOrd="0" presId="urn:microsoft.com/office/officeart/2018/2/layout/IconVerticalSolidList"/>
    <dgm:cxn modelId="{C9356DBE-569B-43F6-9298-D91430017279}" type="presOf" srcId="{596C9569-B9DA-4B98-B0BD-2ED15C7AB055}" destId="{335BDE78-1E2A-42B9-8CE4-1B6DF57835D6}" srcOrd="0" destOrd="0" presId="urn:microsoft.com/office/officeart/2018/2/layout/IconVerticalSolidList"/>
    <dgm:cxn modelId="{D29F0EC8-9AF8-4E2A-B5F3-AD351E5592F0}" srcId="{6082E9FB-572E-4126-B1F5-04495DD897A8}" destId="{462F6E72-9A8F-4AE8-A5EE-D0BDA4B23AF9}" srcOrd="5" destOrd="0" parTransId="{72882AE4-53DB-48A7-AE94-0CA40A32933E}" sibTransId="{31FDA634-FFDE-466B-92D2-3450DC82C00E}"/>
    <dgm:cxn modelId="{8B12AEDE-DC3B-40F6-AEDF-301D985D7984}" srcId="{6082E9FB-572E-4126-B1F5-04495DD897A8}" destId="{C6E521E2-0278-4692-B021-AD73EC643E4C}" srcOrd="4" destOrd="0" parTransId="{89E0377D-3C35-43E4-9127-47D9B5520CF8}" sibTransId="{CEB73385-ADE8-4A53-B6B0-ED2D19CE4484}"/>
    <dgm:cxn modelId="{5512FBE8-CE17-4C45-AD85-1FADB36C2964}" type="presOf" srcId="{1F6460C9-41FB-403B-A299-779BCFCB38F5}" destId="{4B3C1315-3D61-4117-995F-CF7AFB4610E4}" srcOrd="0" destOrd="0" presId="urn:microsoft.com/office/officeart/2018/2/layout/IconVerticalSolidList"/>
    <dgm:cxn modelId="{15B99FEA-3A2A-4DAE-B4CD-B502F98AD35B}" type="presOf" srcId="{462F6E72-9A8F-4AE8-A5EE-D0BDA4B23AF9}" destId="{D5589DB2-4FDF-45CC-A1E9-4F64DF0C39CE}" srcOrd="0" destOrd="0" presId="urn:microsoft.com/office/officeart/2018/2/layout/IconVerticalSolidList"/>
    <dgm:cxn modelId="{0876704B-2B2A-4517-930B-34725DE5C89F}" type="presParOf" srcId="{1C6FEA1F-D465-4205-B9F9-711932E64EF2}" destId="{EEA0BBE9-7ED6-4655-BF77-67BECC82EBE3}" srcOrd="0" destOrd="0" presId="urn:microsoft.com/office/officeart/2018/2/layout/IconVerticalSolidList"/>
    <dgm:cxn modelId="{EDF1859C-C1D3-49EA-96D2-AC255B896B70}" type="presParOf" srcId="{EEA0BBE9-7ED6-4655-BF77-67BECC82EBE3}" destId="{84DA4B81-6DFE-4445-88E2-530841457E3C}" srcOrd="0" destOrd="0" presId="urn:microsoft.com/office/officeart/2018/2/layout/IconVerticalSolidList"/>
    <dgm:cxn modelId="{014987C4-046B-4DE7-A13D-76F9D8587729}" type="presParOf" srcId="{EEA0BBE9-7ED6-4655-BF77-67BECC82EBE3}" destId="{4D8FBE33-999D-4C3F-A32C-F13ECD678A87}" srcOrd="1" destOrd="0" presId="urn:microsoft.com/office/officeart/2018/2/layout/IconVerticalSolidList"/>
    <dgm:cxn modelId="{9A552BDE-7B99-45C8-AB95-FCFE146576D6}" type="presParOf" srcId="{EEA0BBE9-7ED6-4655-BF77-67BECC82EBE3}" destId="{EDD41F8F-717A-4DA4-BB93-8F33C65570F4}" srcOrd="2" destOrd="0" presId="urn:microsoft.com/office/officeart/2018/2/layout/IconVerticalSolidList"/>
    <dgm:cxn modelId="{DA8AFB82-C23C-4069-8771-DE0E8E76A8ED}" type="presParOf" srcId="{EEA0BBE9-7ED6-4655-BF77-67BECC82EBE3}" destId="{A27B2414-81C9-466E-B680-0C31A159032F}" srcOrd="3" destOrd="0" presId="urn:microsoft.com/office/officeart/2018/2/layout/IconVerticalSolidList"/>
    <dgm:cxn modelId="{B57D6793-0657-4AF1-A075-999CADDF3199}" type="presParOf" srcId="{1C6FEA1F-D465-4205-B9F9-711932E64EF2}" destId="{5B43191A-6942-46D5-9302-DB2816A242A6}" srcOrd="1" destOrd="0" presId="urn:microsoft.com/office/officeart/2018/2/layout/IconVerticalSolidList"/>
    <dgm:cxn modelId="{3EAA39E9-4C82-4143-89EE-7E36322C2696}" type="presParOf" srcId="{1C6FEA1F-D465-4205-B9F9-711932E64EF2}" destId="{6FAFB313-C5F7-463F-B60F-5CF32B0FB391}" srcOrd="2" destOrd="0" presId="urn:microsoft.com/office/officeart/2018/2/layout/IconVerticalSolidList"/>
    <dgm:cxn modelId="{598870FA-24BC-4FE7-8EF3-8649F10B81A9}" type="presParOf" srcId="{6FAFB313-C5F7-463F-B60F-5CF32B0FB391}" destId="{EAA274E7-9B5E-4852-8F03-B0F369F978E4}" srcOrd="0" destOrd="0" presId="urn:microsoft.com/office/officeart/2018/2/layout/IconVerticalSolidList"/>
    <dgm:cxn modelId="{4A675348-225C-4C8A-ACDF-16F82F64A6DD}" type="presParOf" srcId="{6FAFB313-C5F7-463F-B60F-5CF32B0FB391}" destId="{42EBCDEA-21D9-433D-8953-E0A53B7587FD}" srcOrd="1" destOrd="0" presId="urn:microsoft.com/office/officeart/2018/2/layout/IconVerticalSolidList"/>
    <dgm:cxn modelId="{751CBEA5-EF74-434A-B6BF-9E04031E3A0C}" type="presParOf" srcId="{6FAFB313-C5F7-463F-B60F-5CF32B0FB391}" destId="{940FEE5C-E01E-4447-AE3E-713FE4549270}" srcOrd="2" destOrd="0" presId="urn:microsoft.com/office/officeart/2018/2/layout/IconVerticalSolidList"/>
    <dgm:cxn modelId="{65A3521B-E8DD-47DA-BD4E-96CB58D9EDE4}" type="presParOf" srcId="{6FAFB313-C5F7-463F-B60F-5CF32B0FB391}" destId="{335BDE78-1E2A-42B9-8CE4-1B6DF57835D6}" srcOrd="3" destOrd="0" presId="urn:microsoft.com/office/officeart/2018/2/layout/IconVerticalSolidList"/>
    <dgm:cxn modelId="{35F73DF9-8FEF-4F9A-B7E2-9798BA4F3184}" type="presParOf" srcId="{1C6FEA1F-D465-4205-B9F9-711932E64EF2}" destId="{6D2DE8F3-52D7-478A-9055-7C91C1B07552}" srcOrd="3" destOrd="0" presId="urn:microsoft.com/office/officeart/2018/2/layout/IconVerticalSolidList"/>
    <dgm:cxn modelId="{0F00AA46-DDEE-4913-A448-72C595D1DDDE}" type="presParOf" srcId="{1C6FEA1F-D465-4205-B9F9-711932E64EF2}" destId="{912AED2C-726F-44CF-99F9-D1D647BF998D}" srcOrd="4" destOrd="0" presId="urn:microsoft.com/office/officeart/2018/2/layout/IconVerticalSolidList"/>
    <dgm:cxn modelId="{25623550-30F4-4223-A797-3EF43C6F7376}" type="presParOf" srcId="{912AED2C-726F-44CF-99F9-D1D647BF998D}" destId="{1AB1B5FF-F736-4416-B5D9-3995170844B1}" srcOrd="0" destOrd="0" presId="urn:microsoft.com/office/officeart/2018/2/layout/IconVerticalSolidList"/>
    <dgm:cxn modelId="{67A344AD-411A-4BCB-8418-BE3109F10717}" type="presParOf" srcId="{912AED2C-726F-44CF-99F9-D1D647BF998D}" destId="{FE96325F-0D8F-4FEF-B41F-FA3A98587569}" srcOrd="1" destOrd="0" presId="urn:microsoft.com/office/officeart/2018/2/layout/IconVerticalSolidList"/>
    <dgm:cxn modelId="{94D318A7-C587-4446-BF2E-7FF581D0675D}" type="presParOf" srcId="{912AED2C-726F-44CF-99F9-D1D647BF998D}" destId="{ED94C49D-EE50-4522-9AAE-199B3D9153F2}" srcOrd="2" destOrd="0" presId="urn:microsoft.com/office/officeart/2018/2/layout/IconVerticalSolidList"/>
    <dgm:cxn modelId="{302DC71B-2DE7-4829-BCD1-DBD2AB4116E9}" type="presParOf" srcId="{912AED2C-726F-44CF-99F9-D1D647BF998D}" destId="{518A5B81-E3B2-4389-9B40-9270B9DCDD32}" srcOrd="3" destOrd="0" presId="urn:microsoft.com/office/officeart/2018/2/layout/IconVerticalSolidList"/>
    <dgm:cxn modelId="{7C911678-35CB-4A4C-BB21-7588E51805C9}" type="presParOf" srcId="{1C6FEA1F-D465-4205-B9F9-711932E64EF2}" destId="{B2A4632E-BF17-4764-A903-E8DC67C25711}" srcOrd="5" destOrd="0" presId="urn:microsoft.com/office/officeart/2018/2/layout/IconVerticalSolidList"/>
    <dgm:cxn modelId="{C8DA01B0-8E39-43A6-8873-F5B40404CB8D}" type="presParOf" srcId="{1C6FEA1F-D465-4205-B9F9-711932E64EF2}" destId="{CD46F4D1-FFAE-4DC7-AB07-83EB4751F5E5}" srcOrd="6" destOrd="0" presId="urn:microsoft.com/office/officeart/2018/2/layout/IconVerticalSolidList"/>
    <dgm:cxn modelId="{C35F8029-3012-40DC-A23D-049369C6E340}" type="presParOf" srcId="{CD46F4D1-FFAE-4DC7-AB07-83EB4751F5E5}" destId="{F9A58D81-CE0F-4B90-85B3-E66166997440}" srcOrd="0" destOrd="0" presId="urn:microsoft.com/office/officeart/2018/2/layout/IconVerticalSolidList"/>
    <dgm:cxn modelId="{41AA6A77-2DCB-4B7E-8762-F53E80BDCB95}" type="presParOf" srcId="{CD46F4D1-FFAE-4DC7-AB07-83EB4751F5E5}" destId="{D36DFAAB-B8A9-4370-A08C-AB0428C02171}" srcOrd="1" destOrd="0" presId="urn:microsoft.com/office/officeart/2018/2/layout/IconVerticalSolidList"/>
    <dgm:cxn modelId="{340E272F-01BE-41BA-8EA0-743A36B244B7}" type="presParOf" srcId="{CD46F4D1-FFAE-4DC7-AB07-83EB4751F5E5}" destId="{877D16AB-5E90-4808-8F2B-65442BCB50D0}" srcOrd="2" destOrd="0" presId="urn:microsoft.com/office/officeart/2018/2/layout/IconVerticalSolidList"/>
    <dgm:cxn modelId="{EB41CCC4-F86A-4069-9454-A5AB7AB16146}" type="presParOf" srcId="{CD46F4D1-FFAE-4DC7-AB07-83EB4751F5E5}" destId="{4B3C1315-3D61-4117-995F-CF7AFB4610E4}" srcOrd="3" destOrd="0" presId="urn:microsoft.com/office/officeart/2018/2/layout/IconVerticalSolidList"/>
    <dgm:cxn modelId="{61BC3DD0-558E-4655-A447-6971E33404BC}" type="presParOf" srcId="{1C6FEA1F-D465-4205-B9F9-711932E64EF2}" destId="{1B0C878C-7D3F-430E-A725-6557BD0BFB33}" srcOrd="7" destOrd="0" presId="urn:microsoft.com/office/officeart/2018/2/layout/IconVerticalSolidList"/>
    <dgm:cxn modelId="{4671EE1A-2808-4DC0-BAFE-93CCEB83DB6F}" type="presParOf" srcId="{1C6FEA1F-D465-4205-B9F9-711932E64EF2}" destId="{E2A4F03E-4074-4DF8-96B4-9413843BACE7}" srcOrd="8" destOrd="0" presId="urn:microsoft.com/office/officeart/2018/2/layout/IconVerticalSolidList"/>
    <dgm:cxn modelId="{2C5A2290-B29C-4377-A1F1-0329D4A0BA2A}" type="presParOf" srcId="{E2A4F03E-4074-4DF8-96B4-9413843BACE7}" destId="{B979E642-C29B-404F-BE95-7DE20AC22E64}" srcOrd="0" destOrd="0" presId="urn:microsoft.com/office/officeart/2018/2/layout/IconVerticalSolidList"/>
    <dgm:cxn modelId="{CFD002CA-4E64-4868-B1A7-23F2D4BD1D69}" type="presParOf" srcId="{E2A4F03E-4074-4DF8-96B4-9413843BACE7}" destId="{BF3DD55D-C5F1-4A1B-AEB4-2D31E914B054}" srcOrd="1" destOrd="0" presId="urn:microsoft.com/office/officeart/2018/2/layout/IconVerticalSolidList"/>
    <dgm:cxn modelId="{16F57932-5946-44B6-AD2C-26E6F123D5F5}" type="presParOf" srcId="{E2A4F03E-4074-4DF8-96B4-9413843BACE7}" destId="{804C138E-D2B5-4C4E-91A8-CAE7F6045EE3}" srcOrd="2" destOrd="0" presId="urn:microsoft.com/office/officeart/2018/2/layout/IconVerticalSolidList"/>
    <dgm:cxn modelId="{48F33BAF-2161-4539-895B-4CBE86D31989}" type="presParOf" srcId="{E2A4F03E-4074-4DF8-96B4-9413843BACE7}" destId="{B5FC9120-6BA6-45C1-97EC-03D9F6B5F076}" srcOrd="3" destOrd="0" presId="urn:microsoft.com/office/officeart/2018/2/layout/IconVerticalSolidList"/>
    <dgm:cxn modelId="{5415B6C4-AF41-4FBD-AD05-3C0CD983FF21}" type="presParOf" srcId="{1C6FEA1F-D465-4205-B9F9-711932E64EF2}" destId="{CEA8F5FD-369A-4037-A238-5493F8A279AB}" srcOrd="9" destOrd="0" presId="urn:microsoft.com/office/officeart/2018/2/layout/IconVerticalSolidList"/>
    <dgm:cxn modelId="{38E44AA7-A7CC-404A-9913-912612CB3816}" type="presParOf" srcId="{1C6FEA1F-D465-4205-B9F9-711932E64EF2}" destId="{9B5BD11F-A873-4286-903B-A8A54E6E50D3}" srcOrd="10" destOrd="0" presId="urn:microsoft.com/office/officeart/2018/2/layout/IconVerticalSolidList"/>
    <dgm:cxn modelId="{7438C97B-47C0-4104-896B-2B4CDFD96D8E}" type="presParOf" srcId="{9B5BD11F-A873-4286-903B-A8A54E6E50D3}" destId="{DFE90C58-D542-4CB9-B66A-16B351F3D0DE}" srcOrd="0" destOrd="0" presId="urn:microsoft.com/office/officeart/2018/2/layout/IconVerticalSolidList"/>
    <dgm:cxn modelId="{0AB0EB21-6BF3-4CB4-8395-461D0A07F912}" type="presParOf" srcId="{9B5BD11F-A873-4286-903B-A8A54E6E50D3}" destId="{9AE87F6F-6631-4CE3-90FF-F778C16B056D}" srcOrd="1" destOrd="0" presId="urn:microsoft.com/office/officeart/2018/2/layout/IconVerticalSolidList"/>
    <dgm:cxn modelId="{CB116B53-9886-419A-AFFD-59673DD3978E}" type="presParOf" srcId="{9B5BD11F-A873-4286-903B-A8A54E6E50D3}" destId="{DF64BD1E-1AED-417D-AB0F-41B12EF71421}" srcOrd="2" destOrd="0" presId="urn:microsoft.com/office/officeart/2018/2/layout/IconVerticalSolidList"/>
    <dgm:cxn modelId="{CE57464A-2865-41F4-BCF2-32DE8C19F119}" type="presParOf" srcId="{9B5BD11F-A873-4286-903B-A8A54E6E50D3}" destId="{D5589DB2-4FDF-45CC-A1E9-4F64DF0C39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A4B81-6DFE-4445-88E2-530841457E3C}">
      <dsp:nvSpPr>
        <dsp:cNvPr id="0" name=""/>
        <dsp:cNvSpPr/>
      </dsp:nvSpPr>
      <dsp:spPr>
        <a:xfrm>
          <a:off x="0" y="1537"/>
          <a:ext cx="10156825" cy="655096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FBE33-999D-4C3F-A32C-F13ECD678A87}">
      <dsp:nvSpPr>
        <dsp:cNvPr id="0" name=""/>
        <dsp:cNvSpPr/>
      </dsp:nvSpPr>
      <dsp:spPr>
        <a:xfrm>
          <a:off x="198166" y="148934"/>
          <a:ext cx="360303" cy="360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B2414-81C9-466E-B680-0C31A159032F}">
      <dsp:nvSpPr>
        <dsp:cNvPr id="0" name=""/>
        <dsp:cNvSpPr/>
      </dsp:nvSpPr>
      <dsp:spPr>
        <a:xfrm>
          <a:off x="756637" y="1537"/>
          <a:ext cx="9400187" cy="65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31" tIns="69331" rIns="69331" bIns="693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Verdana" panose="020B0604030504040204" pitchFamily="34" charset="0"/>
              <a:ea typeface="Verdana" panose="020B0604030504040204" pitchFamily="34" charset="0"/>
            </a:rPr>
            <a:t>No memory leak: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 Both HASH and TRIE passes </a:t>
          </a:r>
          <a:r>
            <a:rPr lang="en-US" sz="1600" kern="1200" dirty="0" err="1">
              <a:latin typeface="Verdana" panose="020B0604030504040204" pitchFamily="34" charset="0"/>
              <a:ea typeface="Verdana" panose="020B0604030504040204" pitchFamily="34" charset="0"/>
            </a:rPr>
            <a:t>valgrind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 memory checks</a:t>
          </a:r>
        </a:p>
      </dsp:txBody>
      <dsp:txXfrm>
        <a:off x="756637" y="1537"/>
        <a:ext cx="9400187" cy="655096"/>
      </dsp:txXfrm>
    </dsp:sp>
    <dsp:sp modelId="{EAA274E7-9B5E-4852-8F03-B0F369F978E4}">
      <dsp:nvSpPr>
        <dsp:cNvPr id="0" name=""/>
        <dsp:cNvSpPr/>
      </dsp:nvSpPr>
      <dsp:spPr>
        <a:xfrm>
          <a:off x="0" y="877254"/>
          <a:ext cx="10156825" cy="541404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BCDEA-21D9-433D-8953-E0A53B7587FD}">
      <dsp:nvSpPr>
        <dsp:cNvPr id="0" name=""/>
        <dsp:cNvSpPr/>
      </dsp:nvSpPr>
      <dsp:spPr>
        <a:xfrm>
          <a:off x="198166" y="967805"/>
          <a:ext cx="360303" cy="360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BDE78-1E2A-42B9-8CE4-1B6DF57835D6}">
      <dsp:nvSpPr>
        <dsp:cNvPr id="0" name=""/>
        <dsp:cNvSpPr/>
      </dsp:nvSpPr>
      <dsp:spPr>
        <a:xfrm>
          <a:off x="756637" y="820408"/>
          <a:ext cx="9400187" cy="65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31" tIns="69331" rIns="69331" bIns="693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Verdana" panose="020B0604030504040204" pitchFamily="34" charset="0"/>
              <a:ea typeface="Verdana" panose="020B0604030504040204" pitchFamily="34" charset="0"/>
            </a:rPr>
            <a:t>Input: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 Alphanumeric input [A-Z, a-z, 0-9], cleans &amp; validates input</a:t>
          </a:r>
        </a:p>
      </dsp:txBody>
      <dsp:txXfrm>
        <a:off x="756637" y="820408"/>
        <a:ext cx="9400187" cy="655096"/>
      </dsp:txXfrm>
    </dsp:sp>
    <dsp:sp modelId="{1AB1B5FF-F736-4416-B5D9-3995170844B1}">
      <dsp:nvSpPr>
        <dsp:cNvPr id="0" name=""/>
        <dsp:cNvSpPr/>
      </dsp:nvSpPr>
      <dsp:spPr>
        <a:xfrm>
          <a:off x="0" y="1639279"/>
          <a:ext cx="10156825" cy="655096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6325F-0D8F-4FEF-B41F-FA3A98587569}">
      <dsp:nvSpPr>
        <dsp:cNvPr id="0" name=""/>
        <dsp:cNvSpPr/>
      </dsp:nvSpPr>
      <dsp:spPr>
        <a:xfrm>
          <a:off x="198166" y="1786676"/>
          <a:ext cx="360303" cy="360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A5B81-E3B2-4389-9B40-9270B9DCDD32}">
      <dsp:nvSpPr>
        <dsp:cNvPr id="0" name=""/>
        <dsp:cNvSpPr/>
      </dsp:nvSpPr>
      <dsp:spPr>
        <a:xfrm>
          <a:off x="756637" y="1639279"/>
          <a:ext cx="9400187" cy="65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31" tIns="69331" rIns="69331" bIns="693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Verdana" panose="020B0604030504040204" pitchFamily="34" charset="0"/>
              <a:ea typeface="Verdana" panose="020B0604030504040204" pitchFamily="34" charset="0"/>
            </a:rPr>
            <a:t>Extra Validation Checks: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kern="1200" dirty="0" err="1">
              <a:latin typeface="Verdana" panose="020B0604030504040204" pitchFamily="34" charset="0"/>
              <a:ea typeface="Verdana" panose="020B0604030504040204" pitchFamily="34" charset="0"/>
            </a:rPr>
            <a:t>AlphaNumeric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, Numbers, Ordinals, </a:t>
          </a:r>
          <a:r>
            <a:rPr lang="en-US" sz="1600" kern="1200" dirty="0" err="1">
              <a:latin typeface="Verdana" panose="020B0604030504040204" pitchFamily="34" charset="0"/>
              <a:ea typeface="Verdana" panose="020B0604030504040204" pitchFamily="34" charset="0"/>
            </a:rPr>
            <a:t>etc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56637" y="1639279"/>
        <a:ext cx="9400187" cy="655096"/>
      </dsp:txXfrm>
    </dsp:sp>
    <dsp:sp modelId="{F9A58D81-CE0F-4B90-85B3-E66166997440}">
      <dsp:nvSpPr>
        <dsp:cNvPr id="0" name=""/>
        <dsp:cNvSpPr/>
      </dsp:nvSpPr>
      <dsp:spPr>
        <a:xfrm>
          <a:off x="0" y="2458151"/>
          <a:ext cx="10156825" cy="655096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DFAAB-B8A9-4370-A08C-AB0428C02171}">
      <dsp:nvSpPr>
        <dsp:cNvPr id="0" name=""/>
        <dsp:cNvSpPr/>
      </dsp:nvSpPr>
      <dsp:spPr>
        <a:xfrm>
          <a:off x="198166" y="2605547"/>
          <a:ext cx="360303" cy="3603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C1315-3D61-4117-995F-CF7AFB4610E4}">
      <dsp:nvSpPr>
        <dsp:cNvPr id="0" name=""/>
        <dsp:cNvSpPr/>
      </dsp:nvSpPr>
      <dsp:spPr>
        <a:xfrm>
          <a:off x="756637" y="2458151"/>
          <a:ext cx="9400187" cy="65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31" tIns="69331" rIns="69331" bIns="693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Verdana" panose="020B0604030504040204" pitchFamily="34" charset="0"/>
              <a:ea typeface="Verdana" panose="020B0604030504040204" pitchFamily="34" charset="0"/>
            </a:rPr>
            <a:t>Consistent: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 Both HASH and TRIE give exact same output</a:t>
          </a:r>
        </a:p>
      </dsp:txBody>
      <dsp:txXfrm>
        <a:off x="756637" y="2458151"/>
        <a:ext cx="9400187" cy="655096"/>
      </dsp:txXfrm>
    </dsp:sp>
    <dsp:sp modelId="{B979E642-C29B-404F-BE95-7DE20AC22E64}">
      <dsp:nvSpPr>
        <dsp:cNvPr id="0" name=""/>
        <dsp:cNvSpPr/>
      </dsp:nvSpPr>
      <dsp:spPr>
        <a:xfrm>
          <a:off x="0" y="3277022"/>
          <a:ext cx="10156825" cy="655096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DD55D-C5F1-4A1B-AEB4-2D31E914B054}">
      <dsp:nvSpPr>
        <dsp:cNvPr id="0" name=""/>
        <dsp:cNvSpPr/>
      </dsp:nvSpPr>
      <dsp:spPr>
        <a:xfrm>
          <a:off x="198166" y="3424419"/>
          <a:ext cx="360303" cy="3603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C9120-6BA6-45C1-97EC-03D9F6B5F076}">
      <dsp:nvSpPr>
        <dsp:cNvPr id="0" name=""/>
        <dsp:cNvSpPr/>
      </dsp:nvSpPr>
      <dsp:spPr>
        <a:xfrm>
          <a:off x="756637" y="3277022"/>
          <a:ext cx="9400187" cy="65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31" tIns="69331" rIns="69331" bIns="693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Verdana" panose="020B0604030504040204" pitchFamily="34" charset="0"/>
              <a:ea typeface="Verdana" panose="020B0604030504040204" pitchFamily="34" charset="0"/>
            </a:rPr>
            <a:t>Diverse: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 DS, Algorithms, 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+mn-lt"/>
            </a:rPr>
            <a:t>API, h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ash functions, </a:t>
          </a:r>
          <a:r>
            <a:rPr lang="en-US" sz="1600" kern="1200" dirty="0" err="1">
              <a:latin typeface="Verdana" panose="020B0604030504040204" pitchFamily="34" charset="0"/>
              <a:ea typeface="Verdana" panose="020B0604030504040204" pitchFamily="34" charset="0"/>
            </a:rPr>
            <a:t>gnuplot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, pipelining, files, </a:t>
          </a:r>
          <a:r>
            <a:rPr lang="en-US" sz="1600" kern="1200" dirty="0" err="1">
              <a:latin typeface="Verdana" panose="020B0604030504040204" pitchFamily="34" charset="0"/>
              <a:ea typeface="Verdana" panose="020B0604030504040204" pitchFamily="34" charset="0"/>
            </a:rPr>
            <a:t>valgrind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, </a:t>
          </a:r>
          <a:r>
            <a:rPr lang="en-US" sz="1600" kern="1200" dirty="0" err="1">
              <a:latin typeface="Verdana" panose="020B0604030504040204" pitchFamily="34" charset="0"/>
              <a:ea typeface="Verdana" panose="020B0604030504040204" pitchFamily="34" charset="0"/>
            </a:rPr>
            <a:t>etc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56637" y="3277022"/>
        <a:ext cx="9400187" cy="655096"/>
      </dsp:txXfrm>
    </dsp:sp>
    <dsp:sp modelId="{DFE90C58-D542-4CB9-B66A-16B351F3D0DE}">
      <dsp:nvSpPr>
        <dsp:cNvPr id="0" name=""/>
        <dsp:cNvSpPr/>
      </dsp:nvSpPr>
      <dsp:spPr>
        <a:xfrm>
          <a:off x="0" y="4095893"/>
          <a:ext cx="10156825" cy="655096"/>
        </a:xfrm>
        <a:prstGeom prst="roundRect">
          <a:avLst>
            <a:gd name="adj" fmla="val 10000"/>
          </a:avLst>
        </a:prstGeom>
        <a:solidFill>
          <a:schemeClr val="tx1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87F6F-6631-4CE3-90FF-F778C16B056D}">
      <dsp:nvSpPr>
        <dsp:cNvPr id="0" name=""/>
        <dsp:cNvSpPr/>
      </dsp:nvSpPr>
      <dsp:spPr>
        <a:xfrm>
          <a:off x="198166" y="4243290"/>
          <a:ext cx="360303" cy="3603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9DB2-4FDF-45CC-A1E9-4F64DF0C39CE}">
      <dsp:nvSpPr>
        <dsp:cNvPr id="0" name=""/>
        <dsp:cNvSpPr/>
      </dsp:nvSpPr>
      <dsp:spPr>
        <a:xfrm>
          <a:off x="756637" y="4095893"/>
          <a:ext cx="9400187" cy="65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31" tIns="69331" rIns="69331" bIns="693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Verdana" panose="020B0604030504040204" pitchFamily="34" charset="0"/>
              <a:ea typeface="Verdana" panose="020B0604030504040204" pitchFamily="34" charset="0"/>
            </a:rPr>
            <a:t>Full Proof (maybe):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</a:rPr>
            <a:t> Invalid inputs, stack smashing, errors, corner-cases are handled</a:t>
          </a:r>
        </a:p>
      </dsp:txBody>
      <dsp:txXfrm>
        <a:off x="756637" y="4095893"/>
        <a:ext cx="9400187" cy="655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4/15/2021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130" y="1728216"/>
            <a:ext cx="7779518" cy="3392424"/>
          </a:xfrm>
        </p:spPr>
        <p:txBody>
          <a:bodyPr>
            <a:normAutofit/>
          </a:bodyPr>
          <a:lstStyle>
            <a:lvl1pPr algn="ctr"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3171" y="5126892"/>
            <a:ext cx="4242484" cy="27432"/>
          </a:xfrm>
          <a:custGeom>
            <a:avLst/>
            <a:gdLst>
              <a:gd name="connsiteX0" fmla="*/ 0 w 4242484"/>
              <a:gd name="connsiteY0" fmla="*/ 0 h 27432"/>
              <a:gd name="connsiteX1" fmla="*/ 563644 w 4242484"/>
              <a:gd name="connsiteY1" fmla="*/ 0 h 27432"/>
              <a:gd name="connsiteX2" fmla="*/ 1042439 w 4242484"/>
              <a:gd name="connsiteY2" fmla="*/ 0 h 27432"/>
              <a:gd name="connsiteX3" fmla="*/ 1563658 w 4242484"/>
              <a:gd name="connsiteY3" fmla="*/ 0 h 27432"/>
              <a:gd name="connsiteX4" fmla="*/ 2212152 w 4242484"/>
              <a:gd name="connsiteY4" fmla="*/ 0 h 27432"/>
              <a:gd name="connsiteX5" fmla="*/ 2775797 w 4242484"/>
              <a:gd name="connsiteY5" fmla="*/ 0 h 27432"/>
              <a:gd name="connsiteX6" fmla="*/ 3297016 w 4242484"/>
              <a:gd name="connsiteY6" fmla="*/ 0 h 27432"/>
              <a:gd name="connsiteX7" fmla="*/ 4242484 w 4242484"/>
              <a:gd name="connsiteY7" fmla="*/ 0 h 27432"/>
              <a:gd name="connsiteX8" fmla="*/ 4242484 w 4242484"/>
              <a:gd name="connsiteY8" fmla="*/ 27432 h 27432"/>
              <a:gd name="connsiteX9" fmla="*/ 3636415 w 4242484"/>
              <a:gd name="connsiteY9" fmla="*/ 27432 h 27432"/>
              <a:gd name="connsiteX10" fmla="*/ 3115195 w 4242484"/>
              <a:gd name="connsiteY10" fmla="*/ 27432 h 27432"/>
              <a:gd name="connsiteX11" fmla="*/ 2424277 w 4242484"/>
              <a:gd name="connsiteY11" fmla="*/ 27432 h 27432"/>
              <a:gd name="connsiteX12" fmla="*/ 1860632 w 4242484"/>
              <a:gd name="connsiteY12" fmla="*/ 27432 h 27432"/>
              <a:gd name="connsiteX13" fmla="*/ 1381838 w 4242484"/>
              <a:gd name="connsiteY13" fmla="*/ 27432 h 27432"/>
              <a:gd name="connsiteX14" fmla="*/ 733344 w 4242484"/>
              <a:gd name="connsiteY14" fmla="*/ 27432 h 27432"/>
              <a:gd name="connsiteX15" fmla="*/ 0 w 4242484"/>
              <a:gd name="connsiteY15" fmla="*/ 27432 h 27432"/>
              <a:gd name="connsiteX16" fmla="*/ 0 w 4242484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484" h="27432" fill="none" extrusionOk="0">
                <a:moveTo>
                  <a:pt x="0" y="0"/>
                </a:moveTo>
                <a:cubicBezTo>
                  <a:pt x="201244" y="-5617"/>
                  <a:pt x="325237" y="-662"/>
                  <a:pt x="563644" y="0"/>
                </a:cubicBezTo>
                <a:cubicBezTo>
                  <a:pt x="802051" y="662"/>
                  <a:pt x="904517" y="10636"/>
                  <a:pt x="1042439" y="0"/>
                </a:cubicBezTo>
                <a:cubicBezTo>
                  <a:pt x="1180362" y="-10636"/>
                  <a:pt x="1367035" y="17538"/>
                  <a:pt x="1563658" y="0"/>
                </a:cubicBezTo>
                <a:cubicBezTo>
                  <a:pt x="1760281" y="-17538"/>
                  <a:pt x="1938680" y="30199"/>
                  <a:pt x="2212152" y="0"/>
                </a:cubicBezTo>
                <a:cubicBezTo>
                  <a:pt x="2485624" y="-30199"/>
                  <a:pt x="2621622" y="-18039"/>
                  <a:pt x="2775797" y="0"/>
                </a:cubicBezTo>
                <a:cubicBezTo>
                  <a:pt x="2929972" y="18039"/>
                  <a:pt x="3091009" y="10671"/>
                  <a:pt x="3297016" y="0"/>
                </a:cubicBezTo>
                <a:cubicBezTo>
                  <a:pt x="3503023" y="-10671"/>
                  <a:pt x="4004883" y="4197"/>
                  <a:pt x="4242484" y="0"/>
                </a:cubicBezTo>
                <a:cubicBezTo>
                  <a:pt x="4241511" y="8304"/>
                  <a:pt x="4242006" y="21512"/>
                  <a:pt x="4242484" y="27432"/>
                </a:cubicBezTo>
                <a:cubicBezTo>
                  <a:pt x="4020484" y="-2122"/>
                  <a:pt x="3856319" y="48378"/>
                  <a:pt x="3636415" y="27432"/>
                </a:cubicBezTo>
                <a:cubicBezTo>
                  <a:pt x="3416511" y="6486"/>
                  <a:pt x="3317711" y="12543"/>
                  <a:pt x="3115195" y="27432"/>
                </a:cubicBezTo>
                <a:cubicBezTo>
                  <a:pt x="2912679" y="42321"/>
                  <a:pt x="2576568" y="21715"/>
                  <a:pt x="2424277" y="27432"/>
                </a:cubicBezTo>
                <a:cubicBezTo>
                  <a:pt x="2271986" y="33149"/>
                  <a:pt x="2122411" y="31565"/>
                  <a:pt x="1860632" y="27432"/>
                </a:cubicBezTo>
                <a:cubicBezTo>
                  <a:pt x="1598853" y="23299"/>
                  <a:pt x="1534444" y="36867"/>
                  <a:pt x="1381838" y="27432"/>
                </a:cubicBezTo>
                <a:cubicBezTo>
                  <a:pt x="1229232" y="17997"/>
                  <a:pt x="904168" y="41878"/>
                  <a:pt x="733344" y="27432"/>
                </a:cubicBezTo>
                <a:cubicBezTo>
                  <a:pt x="562520" y="12986"/>
                  <a:pt x="337183" y="51006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2484" h="27432" stroke="0" extrusionOk="0">
                <a:moveTo>
                  <a:pt x="0" y="0"/>
                </a:moveTo>
                <a:cubicBezTo>
                  <a:pt x="115272" y="8242"/>
                  <a:pt x="396340" y="20103"/>
                  <a:pt x="563644" y="0"/>
                </a:cubicBezTo>
                <a:cubicBezTo>
                  <a:pt x="730948" y="-20103"/>
                  <a:pt x="803967" y="-5143"/>
                  <a:pt x="1042439" y="0"/>
                </a:cubicBezTo>
                <a:cubicBezTo>
                  <a:pt x="1280912" y="5143"/>
                  <a:pt x="1572146" y="26277"/>
                  <a:pt x="1733358" y="0"/>
                </a:cubicBezTo>
                <a:cubicBezTo>
                  <a:pt x="1894570" y="-26277"/>
                  <a:pt x="2088423" y="8759"/>
                  <a:pt x="2297002" y="0"/>
                </a:cubicBezTo>
                <a:cubicBezTo>
                  <a:pt x="2505581" y="-8759"/>
                  <a:pt x="2627376" y="-8913"/>
                  <a:pt x="2860646" y="0"/>
                </a:cubicBezTo>
                <a:cubicBezTo>
                  <a:pt x="3093916" y="8913"/>
                  <a:pt x="3215464" y="27750"/>
                  <a:pt x="3551565" y="0"/>
                </a:cubicBezTo>
                <a:cubicBezTo>
                  <a:pt x="3887666" y="-27750"/>
                  <a:pt x="3948927" y="2131"/>
                  <a:pt x="4242484" y="0"/>
                </a:cubicBezTo>
                <a:cubicBezTo>
                  <a:pt x="4242969" y="9333"/>
                  <a:pt x="4243762" y="19699"/>
                  <a:pt x="4242484" y="27432"/>
                </a:cubicBezTo>
                <a:cubicBezTo>
                  <a:pt x="3989097" y="31608"/>
                  <a:pt x="3827791" y="3772"/>
                  <a:pt x="3721265" y="27432"/>
                </a:cubicBezTo>
                <a:cubicBezTo>
                  <a:pt x="3614739" y="51092"/>
                  <a:pt x="3405587" y="16066"/>
                  <a:pt x="3115195" y="27432"/>
                </a:cubicBezTo>
                <a:cubicBezTo>
                  <a:pt x="2824803" y="38799"/>
                  <a:pt x="2778477" y="35049"/>
                  <a:pt x="2509126" y="27432"/>
                </a:cubicBezTo>
                <a:cubicBezTo>
                  <a:pt x="2239775" y="19815"/>
                  <a:pt x="2137274" y="18090"/>
                  <a:pt x="1945482" y="27432"/>
                </a:cubicBezTo>
                <a:cubicBezTo>
                  <a:pt x="1753690" y="36774"/>
                  <a:pt x="1410688" y="49870"/>
                  <a:pt x="1254563" y="27432"/>
                </a:cubicBezTo>
                <a:cubicBezTo>
                  <a:pt x="1098438" y="4994"/>
                  <a:pt x="812726" y="27990"/>
                  <a:pt x="563644" y="27432"/>
                </a:cubicBezTo>
                <a:cubicBezTo>
                  <a:pt x="314562" y="26874"/>
                  <a:pt x="157920" y="24732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4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4/15/2021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 spc="12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12776"/>
            <a:ext cx="7008574" cy="1512442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Dictionary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3068960"/>
            <a:ext cx="7008574" cy="3024336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DSA-II Mini Project</a:t>
            </a: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Mentor: Srida Kalamkar Ma'am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Segoe UI"/>
                <a:ea typeface="Verdana"/>
                <a:cs typeface="Segoe UI"/>
              </a:rPr>
              <a:t>Adesh Shahadeo Choudhar</a:t>
            </a:r>
          </a:p>
          <a:p>
            <a:r>
              <a:rPr lang="en-US" sz="2400" dirty="0">
                <a:latin typeface="Segoe UI"/>
                <a:ea typeface="Verdana"/>
                <a:cs typeface="Segoe UI"/>
              </a:rPr>
              <a:t>MIS: 111903008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1DCBDFE-72D9-4588-9ADE-2123757CB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50" y="238186"/>
            <a:ext cx="3804318" cy="49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2" y="4736542"/>
            <a:ext cx="4242484" cy="27425"/>
          </a:xfrm>
          <a:custGeom>
            <a:avLst/>
            <a:gdLst>
              <a:gd name="connsiteX0" fmla="*/ 0 w 4242484"/>
              <a:gd name="connsiteY0" fmla="*/ 0 h 27425"/>
              <a:gd name="connsiteX1" fmla="*/ 563644 w 4242484"/>
              <a:gd name="connsiteY1" fmla="*/ 0 h 27425"/>
              <a:gd name="connsiteX2" fmla="*/ 1042439 w 4242484"/>
              <a:gd name="connsiteY2" fmla="*/ 0 h 27425"/>
              <a:gd name="connsiteX3" fmla="*/ 1563658 w 4242484"/>
              <a:gd name="connsiteY3" fmla="*/ 0 h 27425"/>
              <a:gd name="connsiteX4" fmla="*/ 2212152 w 4242484"/>
              <a:gd name="connsiteY4" fmla="*/ 0 h 27425"/>
              <a:gd name="connsiteX5" fmla="*/ 2775797 w 4242484"/>
              <a:gd name="connsiteY5" fmla="*/ 0 h 27425"/>
              <a:gd name="connsiteX6" fmla="*/ 3297016 w 4242484"/>
              <a:gd name="connsiteY6" fmla="*/ 0 h 27425"/>
              <a:gd name="connsiteX7" fmla="*/ 4242484 w 4242484"/>
              <a:gd name="connsiteY7" fmla="*/ 0 h 27425"/>
              <a:gd name="connsiteX8" fmla="*/ 4242484 w 4242484"/>
              <a:gd name="connsiteY8" fmla="*/ 27425 h 27425"/>
              <a:gd name="connsiteX9" fmla="*/ 3636415 w 4242484"/>
              <a:gd name="connsiteY9" fmla="*/ 27425 h 27425"/>
              <a:gd name="connsiteX10" fmla="*/ 3115195 w 4242484"/>
              <a:gd name="connsiteY10" fmla="*/ 27425 h 27425"/>
              <a:gd name="connsiteX11" fmla="*/ 2424277 w 4242484"/>
              <a:gd name="connsiteY11" fmla="*/ 27425 h 27425"/>
              <a:gd name="connsiteX12" fmla="*/ 1860632 w 4242484"/>
              <a:gd name="connsiteY12" fmla="*/ 27425 h 27425"/>
              <a:gd name="connsiteX13" fmla="*/ 1381838 w 4242484"/>
              <a:gd name="connsiteY13" fmla="*/ 27425 h 27425"/>
              <a:gd name="connsiteX14" fmla="*/ 733344 w 4242484"/>
              <a:gd name="connsiteY14" fmla="*/ 27425 h 27425"/>
              <a:gd name="connsiteX15" fmla="*/ 0 w 4242484"/>
              <a:gd name="connsiteY15" fmla="*/ 27425 h 27425"/>
              <a:gd name="connsiteX16" fmla="*/ 0 w 4242484"/>
              <a:gd name="connsiteY16" fmla="*/ 0 h 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484" h="27425" fill="none" extrusionOk="0">
                <a:moveTo>
                  <a:pt x="0" y="0"/>
                </a:moveTo>
                <a:cubicBezTo>
                  <a:pt x="201244" y="-5617"/>
                  <a:pt x="325237" y="-662"/>
                  <a:pt x="563644" y="0"/>
                </a:cubicBezTo>
                <a:cubicBezTo>
                  <a:pt x="802051" y="662"/>
                  <a:pt x="904517" y="10636"/>
                  <a:pt x="1042439" y="0"/>
                </a:cubicBezTo>
                <a:cubicBezTo>
                  <a:pt x="1180362" y="-10636"/>
                  <a:pt x="1367035" y="17538"/>
                  <a:pt x="1563658" y="0"/>
                </a:cubicBezTo>
                <a:cubicBezTo>
                  <a:pt x="1760281" y="-17538"/>
                  <a:pt x="1938680" y="30199"/>
                  <a:pt x="2212152" y="0"/>
                </a:cubicBezTo>
                <a:cubicBezTo>
                  <a:pt x="2485624" y="-30199"/>
                  <a:pt x="2621622" y="-18039"/>
                  <a:pt x="2775797" y="0"/>
                </a:cubicBezTo>
                <a:cubicBezTo>
                  <a:pt x="2929972" y="18039"/>
                  <a:pt x="3091009" y="10671"/>
                  <a:pt x="3297016" y="0"/>
                </a:cubicBezTo>
                <a:cubicBezTo>
                  <a:pt x="3503023" y="-10671"/>
                  <a:pt x="4004883" y="4197"/>
                  <a:pt x="4242484" y="0"/>
                </a:cubicBezTo>
                <a:cubicBezTo>
                  <a:pt x="4242634" y="6228"/>
                  <a:pt x="4242955" y="21011"/>
                  <a:pt x="4242484" y="27425"/>
                </a:cubicBezTo>
                <a:cubicBezTo>
                  <a:pt x="4020484" y="-2129"/>
                  <a:pt x="3856319" y="48371"/>
                  <a:pt x="3636415" y="27425"/>
                </a:cubicBezTo>
                <a:cubicBezTo>
                  <a:pt x="3416511" y="6479"/>
                  <a:pt x="3317711" y="12536"/>
                  <a:pt x="3115195" y="27425"/>
                </a:cubicBezTo>
                <a:cubicBezTo>
                  <a:pt x="2912679" y="42314"/>
                  <a:pt x="2576568" y="21708"/>
                  <a:pt x="2424277" y="27425"/>
                </a:cubicBezTo>
                <a:cubicBezTo>
                  <a:pt x="2271986" y="33142"/>
                  <a:pt x="2122411" y="31558"/>
                  <a:pt x="1860632" y="27425"/>
                </a:cubicBezTo>
                <a:cubicBezTo>
                  <a:pt x="1598853" y="23292"/>
                  <a:pt x="1534444" y="36860"/>
                  <a:pt x="1381838" y="27425"/>
                </a:cubicBezTo>
                <a:cubicBezTo>
                  <a:pt x="1229232" y="17990"/>
                  <a:pt x="904168" y="41871"/>
                  <a:pt x="733344" y="27425"/>
                </a:cubicBezTo>
                <a:cubicBezTo>
                  <a:pt x="562520" y="12979"/>
                  <a:pt x="337183" y="50999"/>
                  <a:pt x="0" y="27425"/>
                </a:cubicBezTo>
                <a:cubicBezTo>
                  <a:pt x="-855" y="19458"/>
                  <a:pt x="-355" y="5786"/>
                  <a:pt x="0" y="0"/>
                </a:cubicBezTo>
                <a:close/>
              </a:path>
              <a:path w="4242484" h="27425" stroke="0" extrusionOk="0">
                <a:moveTo>
                  <a:pt x="0" y="0"/>
                </a:moveTo>
                <a:cubicBezTo>
                  <a:pt x="115272" y="8242"/>
                  <a:pt x="396340" y="20103"/>
                  <a:pt x="563644" y="0"/>
                </a:cubicBezTo>
                <a:cubicBezTo>
                  <a:pt x="730948" y="-20103"/>
                  <a:pt x="803967" y="-5143"/>
                  <a:pt x="1042439" y="0"/>
                </a:cubicBezTo>
                <a:cubicBezTo>
                  <a:pt x="1280912" y="5143"/>
                  <a:pt x="1572146" y="26277"/>
                  <a:pt x="1733358" y="0"/>
                </a:cubicBezTo>
                <a:cubicBezTo>
                  <a:pt x="1894570" y="-26277"/>
                  <a:pt x="2088423" y="8759"/>
                  <a:pt x="2297002" y="0"/>
                </a:cubicBezTo>
                <a:cubicBezTo>
                  <a:pt x="2505581" y="-8759"/>
                  <a:pt x="2627376" y="-8913"/>
                  <a:pt x="2860646" y="0"/>
                </a:cubicBezTo>
                <a:cubicBezTo>
                  <a:pt x="3093916" y="8913"/>
                  <a:pt x="3215464" y="27750"/>
                  <a:pt x="3551565" y="0"/>
                </a:cubicBezTo>
                <a:cubicBezTo>
                  <a:pt x="3887666" y="-27750"/>
                  <a:pt x="3948927" y="2131"/>
                  <a:pt x="4242484" y="0"/>
                </a:cubicBezTo>
                <a:cubicBezTo>
                  <a:pt x="4241684" y="8401"/>
                  <a:pt x="4242650" y="14445"/>
                  <a:pt x="4242484" y="27425"/>
                </a:cubicBezTo>
                <a:cubicBezTo>
                  <a:pt x="3989097" y="31601"/>
                  <a:pt x="3827791" y="3765"/>
                  <a:pt x="3721265" y="27425"/>
                </a:cubicBezTo>
                <a:cubicBezTo>
                  <a:pt x="3614739" y="51085"/>
                  <a:pt x="3405587" y="16059"/>
                  <a:pt x="3115195" y="27425"/>
                </a:cubicBezTo>
                <a:cubicBezTo>
                  <a:pt x="2824803" y="38792"/>
                  <a:pt x="2778477" y="35042"/>
                  <a:pt x="2509126" y="27425"/>
                </a:cubicBezTo>
                <a:cubicBezTo>
                  <a:pt x="2239775" y="19808"/>
                  <a:pt x="2137274" y="18083"/>
                  <a:pt x="1945482" y="27425"/>
                </a:cubicBezTo>
                <a:cubicBezTo>
                  <a:pt x="1753690" y="36767"/>
                  <a:pt x="1410688" y="49863"/>
                  <a:pt x="1254563" y="27425"/>
                </a:cubicBezTo>
                <a:cubicBezTo>
                  <a:pt x="1098438" y="4987"/>
                  <a:pt x="812726" y="27983"/>
                  <a:pt x="563644" y="27425"/>
                </a:cubicBezTo>
                <a:cubicBezTo>
                  <a:pt x="314562" y="26867"/>
                  <a:pt x="157920" y="24725"/>
                  <a:pt x="0" y="27425"/>
                </a:cubicBezTo>
                <a:cubicBezTo>
                  <a:pt x="1352" y="19104"/>
                  <a:pt x="-1016" y="1364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  <p:sp useBgFill="1">
        <p:nvSpPr>
          <p:cNvPr id="189" name="Rectangle 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577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90" name="Picture 2" descr="Illuminated technology network on a dark background">
            <a:extLst>
              <a:ext uri="{FF2B5EF4-FFF2-40B4-BE49-F238E27FC236}">
                <a16:creationId xmlns:a16="http://schemas.microsoft.com/office/drawing/2014/main" id="{778E30C2-F4FD-4B94-B076-5A36A265D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0" y="903"/>
            <a:ext cx="12185757" cy="6856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D626DC-CA04-4BA5-9BD3-8E3CD419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650" y="1125312"/>
            <a:ext cx="9141619" cy="3062442"/>
          </a:xfrm>
        </p:spPr>
        <p:txBody>
          <a:bodyPr vert="horz" lIns="91416" tIns="45708" rIns="91416" bIns="45708" rtlCol="0" anchor="b">
            <a:normAutofit/>
          </a:bodyPr>
          <a:lstStyle/>
          <a:p>
            <a:r>
              <a:rPr lang="en-US" sz="9597"/>
              <a:t>Thank You!</a:t>
            </a:r>
            <a:endParaRPr lang="en-US" sz="9597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7981" y="721658"/>
            <a:ext cx="10512862" cy="5414684"/>
          </a:xfrm>
          <a:custGeom>
            <a:avLst/>
            <a:gdLst>
              <a:gd name="connsiteX0" fmla="*/ 0 w 10512862"/>
              <a:gd name="connsiteY0" fmla="*/ 0 h 5414684"/>
              <a:gd name="connsiteX1" fmla="*/ 551925 w 10512862"/>
              <a:gd name="connsiteY1" fmla="*/ 0 h 5414684"/>
              <a:gd name="connsiteX2" fmla="*/ 893593 w 10512862"/>
              <a:gd name="connsiteY2" fmla="*/ 0 h 5414684"/>
              <a:gd name="connsiteX3" fmla="*/ 1760904 w 10512862"/>
              <a:gd name="connsiteY3" fmla="*/ 0 h 5414684"/>
              <a:gd name="connsiteX4" fmla="*/ 2312830 w 10512862"/>
              <a:gd name="connsiteY4" fmla="*/ 0 h 5414684"/>
              <a:gd name="connsiteX5" fmla="*/ 2864755 w 10512862"/>
              <a:gd name="connsiteY5" fmla="*/ 0 h 5414684"/>
              <a:gd name="connsiteX6" fmla="*/ 3732066 w 10512862"/>
              <a:gd name="connsiteY6" fmla="*/ 0 h 5414684"/>
              <a:gd name="connsiteX7" fmla="*/ 4178863 w 10512862"/>
              <a:gd name="connsiteY7" fmla="*/ 0 h 5414684"/>
              <a:gd name="connsiteX8" fmla="*/ 5046174 w 10512862"/>
              <a:gd name="connsiteY8" fmla="*/ 0 h 5414684"/>
              <a:gd name="connsiteX9" fmla="*/ 5913485 w 10512862"/>
              <a:gd name="connsiteY9" fmla="*/ 0 h 5414684"/>
              <a:gd name="connsiteX10" fmla="*/ 6570539 w 10512862"/>
              <a:gd name="connsiteY10" fmla="*/ 0 h 5414684"/>
              <a:gd name="connsiteX11" fmla="*/ 7437850 w 10512862"/>
              <a:gd name="connsiteY11" fmla="*/ 0 h 5414684"/>
              <a:gd name="connsiteX12" fmla="*/ 7989775 w 10512862"/>
              <a:gd name="connsiteY12" fmla="*/ 0 h 5414684"/>
              <a:gd name="connsiteX13" fmla="*/ 8541700 w 10512862"/>
              <a:gd name="connsiteY13" fmla="*/ 0 h 5414684"/>
              <a:gd name="connsiteX14" fmla="*/ 9303883 w 10512862"/>
              <a:gd name="connsiteY14" fmla="*/ 0 h 5414684"/>
              <a:gd name="connsiteX15" fmla="*/ 9855808 w 10512862"/>
              <a:gd name="connsiteY15" fmla="*/ 0 h 5414684"/>
              <a:gd name="connsiteX16" fmla="*/ 10512862 w 10512862"/>
              <a:gd name="connsiteY16" fmla="*/ 0 h 5414684"/>
              <a:gd name="connsiteX17" fmla="*/ 10512862 w 10512862"/>
              <a:gd name="connsiteY17" fmla="*/ 785129 h 5414684"/>
              <a:gd name="connsiteX18" fmla="*/ 10512862 w 10512862"/>
              <a:gd name="connsiteY18" fmla="*/ 1516112 h 5414684"/>
              <a:gd name="connsiteX19" fmla="*/ 10512862 w 10512862"/>
              <a:gd name="connsiteY19" fmla="*/ 2247094 h 5414684"/>
              <a:gd name="connsiteX20" fmla="*/ 10512862 w 10512862"/>
              <a:gd name="connsiteY20" fmla="*/ 2761489 h 5414684"/>
              <a:gd name="connsiteX21" fmla="*/ 10512862 w 10512862"/>
              <a:gd name="connsiteY21" fmla="*/ 3330031 h 5414684"/>
              <a:gd name="connsiteX22" fmla="*/ 10512862 w 10512862"/>
              <a:gd name="connsiteY22" fmla="*/ 4061013 h 5414684"/>
              <a:gd name="connsiteX23" fmla="*/ 10512862 w 10512862"/>
              <a:gd name="connsiteY23" fmla="*/ 4683702 h 5414684"/>
              <a:gd name="connsiteX24" fmla="*/ 10512862 w 10512862"/>
              <a:gd name="connsiteY24" fmla="*/ 5414684 h 5414684"/>
              <a:gd name="connsiteX25" fmla="*/ 9750680 w 10512862"/>
              <a:gd name="connsiteY25" fmla="*/ 5414684 h 5414684"/>
              <a:gd name="connsiteX26" fmla="*/ 9409011 w 10512862"/>
              <a:gd name="connsiteY26" fmla="*/ 5414684 h 5414684"/>
              <a:gd name="connsiteX27" fmla="*/ 8751958 w 10512862"/>
              <a:gd name="connsiteY27" fmla="*/ 5414684 h 5414684"/>
              <a:gd name="connsiteX28" fmla="*/ 8305161 w 10512862"/>
              <a:gd name="connsiteY28" fmla="*/ 5414684 h 5414684"/>
              <a:gd name="connsiteX29" fmla="*/ 7542978 w 10512862"/>
              <a:gd name="connsiteY29" fmla="*/ 5414684 h 5414684"/>
              <a:gd name="connsiteX30" fmla="*/ 7096182 w 10512862"/>
              <a:gd name="connsiteY30" fmla="*/ 5414684 h 5414684"/>
              <a:gd name="connsiteX31" fmla="*/ 6333999 w 10512862"/>
              <a:gd name="connsiteY31" fmla="*/ 5414684 h 5414684"/>
              <a:gd name="connsiteX32" fmla="*/ 5992331 w 10512862"/>
              <a:gd name="connsiteY32" fmla="*/ 5414684 h 5414684"/>
              <a:gd name="connsiteX33" fmla="*/ 5230149 w 10512862"/>
              <a:gd name="connsiteY33" fmla="*/ 5414684 h 5414684"/>
              <a:gd name="connsiteX34" fmla="*/ 4783352 w 10512862"/>
              <a:gd name="connsiteY34" fmla="*/ 5414684 h 5414684"/>
              <a:gd name="connsiteX35" fmla="*/ 4441684 w 10512862"/>
              <a:gd name="connsiteY35" fmla="*/ 5414684 h 5414684"/>
              <a:gd name="connsiteX36" fmla="*/ 3994888 w 10512862"/>
              <a:gd name="connsiteY36" fmla="*/ 5414684 h 5414684"/>
              <a:gd name="connsiteX37" fmla="*/ 3232705 w 10512862"/>
              <a:gd name="connsiteY37" fmla="*/ 5414684 h 5414684"/>
              <a:gd name="connsiteX38" fmla="*/ 2785908 w 10512862"/>
              <a:gd name="connsiteY38" fmla="*/ 5414684 h 5414684"/>
              <a:gd name="connsiteX39" fmla="*/ 2444240 w 10512862"/>
              <a:gd name="connsiteY39" fmla="*/ 5414684 h 5414684"/>
              <a:gd name="connsiteX40" fmla="*/ 1997444 w 10512862"/>
              <a:gd name="connsiteY40" fmla="*/ 5414684 h 5414684"/>
              <a:gd name="connsiteX41" fmla="*/ 1445519 w 10512862"/>
              <a:gd name="connsiteY41" fmla="*/ 5414684 h 5414684"/>
              <a:gd name="connsiteX42" fmla="*/ 788465 w 10512862"/>
              <a:gd name="connsiteY42" fmla="*/ 5414684 h 5414684"/>
              <a:gd name="connsiteX43" fmla="*/ 0 w 10512862"/>
              <a:gd name="connsiteY43" fmla="*/ 5414684 h 5414684"/>
              <a:gd name="connsiteX44" fmla="*/ 0 w 10512862"/>
              <a:gd name="connsiteY44" fmla="*/ 4629555 h 5414684"/>
              <a:gd name="connsiteX45" fmla="*/ 0 w 10512862"/>
              <a:gd name="connsiteY45" fmla="*/ 3952719 h 5414684"/>
              <a:gd name="connsiteX46" fmla="*/ 0 w 10512862"/>
              <a:gd name="connsiteY46" fmla="*/ 3275884 h 5414684"/>
              <a:gd name="connsiteX47" fmla="*/ 0 w 10512862"/>
              <a:gd name="connsiteY47" fmla="*/ 2599048 h 5414684"/>
              <a:gd name="connsiteX48" fmla="*/ 0 w 10512862"/>
              <a:gd name="connsiteY48" fmla="*/ 1922213 h 5414684"/>
              <a:gd name="connsiteX49" fmla="*/ 0 w 10512862"/>
              <a:gd name="connsiteY49" fmla="*/ 1299524 h 5414684"/>
              <a:gd name="connsiteX50" fmla="*/ 0 w 10512862"/>
              <a:gd name="connsiteY50" fmla="*/ 0 h 541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2862" h="5414684" extrusionOk="0">
                <a:moveTo>
                  <a:pt x="0" y="0"/>
                </a:moveTo>
                <a:cubicBezTo>
                  <a:pt x="225033" y="13746"/>
                  <a:pt x="423294" y="-497"/>
                  <a:pt x="551925" y="0"/>
                </a:cubicBezTo>
                <a:cubicBezTo>
                  <a:pt x="680556" y="497"/>
                  <a:pt x="775084" y="-9208"/>
                  <a:pt x="893593" y="0"/>
                </a:cubicBezTo>
                <a:cubicBezTo>
                  <a:pt x="1012102" y="9208"/>
                  <a:pt x="1579776" y="1608"/>
                  <a:pt x="1760904" y="0"/>
                </a:cubicBezTo>
                <a:cubicBezTo>
                  <a:pt x="1942032" y="-1608"/>
                  <a:pt x="2151672" y="10045"/>
                  <a:pt x="2312830" y="0"/>
                </a:cubicBezTo>
                <a:cubicBezTo>
                  <a:pt x="2473988" y="-10045"/>
                  <a:pt x="2678125" y="11124"/>
                  <a:pt x="2864755" y="0"/>
                </a:cubicBezTo>
                <a:cubicBezTo>
                  <a:pt x="3051386" y="-11124"/>
                  <a:pt x="3426225" y="-9724"/>
                  <a:pt x="3732066" y="0"/>
                </a:cubicBezTo>
                <a:cubicBezTo>
                  <a:pt x="4037907" y="9724"/>
                  <a:pt x="4018400" y="-7166"/>
                  <a:pt x="4178863" y="0"/>
                </a:cubicBezTo>
                <a:cubicBezTo>
                  <a:pt x="4339326" y="7166"/>
                  <a:pt x="4691578" y="27224"/>
                  <a:pt x="5046174" y="0"/>
                </a:cubicBezTo>
                <a:cubicBezTo>
                  <a:pt x="5400770" y="-27224"/>
                  <a:pt x="5482994" y="23246"/>
                  <a:pt x="5913485" y="0"/>
                </a:cubicBezTo>
                <a:cubicBezTo>
                  <a:pt x="6343976" y="-23246"/>
                  <a:pt x="6367997" y="-5995"/>
                  <a:pt x="6570539" y="0"/>
                </a:cubicBezTo>
                <a:cubicBezTo>
                  <a:pt x="6773081" y="5995"/>
                  <a:pt x="7254257" y="-41369"/>
                  <a:pt x="7437850" y="0"/>
                </a:cubicBezTo>
                <a:cubicBezTo>
                  <a:pt x="7621443" y="41369"/>
                  <a:pt x="7850334" y="27548"/>
                  <a:pt x="7989775" y="0"/>
                </a:cubicBezTo>
                <a:cubicBezTo>
                  <a:pt x="8129217" y="-27548"/>
                  <a:pt x="8298313" y="-26071"/>
                  <a:pt x="8541700" y="0"/>
                </a:cubicBezTo>
                <a:cubicBezTo>
                  <a:pt x="8785088" y="26071"/>
                  <a:pt x="8966103" y="-18083"/>
                  <a:pt x="9303883" y="0"/>
                </a:cubicBezTo>
                <a:cubicBezTo>
                  <a:pt x="9641663" y="18083"/>
                  <a:pt x="9721834" y="-9535"/>
                  <a:pt x="9855808" y="0"/>
                </a:cubicBezTo>
                <a:cubicBezTo>
                  <a:pt x="9989782" y="9535"/>
                  <a:pt x="10352532" y="17076"/>
                  <a:pt x="10512862" y="0"/>
                </a:cubicBezTo>
                <a:cubicBezTo>
                  <a:pt x="10497197" y="212110"/>
                  <a:pt x="10533887" y="562888"/>
                  <a:pt x="10512862" y="785129"/>
                </a:cubicBezTo>
                <a:cubicBezTo>
                  <a:pt x="10491837" y="1007370"/>
                  <a:pt x="10507629" y="1237338"/>
                  <a:pt x="10512862" y="1516112"/>
                </a:cubicBezTo>
                <a:cubicBezTo>
                  <a:pt x="10518095" y="1794886"/>
                  <a:pt x="10535278" y="1943676"/>
                  <a:pt x="10512862" y="2247094"/>
                </a:cubicBezTo>
                <a:cubicBezTo>
                  <a:pt x="10490446" y="2550512"/>
                  <a:pt x="10527505" y="2536353"/>
                  <a:pt x="10512862" y="2761489"/>
                </a:cubicBezTo>
                <a:cubicBezTo>
                  <a:pt x="10498219" y="2986625"/>
                  <a:pt x="10531912" y="3176021"/>
                  <a:pt x="10512862" y="3330031"/>
                </a:cubicBezTo>
                <a:cubicBezTo>
                  <a:pt x="10493812" y="3484041"/>
                  <a:pt x="10545718" y="3908751"/>
                  <a:pt x="10512862" y="4061013"/>
                </a:cubicBezTo>
                <a:cubicBezTo>
                  <a:pt x="10480006" y="4213275"/>
                  <a:pt x="10538996" y="4424338"/>
                  <a:pt x="10512862" y="4683702"/>
                </a:cubicBezTo>
                <a:cubicBezTo>
                  <a:pt x="10486728" y="4943066"/>
                  <a:pt x="10512589" y="5157688"/>
                  <a:pt x="10512862" y="5414684"/>
                </a:cubicBezTo>
                <a:cubicBezTo>
                  <a:pt x="10193319" y="5420900"/>
                  <a:pt x="10027768" y="5413264"/>
                  <a:pt x="9750680" y="5414684"/>
                </a:cubicBezTo>
                <a:cubicBezTo>
                  <a:pt x="9473592" y="5416104"/>
                  <a:pt x="9504441" y="5425501"/>
                  <a:pt x="9409011" y="5414684"/>
                </a:cubicBezTo>
                <a:cubicBezTo>
                  <a:pt x="9313581" y="5403867"/>
                  <a:pt x="9045272" y="5409093"/>
                  <a:pt x="8751958" y="5414684"/>
                </a:cubicBezTo>
                <a:cubicBezTo>
                  <a:pt x="8458644" y="5420275"/>
                  <a:pt x="8514943" y="5429385"/>
                  <a:pt x="8305161" y="5414684"/>
                </a:cubicBezTo>
                <a:cubicBezTo>
                  <a:pt x="8095379" y="5399983"/>
                  <a:pt x="7782738" y="5377797"/>
                  <a:pt x="7542978" y="5414684"/>
                </a:cubicBezTo>
                <a:cubicBezTo>
                  <a:pt x="7303218" y="5451571"/>
                  <a:pt x="7269692" y="5420287"/>
                  <a:pt x="7096182" y="5414684"/>
                </a:cubicBezTo>
                <a:cubicBezTo>
                  <a:pt x="6922672" y="5409081"/>
                  <a:pt x="6681721" y="5408108"/>
                  <a:pt x="6333999" y="5414684"/>
                </a:cubicBezTo>
                <a:cubicBezTo>
                  <a:pt x="5986277" y="5421260"/>
                  <a:pt x="6100558" y="5400514"/>
                  <a:pt x="5992331" y="5414684"/>
                </a:cubicBezTo>
                <a:cubicBezTo>
                  <a:pt x="5884104" y="5428854"/>
                  <a:pt x="5581939" y="5433110"/>
                  <a:pt x="5230149" y="5414684"/>
                </a:cubicBezTo>
                <a:cubicBezTo>
                  <a:pt x="4878359" y="5396258"/>
                  <a:pt x="4875885" y="5393786"/>
                  <a:pt x="4783352" y="5414684"/>
                </a:cubicBezTo>
                <a:cubicBezTo>
                  <a:pt x="4690819" y="5435582"/>
                  <a:pt x="4526099" y="5403935"/>
                  <a:pt x="4441684" y="5414684"/>
                </a:cubicBezTo>
                <a:cubicBezTo>
                  <a:pt x="4357269" y="5425433"/>
                  <a:pt x="4203964" y="5398637"/>
                  <a:pt x="3994888" y="5414684"/>
                </a:cubicBezTo>
                <a:cubicBezTo>
                  <a:pt x="3785812" y="5430731"/>
                  <a:pt x="3450456" y="5403002"/>
                  <a:pt x="3232705" y="5414684"/>
                </a:cubicBezTo>
                <a:cubicBezTo>
                  <a:pt x="3014954" y="5426366"/>
                  <a:pt x="3003791" y="5428917"/>
                  <a:pt x="2785908" y="5414684"/>
                </a:cubicBezTo>
                <a:cubicBezTo>
                  <a:pt x="2568025" y="5400451"/>
                  <a:pt x="2599226" y="5414712"/>
                  <a:pt x="2444240" y="5414684"/>
                </a:cubicBezTo>
                <a:cubicBezTo>
                  <a:pt x="2289254" y="5414656"/>
                  <a:pt x="2170121" y="5434237"/>
                  <a:pt x="1997444" y="5414684"/>
                </a:cubicBezTo>
                <a:cubicBezTo>
                  <a:pt x="1824767" y="5395131"/>
                  <a:pt x="1635094" y="5393915"/>
                  <a:pt x="1445519" y="5414684"/>
                </a:cubicBezTo>
                <a:cubicBezTo>
                  <a:pt x="1255945" y="5435453"/>
                  <a:pt x="945472" y="5431016"/>
                  <a:pt x="788465" y="5414684"/>
                </a:cubicBezTo>
                <a:cubicBezTo>
                  <a:pt x="631458" y="5398352"/>
                  <a:pt x="183496" y="5394260"/>
                  <a:pt x="0" y="5414684"/>
                </a:cubicBezTo>
                <a:cubicBezTo>
                  <a:pt x="-34325" y="5059874"/>
                  <a:pt x="11497" y="4930367"/>
                  <a:pt x="0" y="4629555"/>
                </a:cubicBezTo>
                <a:cubicBezTo>
                  <a:pt x="-11497" y="4328743"/>
                  <a:pt x="-26235" y="4113261"/>
                  <a:pt x="0" y="3952719"/>
                </a:cubicBezTo>
                <a:cubicBezTo>
                  <a:pt x="26235" y="3792177"/>
                  <a:pt x="12570" y="3601971"/>
                  <a:pt x="0" y="3275884"/>
                </a:cubicBezTo>
                <a:cubicBezTo>
                  <a:pt x="-12570" y="2949797"/>
                  <a:pt x="12660" y="2889652"/>
                  <a:pt x="0" y="2599048"/>
                </a:cubicBezTo>
                <a:cubicBezTo>
                  <a:pt x="-12660" y="2308444"/>
                  <a:pt x="5393" y="2068194"/>
                  <a:pt x="0" y="1922213"/>
                </a:cubicBezTo>
                <a:cubicBezTo>
                  <a:pt x="-5393" y="1776232"/>
                  <a:pt x="-19705" y="1558247"/>
                  <a:pt x="0" y="1299524"/>
                </a:cubicBezTo>
                <a:cubicBezTo>
                  <a:pt x="19705" y="1040801"/>
                  <a:pt x="-40312" y="338671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171" y="4419165"/>
            <a:ext cx="4242484" cy="27425"/>
          </a:xfrm>
          <a:custGeom>
            <a:avLst/>
            <a:gdLst>
              <a:gd name="connsiteX0" fmla="*/ 0 w 4242484"/>
              <a:gd name="connsiteY0" fmla="*/ 0 h 27425"/>
              <a:gd name="connsiteX1" fmla="*/ 563644 w 4242484"/>
              <a:gd name="connsiteY1" fmla="*/ 0 h 27425"/>
              <a:gd name="connsiteX2" fmla="*/ 1042439 w 4242484"/>
              <a:gd name="connsiteY2" fmla="*/ 0 h 27425"/>
              <a:gd name="connsiteX3" fmla="*/ 1563658 w 4242484"/>
              <a:gd name="connsiteY3" fmla="*/ 0 h 27425"/>
              <a:gd name="connsiteX4" fmla="*/ 2212152 w 4242484"/>
              <a:gd name="connsiteY4" fmla="*/ 0 h 27425"/>
              <a:gd name="connsiteX5" fmla="*/ 2775797 w 4242484"/>
              <a:gd name="connsiteY5" fmla="*/ 0 h 27425"/>
              <a:gd name="connsiteX6" fmla="*/ 3297016 w 4242484"/>
              <a:gd name="connsiteY6" fmla="*/ 0 h 27425"/>
              <a:gd name="connsiteX7" fmla="*/ 4242484 w 4242484"/>
              <a:gd name="connsiteY7" fmla="*/ 0 h 27425"/>
              <a:gd name="connsiteX8" fmla="*/ 4242484 w 4242484"/>
              <a:gd name="connsiteY8" fmla="*/ 27425 h 27425"/>
              <a:gd name="connsiteX9" fmla="*/ 3636415 w 4242484"/>
              <a:gd name="connsiteY9" fmla="*/ 27425 h 27425"/>
              <a:gd name="connsiteX10" fmla="*/ 3115195 w 4242484"/>
              <a:gd name="connsiteY10" fmla="*/ 27425 h 27425"/>
              <a:gd name="connsiteX11" fmla="*/ 2424277 w 4242484"/>
              <a:gd name="connsiteY11" fmla="*/ 27425 h 27425"/>
              <a:gd name="connsiteX12" fmla="*/ 1860632 w 4242484"/>
              <a:gd name="connsiteY12" fmla="*/ 27425 h 27425"/>
              <a:gd name="connsiteX13" fmla="*/ 1381838 w 4242484"/>
              <a:gd name="connsiteY13" fmla="*/ 27425 h 27425"/>
              <a:gd name="connsiteX14" fmla="*/ 733344 w 4242484"/>
              <a:gd name="connsiteY14" fmla="*/ 27425 h 27425"/>
              <a:gd name="connsiteX15" fmla="*/ 0 w 4242484"/>
              <a:gd name="connsiteY15" fmla="*/ 27425 h 27425"/>
              <a:gd name="connsiteX16" fmla="*/ 0 w 4242484"/>
              <a:gd name="connsiteY16" fmla="*/ 0 h 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484" h="27425" fill="none" extrusionOk="0">
                <a:moveTo>
                  <a:pt x="0" y="0"/>
                </a:moveTo>
                <a:cubicBezTo>
                  <a:pt x="201244" y="-5617"/>
                  <a:pt x="325237" y="-662"/>
                  <a:pt x="563644" y="0"/>
                </a:cubicBezTo>
                <a:cubicBezTo>
                  <a:pt x="802051" y="662"/>
                  <a:pt x="904517" y="10636"/>
                  <a:pt x="1042439" y="0"/>
                </a:cubicBezTo>
                <a:cubicBezTo>
                  <a:pt x="1180362" y="-10636"/>
                  <a:pt x="1367035" y="17538"/>
                  <a:pt x="1563658" y="0"/>
                </a:cubicBezTo>
                <a:cubicBezTo>
                  <a:pt x="1760281" y="-17538"/>
                  <a:pt x="1938680" y="30199"/>
                  <a:pt x="2212152" y="0"/>
                </a:cubicBezTo>
                <a:cubicBezTo>
                  <a:pt x="2485624" y="-30199"/>
                  <a:pt x="2621622" y="-18039"/>
                  <a:pt x="2775797" y="0"/>
                </a:cubicBezTo>
                <a:cubicBezTo>
                  <a:pt x="2929972" y="18039"/>
                  <a:pt x="3091009" y="10671"/>
                  <a:pt x="3297016" y="0"/>
                </a:cubicBezTo>
                <a:cubicBezTo>
                  <a:pt x="3503023" y="-10671"/>
                  <a:pt x="4004883" y="4197"/>
                  <a:pt x="4242484" y="0"/>
                </a:cubicBezTo>
                <a:cubicBezTo>
                  <a:pt x="4242634" y="6228"/>
                  <a:pt x="4242955" y="21011"/>
                  <a:pt x="4242484" y="27425"/>
                </a:cubicBezTo>
                <a:cubicBezTo>
                  <a:pt x="4020484" y="-2129"/>
                  <a:pt x="3856319" y="48371"/>
                  <a:pt x="3636415" y="27425"/>
                </a:cubicBezTo>
                <a:cubicBezTo>
                  <a:pt x="3416511" y="6479"/>
                  <a:pt x="3317711" y="12536"/>
                  <a:pt x="3115195" y="27425"/>
                </a:cubicBezTo>
                <a:cubicBezTo>
                  <a:pt x="2912679" y="42314"/>
                  <a:pt x="2576568" y="21708"/>
                  <a:pt x="2424277" y="27425"/>
                </a:cubicBezTo>
                <a:cubicBezTo>
                  <a:pt x="2271986" y="33142"/>
                  <a:pt x="2122411" y="31558"/>
                  <a:pt x="1860632" y="27425"/>
                </a:cubicBezTo>
                <a:cubicBezTo>
                  <a:pt x="1598853" y="23292"/>
                  <a:pt x="1534444" y="36860"/>
                  <a:pt x="1381838" y="27425"/>
                </a:cubicBezTo>
                <a:cubicBezTo>
                  <a:pt x="1229232" y="17990"/>
                  <a:pt x="904168" y="41871"/>
                  <a:pt x="733344" y="27425"/>
                </a:cubicBezTo>
                <a:cubicBezTo>
                  <a:pt x="562520" y="12979"/>
                  <a:pt x="337183" y="50999"/>
                  <a:pt x="0" y="27425"/>
                </a:cubicBezTo>
                <a:cubicBezTo>
                  <a:pt x="-855" y="19458"/>
                  <a:pt x="-355" y="5786"/>
                  <a:pt x="0" y="0"/>
                </a:cubicBezTo>
                <a:close/>
              </a:path>
              <a:path w="4242484" h="27425" stroke="0" extrusionOk="0">
                <a:moveTo>
                  <a:pt x="0" y="0"/>
                </a:moveTo>
                <a:cubicBezTo>
                  <a:pt x="115272" y="8242"/>
                  <a:pt x="396340" y="20103"/>
                  <a:pt x="563644" y="0"/>
                </a:cubicBezTo>
                <a:cubicBezTo>
                  <a:pt x="730948" y="-20103"/>
                  <a:pt x="803967" y="-5143"/>
                  <a:pt x="1042439" y="0"/>
                </a:cubicBezTo>
                <a:cubicBezTo>
                  <a:pt x="1280912" y="5143"/>
                  <a:pt x="1572146" y="26277"/>
                  <a:pt x="1733358" y="0"/>
                </a:cubicBezTo>
                <a:cubicBezTo>
                  <a:pt x="1894570" y="-26277"/>
                  <a:pt x="2088423" y="8759"/>
                  <a:pt x="2297002" y="0"/>
                </a:cubicBezTo>
                <a:cubicBezTo>
                  <a:pt x="2505581" y="-8759"/>
                  <a:pt x="2627376" y="-8913"/>
                  <a:pt x="2860646" y="0"/>
                </a:cubicBezTo>
                <a:cubicBezTo>
                  <a:pt x="3093916" y="8913"/>
                  <a:pt x="3215464" y="27750"/>
                  <a:pt x="3551565" y="0"/>
                </a:cubicBezTo>
                <a:cubicBezTo>
                  <a:pt x="3887666" y="-27750"/>
                  <a:pt x="3948927" y="2131"/>
                  <a:pt x="4242484" y="0"/>
                </a:cubicBezTo>
                <a:cubicBezTo>
                  <a:pt x="4241684" y="8401"/>
                  <a:pt x="4242650" y="14445"/>
                  <a:pt x="4242484" y="27425"/>
                </a:cubicBezTo>
                <a:cubicBezTo>
                  <a:pt x="3989097" y="31601"/>
                  <a:pt x="3827791" y="3765"/>
                  <a:pt x="3721265" y="27425"/>
                </a:cubicBezTo>
                <a:cubicBezTo>
                  <a:pt x="3614739" y="51085"/>
                  <a:pt x="3405587" y="16059"/>
                  <a:pt x="3115195" y="27425"/>
                </a:cubicBezTo>
                <a:cubicBezTo>
                  <a:pt x="2824803" y="38792"/>
                  <a:pt x="2778477" y="35042"/>
                  <a:pt x="2509126" y="27425"/>
                </a:cubicBezTo>
                <a:cubicBezTo>
                  <a:pt x="2239775" y="19808"/>
                  <a:pt x="2137274" y="18083"/>
                  <a:pt x="1945482" y="27425"/>
                </a:cubicBezTo>
                <a:cubicBezTo>
                  <a:pt x="1753690" y="36767"/>
                  <a:pt x="1410688" y="49863"/>
                  <a:pt x="1254563" y="27425"/>
                </a:cubicBezTo>
                <a:cubicBezTo>
                  <a:pt x="1098438" y="4987"/>
                  <a:pt x="812726" y="27983"/>
                  <a:pt x="563644" y="27425"/>
                </a:cubicBezTo>
                <a:cubicBezTo>
                  <a:pt x="314562" y="26867"/>
                  <a:pt x="157920" y="24725"/>
                  <a:pt x="0" y="27425"/>
                </a:cubicBezTo>
                <a:cubicBezTo>
                  <a:pt x="1352" y="19104"/>
                  <a:pt x="-1016" y="1364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01093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978B-1591-4874-BE00-DEDE73AA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382513"/>
            <a:ext cx="10157354" cy="76735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367B-5844-4352-A060-1AD0DF8EC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484784"/>
            <a:ext cx="4761079" cy="5184575"/>
          </a:xfrm>
        </p:spPr>
        <p:txBody>
          <a:bodyPr vert="horz" lIns="121899" tIns="60949" rIns="121899" bIns="60949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2 Important DS: HASH and TRIE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Meaning(s) of a 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Guessing/Suggesting words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Spell-Checking a word/file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Listing all misspelled words and Text Correctness (in %)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Elaborate Time-Memory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Comparison between two data structures using graphs for spell-checking process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091C0ED-A25C-4B2C-90F2-F3AF63E1F1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0391" y="2089130"/>
            <a:ext cx="5230226" cy="3439122"/>
          </a:xfrm>
        </p:spPr>
      </p:pic>
    </p:spTree>
    <p:extLst>
      <p:ext uri="{BB962C8B-B14F-4D97-AF65-F5344CB8AC3E}">
        <p14:creationId xmlns:p14="http://schemas.microsoft.com/office/powerpoint/2010/main" val="22311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87A5AB-3F0E-4849-82ED-E88E05DB5390}"/>
              </a:ext>
            </a:extLst>
          </p:cNvPr>
          <p:cNvSpPr/>
          <p:nvPr/>
        </p:nvSpPr>
        <p:spPr>
          <a:xfrm>
            <a:off x="2464546" y="1321115"/>
            <a:ext cx="7255762" cy="536047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EEE61-85B7-4514-AB22-8D7F6F71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332656"/>
            <a:ext cx="10157354" cy="792088"/>
          </a:xfrm>
          <a:solidFill>
            <a:schemeClr val="tx1"/>
          </a:solidFill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Structure of Project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2E8C7E6-AFF3-4848-9224-F37F2C9D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444" y="1410614"/>
            <a:ext cx="6787935" cy="51436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8423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7DE7-4712-4D21-97E1-D589F388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331460"/>
            <a:ext cx="10157354" cy="767358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ARGS &amp; DATA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399D9B6-9366-497B-ABF3-7FF2465302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8150" y="2370426"/>
            <a:ext cx="4975422" cy="3813841"/>
          </a:xfr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EC094FC-A358-4BB4-8133-C69C8374E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4041" y="2366509"/>
            <a:ext cx="4814254" cy="381316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CDD6C9-15E6-4AEC-836B-B15A8A9C8619}"/>
              </a:ext>
            </a:extLst>
          </p:cNvPr>
          <p:cNvSpPr txBox="1"/>
          <p:nvPr/>
        </p:nvSpPr>
        <p:spPr>
          <a:xfrm>
            <a:off x="1116348" y="1371033"/>
            <a:ext cx="101573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DICTIONARY: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Path to dictionary file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MAX: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Maximum length of word is 45 (pneumonoultramicroscopicsilicovolcanoconiosis)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GNUPLOT: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gnuplot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3957448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9FD2-10A9-45A4-A6E1-F379B0D2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332656"/>
            <a:ext cx="10157354" cy="792088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HASH</a:t>
            </a:r>
          </a:p>
        </p:txBody>
      </p:sp>
      <p:pic>
        <p:nvPicPr>
          <p:cNvPr id="8" name="Picture 4" descr="Hash Tables tutorial (C#, C++, Java) – Bits and Pieces of Code">
            <a:extLst>
              <a:ext uri="{FF2B5EF4-FFF2-40B4-BE49-F238E27FC236}">
                <a16:creationId xmlns:a16="http://schemas.microsoft.com/office/drawing/2014/main" id="{FA702065-035F-4869-A6D1-FF61A24F57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77" y="1549460"/>
            <a:ext cx="4976812" cy="33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51ACC05C-BA31-4B4B-AF1F-35A29F35CC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77351" y="2165551"/>
            <a:ext cx="2792080" cy="2164492"/>
          </a:xfr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381C6C9-4203-4155-B9E9-A70C48F23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925" y="4648695"/>
            <a:ext cx="6076552" cy="192557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4A2BE5-E0BF-4855-B66C-64E3634E4269}"/>
              </a:ext>
            </a:extLst>
          </p:cNvPr>
          <p:cNvCxnSpPr/>
          <p:nvPr/>
        </p:nvCxnSpPr>
        <p:spPr>
          <a:xfrm flipV="1">
            <a:off x="4636860" y="4187194"/>
            <a:ext cx="1824523" cy="34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27548A-0077-44B3-A9EC-1D30CFADE803}"/>
              </a:ext>
            </a:extLst>
          </p:cNvPr>
          <p:cNvCxnSpPr>
            <a:cxnSpLocks/>
          </p:cNvCxnSpPr>
          <p:nvPr/>
        </p:nvCxnSpPr>
        <p:spPr>
          <a:xfrm flipV="1">
            <a:off x="3464691" y="4791310"/>
            <a:ext cx="1730958" cy="2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018144-0A69-489F-81F6-829F9DBCE5FD}"/>
              </a:ext>
            </a:extLst>
          </p:cNvPr>
          <p:cNvSpPr txBox="1"/>
          <p:nvPr/>
        </p:nvSpPr>
        <p:spPr>
          <a:xfrm>
            <a:off x="6202823" y="1515680"/>
            <a:ext cx="36278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Hash table (HASH) is an array of 1000 elements 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hash_node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1A615C-72BC-4AEB-AF85-98A7099C684C}"/>
              </a:ext>
            </a:extLst>
          </p:cNvPr>
          <p:cNvSpPr txBox="1"/>
          <p:nvPr/>
        </p:nvSpPr>
        <p:spPr>
          <a:xfrm>
            <a:off x="9269431" y="2380898"/>
            <a:ext cx="20202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word: char array to store value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next: pointer to next node in linked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9CF44-5E64-4E69-82A4-994FAF25B9E6}"/>
              </a:ext>
            </a:extLst>
          </p:cNvPr>
          <p:cNvSpPr txBox="1"/>
          <p:nvPr/>
        </p:nvSpPr>
        <p:spPr>
          <a:xfrm>
            <a:off x="1117309" y="5089327"/>
            <a:ext cx="40783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Hash function 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hash_index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) returns a value between 0 to 999 which is essentially will be the index for our hash table (HASH)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3E341-DA06-4904-9776-F2D33776C70B}"/>
              </a:ext>
            </a:extLst>
          </p:cNvPr>
          <p:cNvSpPr txBox="1"/>
          <p:nvPr/>
        </p:nvSpPr>
        <p:spPr>
          <a:xfrm>
            <a:off x="5318219" y="2953648"/>
            <a:ext cx="8804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  <a:latin typeface="Avenir Next LT Pro"/>
              </a:rPr>
              <a:t>Node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554F2-411E-42AA-B8BC-EF5616BA4131}"/>
              </a:ext>
            </a:extLst>
          </p:cNvPr>
          <p:cNvCxnSpPr/>
          <p:nvPr/>
        </p:nvCxnSpPr>
        <p:spPr>
          <a:xfrm>
            <a:off x="6043768" y="3165728"/>
            <a:ext cx="438075" cy="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1BF0-E145-4F7F-B545-C599269D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332656"/>
            <a:ext cx="10157354" cy="792088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TRIE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322E5E-8916-400B-9882-53D84A940C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6872" y="2181173"/>
            <a:ext cx="4127397" cy="2490611"/>
          </a:xfrm>
        </p:spPr>
      </p:pic>
      <p:pic>
        <p:nvPicPr>
          <p:cNvPr id="3074" name="Picture 2" descr="CS50 Study.">
            <a:extLst>
              <a:ext uri="{FF2B5EF4-FFF2-40B4-BE49-F238E27FC236}">
                <a16:creationId xmlns:a16="http://schemas.microsoft.com/office/drawing/2014/main" id="{29D83068-7399-4EBA-A597-BF18EC49EA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578" y="2181308"/>
            <a:ext cx="4976812" cy="37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C227F-8C45-4251-B1BA-88F8DAC5AC76}"/>
              </a:ext>
            </a:extLst>
          </p:cNvPr>
          <p:cNvSpPr txBox="1"/>
          <p:nvPr/>
        </p:nvSpPr>
        <p:spPr>
          <a:xfrm>
            <a:off x="1116349" y="1609276"/>
            <a:ext cx="41296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 is number of children for each node; 26 [a-z] + 10[0-9] = 36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7E339-0E2C-491D-8E0D-2815584B3127}"/>
              </a:ext>
            </a:extLst>
          </p:cNvPr>
          <p:cNvSpPr txBox="1"/>
          <p:nvPr/>
        </p:nvSpPr>
        <p:spPr>
          <a:xfrm>
            <a:off x="1116774" y="4723454"/>
            <a:ext cx="412964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end: 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boolean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value to tell us whether a word is complete or not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children: array of pointers to nodes 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trie_node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) beneath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1FFEA-D6C4-4B09-A7E8-28F426F73BB9}"/>
              </a:ext>
            </a:extLst>
          </p:cNvPr>
          <p:cNvSpPr txBox="1"/>
          <p:nvPr/>
        </p:nvSpPr>
        <p:spPr>
          <a:xfrm>
            <a:off x="6245876" y="1541206"/>
            <a:ext cx="49376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TRIE is the root node of the whole structure of 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7B0BF-4A5C-4033-9523-DE5B6BF99265}"/>
              </a:ext>
            </a:extLst>
          </p:cNvPr>
          <p:cNvSpPr txBox="1"/>
          <p:nvPr/>
        </p:nvSpPr>
        <p:spPr>
          <a:xfrm>
            <a:off x="8329275" y="1804976"/>
            <a:ext cx="812381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TRIE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B809C92-A412-401C-9279-72DD50040BA9}"/>
              </a:ext>
            </a:extLst>
          </p:cNvPr>
          <p:cNvSpPr/>
          <p:nvPr/>
        </p:nvSpPr>
        <p:spPr>
          <a:xfrm>
            <a:off x="8579014" y="2178979"/>
            <a:ext cx="357409" cy="4679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FE62D-5DB4-4755-9A71-129F0E0B4E6D}"/>
              </a:ext>
            </a:extLst>
          </p:cNvPr>
          <p:cNvSpPr txBox="1"/>
          <p:nvPr/>
        </p:nvSpPr>
        <p:spPr>
          <a:xfrm>
            <a:off x="5397635" y="4442668"/>
            <a:ext cx="854910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9837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6">
            <a:extLst>
              <a:ext uri="{FF2B5EF4-FFF2-40B4-BE49-F238E27FC236}">
                <a16:creationId xmlns:a16="http://schemas.microsoft.com/office/drawing/2014/main" id="{B7B66E3F-4BD6-467E-B710-52557F59E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id="{10ECB40B-83A5-4C3B-B338-EB7614BCD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30">
            <a:extLst>
              <a:ext uri="{FF2B5EF4-FFF2-40B4-BE49-F238E27FC236}">
                <a16:creationId xmlns:a16="http://schemas.microsoft.com/office/drawing/2014/main" id="{FDE181F1-E3E4-4C7A-8E60-801CEF691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olour paper aeroplanes">
            <a:extLst>
              <a:ext uri="{FF2B5EF4-FFF2-40B4-BE49-F238E27FC236}">
                <a16:creationId xmlns:a16="http://schemas.microsoft.com/office/drawing/2014/main" id="{361A4C85-3EA7-4409-A154-914638AF9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32">
            <a:extLst>
              <a:ext uri="{FF2B5EF4-FFF2-40B4-BE49-F238E27FC236}">
                <a16:creationId xmlns:a16="http://schemas.microsoft.com/office/drawing/2014/main" id="{13080D0A-69FB-42D7-8415-F2A79E32A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F670AF36-996F-4EE3-933E-1DD44850EF7E}"/>
              </a:ext>
            </a:extLst>
          </p:cNvPr>
          <p:cNvSpPr txBox="1">
            <a:spLocks/>
          </p:cNvSpPr>
          <p:nvPr/>
        </p:nvSpPr>
        <p:spPr>
          <a:xfrm>
            <a:off x="4985517" y="3331444"/>
            <a:ext cx="6470692" cy="122930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Let’s ahead over to see some actual code …</a:t>
            </a:r>
          </a:p>
        </p:txBody>
      </p:sp>
      <p:cxnSp>
        <p:nvCxnSpPr>
          <p:cNvPr id="24" name="Straight Connector 34">
            <a:extLst>
              <a:ext uri="{FF2B5EF4-FFF2-40B4-BE49-F238E27FC236}">
                <a16:creationId xmlns:a16="http://schemas.microsoft.com/office/drawing/2014/main" id="{0C6E5E10-B164-4720-8FC8-D52DBBFF0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!!footer rectangle">
            <a:extLst>
              <a:ext uri="{FF2B5EF4-FFF2-40B4-BE49-F238E27FC236}">
                <a16:creationId xmlns:a16="http://schemas.microsoft.com/office/drawing/2014/main" id="{5F0A0649-3792-4E63-9B99-D201C280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07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8275-8A38-42A3-AD15-43A21531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416547"/>
            <a:ext cx="10157354" cy="852213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interesting points...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4A2830-616C-4C23-93CB-58D73175A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898631"/>
              </p:ext>
            </p:extLst>
          </p:nvPr>
        </p:nvGraphicFramePr>
        <p:xfrm>
          <a:off x="1117600" y="1556792"/>
          <a:ext cx="10156825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037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1642" y="332657"/>
            <a:ext cx="10157354" cy="792087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 &amp; Resources &amp; Links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1642" y="1556792"/>
            <a:ext cx="10157354" cy="4873975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1800" b="1" dirty="0">
                <a:solidFill>
                  <a:srgbClr val="82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https://cs50.harvard.edu/x/2020/psets/5/speller/</a:t>
            </a:r>
            <a:endParaRPr lang="en-US" sz="1800" b="1" dirty="0">
              <a:solidFill>
                <a:srgbClr val="374C8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04165" indent="-304165"/>
            <a:r>
              <a:rPr lang="en-US" sz="1800" b="1" dirty="0">
                <a:solidFill>
                  <a:srgbClr val="82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https://dictionaryapi.dev/</a:t>
            </a:r>
          </a:p>
          <a:p>
            <a:pPr marL="304165" indent="-304165"/>
            <a:r>
              <a:rPr lang="en-US" sz="1800" b="1" dirty="0">
                <a:solidFill>
                  <a:srgbClr val="82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https://www.geeksforgeeks.org/data-structure-dictionary-spell-checker/</a:t>
            </a:r>
          </a:p>
          <a:p>
            <a:pPr marL="304165" indent="-304165"/>
            <a:r>
              <a:rPr lang="en-US" sz="1800" b="1" dirty="0">
                <a:solidFill>
                  <a:srgbClr val="82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https://www.techiedelight.com/trie-implementation-insert-search-delete/</a:t>
            </a:r>
          </a:p>
          <a:p>
            <a:pPr marL="304165" indent="-304165"/>
            <a:r>
              <a:rPr lang="en-US" sz="1800" b="1" dirty="0">
                <a:solidFill>
                  <a:srgbClr val="82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http://www.gnuplot.info/links.html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Extras:</a:t>
            </a:r>
          </a:p>
          <a:p>
            <a:pPr marL="304165" indent="-304165"/>
            <a:r>
              <a:rPr lang="en-US" sz="1800" b="1" dirty="0">
                <a:solidFill>
                  <a:srgbClr val="82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https://curl.se/libcurl/c/example.html</a:t>
            </a:r>
          </a:p>
          <a:p>
            <a:pPr marL="304165" indent="-304165"/>
            <a:r>
              <a:rPr lang="en-US" sz="1800" b="1" dirty="0">
                <a:solidFill>
                  <a:srgbClr val="82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https://www.geeksforgeeks.org/ternary-search-tree/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1351E"/>
      </a:dk2>
      <a:lt2>
        <a:srgbClr val="E2E4E8"/>
      </a:lt2>
      <a:accent1>
        <a:srgbClr val="BD9D45"/>
      </a:accent1>
      <a:accent2>
        <a:srgbClr val="99A841"/>
      </a:accent2>
      <a:accent3>
        <a:srgbClr val="7BB052"/>
      </a:accent3>
      <a:accent4>
        <a:srgbClr val="42B840"/>
      </a:accent4>
      <a:accent5>
        <a:srgbClr val="44B671"/>
      </a:accent5>
      <a:accent6>
        <a:srgbClr val="44B19D"/>
      </a:accent6>
      <a:hlink>
        <a:srgbClr val="697CAE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481</TotalTime>
  <Words>390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Books 16x9</vt:lpstr>
      <vt:lpstr>SketchyVTI</vt:lpstr>
      <vt:lpstr>Dictionary</vt:lpstr>
      <vt:lpstr>Features</vt:lpstr>
      <vt:lpstr>Structure of Project</vt:lpstr>
      <vt:lpstr>ARGS &amp; DATA</vt:lpstr>
      <vt:lpstr>HASH</vt:lpstr>
      <vt:lpstr>TRIE</vt:lpstr>
      <vt:lpstr>PowerPoint Presentation</vt:lpstr>
      <vt:lpstr>More interesting points...</vt:lpstr>
      <vt:lpstr>Research &amp; Resources &amp; 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</dc:title>
  <dc:creator>CHOUDHAR ADESH SHAHADEO</dc:creator>
  <cp:lastModifiedBy>CHOUDHAR ADESH SHAHADEO</cp:lastModifiedBy>
  <cp:revision>63</cp:revision>
  <dcterms:created xsi:type="dcterms:W3CDTF">2021-01-29T05:13:48Z</dcterms:created>
  <dcterms:modified xsi:type="dcterms:W3CDTF">2021-04-15T18:20:55Z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