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  <p:sldMasterId id="2147483704" r:id="rId2"/>
  </p:sldMasterIdLst>
  <p:sldIdLst>
    <p:sldId id="256" r:id="rId3"/>
    <p:sldId id="262" r:id="rId4"/>
    <p:sldId id="261" r:id="rId5"/>
    <p:sldId id="260" r:id="rId6"/>
    <p:sldId id="266" r:id="rId7"/>
    <p:sldId id="265" r:id="rId8"/>
    <p:sldId id="268" r:id="rId9"/>
    <p:sldId id="263" r:id="rId10"/>
    <p:sldId id="25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6C19F-20DF-0000-936A-77201FECDB35}" v="61" dt="2021-04-25T08:50:11.232"/>
    <p1510:client id="{60B3BF9F-1097-0000-936A-74FEA36488C8}" v="39" dt="2021-04-19T07:40:52.333"/>
    <p1510:client id="{9A774081-E23A-4E13-8C0C-A4B6270B6AF5}" v="297" dt="2021-04-15T17:23:58.325"/>
    <p1510:client id="{BBB1BF9F-E010-0000-99B3-C60F212BF731}" v="77" dt="2021-04-19T07:11:50.038"/>
    <p1510:client id="{C1B2BF9F-80CB-0000-936A-7E09D7151E6C}" v="165" dt="2021-04-19T07:28:48.420"/>
    <p1510:client id="{D9AEBF9F-A053-0000-936A-7CD7A30A1A54}" v="2" dt="2021-04-19T06:14:11.057"/>
    <p1510:client id="{ECF3876B-FCC7-5AD1-A023-132C56DCBACA}" v="2" dt="2021-04-16T09:11:19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DB2EF-7E20-46C6-806D-6421C423E46B}" type="doc">
      <dgm:prSet loTypeId="urn:microsoft.com/office/officeart/2018/5/layout/IconCircleLabelList#3" loCatId="icon" qsTypeId="urn:microsoft.com/office/officeart/2005/8/quickstyle/simple1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AFCF4877-5E46-42BC-8D1A-37F97CC569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Various Types of Filters</a:t>
          </a:r>
        </a:p>
      </dgm:t>
    </dgm:pt>
    <dgm:pt modelId="{7AFA83AF-EE4D-4C04-B536-32EDBE7629B3}" type="parTrans" cxnId="{ADADC4E3-92C4-48EF-B4CD-880459D33D3E}">
      <dgm:prSet/>
      <dgm:spPr/>
      <dgm:t>
        <a:bodyPr/>
        <a:lstStyle/>
        <a:p>
          <a:endParaRPr lang="en-US"/>
        </a:p>
      </dgm:t>
    </dgm:pt>
    <dgm:pt modelId="{6E4D26C6-6D16-46D7-B1D9-0034793D1A3C}" type="sibTrans" cxnId="{ADADC4E3-92C4-48EF-B4CD-880459D33D3E}">
      <dgm:prSet/>
      <dgm:spPr/>
      <dgm:t>
        <a:bodyPr/>
        <a:lstStyle/>
        <a:p>
          <a:endParaRPr lang="en-US"/>
        </a:p>
      </dgm:t>
    </dgm:pt>
    <dgm:pt modelId="{9F0C7860-2CC9-4E9C-87A8-3155E56AE3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Important Algorithms of ML/AI</a:t>
          </a:r>
        </a:p>
      </dgm:t>
    </dgm:pt>
    <dgm:pt modelId="{A435AEBB-22C8-4657-9655-BA0AB8F5B99D}" type="parTrans" cxnId="{FEA8927F-FCFC-4399-AC48-6C41647B8E1A}">
      <dgm:prSet/>
      <dgm:spPr/>
      <dgm:t>
        <a:bodyPr/>
        <a:lstStyle/>
        <a:p>
          <a:endParaRPr lang="en-US"/>
        </a:p>
      </dgm:t>
    </dgm:pt>
    <dgm:pt modelId="{D73BFA52-B983-45E4-97FA-015C269E5634}" type="sibTrans" cxnId="{FEA8927F-FCFC-4399-AC48-6C41647B8E1A}">
      <dgm:prSet/>
      <dgm:spPr/>
      <dgm:t>
        <a:bodyPr/>
        <a:lstStyle/>
        <a:p>
          <a:endParaRPr lang="en-US"/>
        </a:p>
      </dgm:t>
    </dgm:pt>
    <dgm:pt modelId="{EC8C07CE-BAB2-4E09-B246-866137F698E1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Tw Cen MT" panose="020F0302020204030204"/>
            </a:rPr>
            <a:t>Explored various programming paradigms</a:t>
          </a:r>
          <a:endParaRPr lang="en-US"/>
        </a:p>
      </dgm:t>
    </dgm:pt>
    <dgm:pt modelId="{B4F7C6D5-4047-4BDD-9F5C-40A380D7CDD3}" type="parTrans" cxnId="{5CE58065-E6A1-44CE-A1C0-B05FDE728E5F}">
      <dgm:prSet/>
      <dgm:spPr/>
      <dgm:t>
        <a:bodyPr/>
        <a:lstStyle/>
        <a:p>
          <a:endParaRPr lang="en-US"/>
        </a:p>
      </dgm:t>
    </dgm:pt>
    <dgm:pt modelId="{B967707D-1FD1-468B-81E8-C42669A9208D}" type="sibTrans" cxnId="{5CE58065-E6A1-44CE-A1C0-B05FDE728E5F}">
      <dgm:prSet/>
      <dgm:spPr/>
      <dgm:t>
        <a:bodyPr/>
        <a:lstStyle/>
        <a:p>
          <a:endParaRPr lang="en-US"/>
        </a:p>
      </dgm:t>
    </dgm:pt>
    <dgm:pt modelId="{4F7AD80C-F195-48D3-8CBA-069C4EE90D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 Phase Work: Terminal, OOP, Django</a:t>
          </a:r>
        </a:p>
      </dgm:t>
    </dgm:pt>
    <dgm:pt modelId="{4485A3BC-0E38-4B55-AF5E-C207E63D8B68}" type="sibTrans" cxnId="{386763C3-61E4-43EF-AE29-28181D756194}">
      <dgm:prSet/>
      <dgm:spPr/>
      <dgm:t>
        <a:bodyPr/>
        <a:lstStyle/>
        <a:p>
          <a:endParaRPr lang="en-US"/>
        </a:p>
      </dgm:t>
    </dgm:pt>
    <dgm:pt modelId="{488C182C-B735-49CB-B87D-9CFB52B492F8}" type="parTrans" cxnId="{386763C3-61E4-43EF-AE29-28181D756194}">
      <dgm:prSet/>
      <dgm:spPr/>
      <dgm:t>
        <a:bodyPr/>
        <a:lstStyle/>
        <a:p>
          <a:endParaRPr lang="en-US"/>
        </a:p>
      </dgm:t>
    </dgm:pt>
    <dgm:pt modelId="{047D38B1-C905-4B6E-9A52-61C71C753C08}" type="pres">
      <dgm:prSet presAssocID="{A32DB2EF-7E20-46C6-806D-6421C423E46B}" presName="root" presStyleCnt="0">
        <dgm:presLayoutVars>
          <dgm:dir/>
          <dgm:resizeHandles val="exact"/>
        </dgm:presLayoutVars>
      </dgm:prSet>
      <dgm:spPr/>
    </dgm:pt>
    <dgm:pt modelId="{4AFD3949-5378-4266-B760-DB1252834BD2}" type="pres">
      <dgm:prSet presAssocID="{AFCF4877-5E46-42BC-8D1A-37F97CC5690D}" presName="compNode" presStyleCnt="0"/>
      <dgm:spPr/>
    </dgm:pt>
    <dgm:pt modelId="{3ED903DE-F5F3-419A-9DEB-D01ECFCE595C}" type="pres">
      <dgm:prSet presAssocID="{AFCF4877-5E46-42BC-8D1A-37F97CC5690D}" presName="iconBgRect" presStyleLbl="bgShp" presStyleIdx="0" presStyleCnt="4"/>
      <dgm:spPr/>
    </dgm:pt>
    <dgm:pt modelId="{932C7851-7D25-42AE-B7C0-4FD8075D625E}" type="pres">
      <dgm:prSet presAssocID="{AFCF4877-5E46-42BC-8D1A-37F97CC569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2229A57-42D5-4DBB-84AE-A94057387B20}" type="pres">
      <dgm:prSet presAssocID="{AFCF4877-5E46-42BC-8D1A-37F97CC5690D}" presName="spaceRect" presStyleCnt="0"/>
      <dgm:spPr/>
    </dgm:pt>
    <dgm:pt modelId="{A9EB8B23-B9F5-4229-8B09-9204D2A91310}" type="pres">
      <dgm:prSet presAssocID="{AFCF4877-5E46-42BC-8D1A-37F97CC5690D}" presName="textRect" presStyleLbl="revTx" presStyleIdx="0" presStyleCnt="4">
        <dgm:presLayoutVars>
          <dgm:chMax val="1"/>
          <dgm:chPref val="1"/>
        </dgm:presLayoutVars>
      </dgm:prSet>
      <dgm:spPr/>
    </dgm:pt>
    <dgm:pt modelId="{74769479-CF11-4F91-8070-E5206377B55F}" type="pres">
      <dgm:prSet presAssocID="{6E4D26C6-6D16-46D7-B1D9-0034793D1A3C}" presName="sibTrans" presStyleCnt="0"/>
      <dgm:spPr/>
    </dgm:pt>
    <dgm:pt modelId="{C7031E1B-4087-422B-BED7-B119FFF0DA7E}" type="pres">
      <dgm:prSet presAssocID="{9F0C7860-2CC9-4E9C-87A8-3155E56AE32A}" presName="compNode" presStyleCnt="0"/>
      <dgm:spPr/>
    </dgm:pt>
    <dgm:pt modelId="{345873AF-3364-488A-B0DA-0C26AB1305B9}" type="pres">
      <dgm:prSet presAssocID="{9F0C7860-2CC9-4E9C-87A8-3155E56AE32A}" presName="iconBgRect" presStyleLbl="bgShp" presStyleIdx="1" presStyleCnt="4"/>
      <dgm:spPr/>
    </dgm:pt>
    <dgm:pt modelId="{6AFE0200-04AC-4F2A-BBC0-160DCFA71625}" type="pres">
      <dgm:prSet presAssocID="{9F0C7860-2CC9-4E9C-87A8-3155E56AE3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68E22F-CCD9-4559-AFD5-9D4E074FD321}" type="pres">
      <dgm:prSet presAssocID="{9F0C7860-2CC9-4E9C-87A8-3155E56AE32A}" presName="spaceRect" presStyleCnt="0"/>
      <dgm:spPr/>
    </dgm:pt>
    <dgm:pt modelId="{C0011A50-B349-47CC-B224-B8AFE4647952}" type="pres">
      <dgm:prSet presAssocID="{9F0C7860-2CC9-4E9C-87A8-3155E56AE32A}" presName="textRect" presStyleLbl="revTx" presStyleIdx="1" presStyleCnt="4">
        <dgm:presLayoutVars>
          <dgm:chMax val="1"/>
          <dgm:chPref val="1"/>
        </dgm:presLayoutVars>
      </dgm:prSet>
      <dgm:spPr/>
    </dgm:pt>
    <dgm:pt modelId="{68D61978-224E-4592-B823-D728F559003D}" type="pres">
      <dgm:prSet presAssocID="{D73BFA52-B983-45E4-97FA-015C269E5634}" presName="sibTrans" presStyleCnt="0"/>
      <dgm:spPr/>
    </dgm:pt>
    <dgm:pt modelId="{5ED4A025-6B5B-496F-9897-2527228BE87C}" type="pres">
      <dgm:prSet presAssocID="{4F7AD80C-F195-48D3-8CBA-069C4EE90D8A}" presName="compNode" presStyleCnt="0"/>
      <dgm:spPr/>
    </dgm:pt>
    <dgm:pt modelId="{AC6548AA-8584-4B59-A6D1-1A76FE741F03}" type="pres">
      <dgm:prSet presAssocID="{4F7AD80C-F195-48D3-8CBA-069C4EE90D8A}" presName="iconBgRect" presStyleLbl="bgShp" presStyleIdx="2" presStyleCnt="4"/>
      <dgm:spPr/>
    </dgm:pt>
    <dgm:pt modelId="{FFCBB35E-D0CB-4454-9EFA-A13B39E39EC9}" type="pres">
      <dgm:prSet presAssocID="{4F7AD80C-F195-48D3-8CBA-069C4EE90D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F498BAB-9189-4DC4-9155-DDB01B98743A}" type="pres">
      <dgm:prSet presAssocID="{4F7AD80C-F195-48D3-8CBA-069C4EE90D8A}" presName="spaceRect" presStyleCnt="0"/>
      <dgm:spPr/>
    </dgm:pt>
    <dgm:pt modelId="{8F636F89-B301-4D49-924E-131B68E5B8D0}" type="pres">
      <dgm:prSet presAssocID="{4F7AD80C-F195-48D3-8CBA-069C4EE90D8A}" presName="textRect" presStyleLbl="revTx" presStyleIdx="2" presStyleCnt="4">
        <dgm:presLayoutVars>
          <dgm:chMax val="1"/>
          <dgm:chPref val="1"/>
        </dgm:presLayoutVars>
      </dgm:prSet>
      <dgm:spPr/>
    </dgm:pt>
    <dgm:pt modelId="{8E676CA6-A483-4252-885B-277BC820742E}" type="pres">
      <dgm:prSet presAssocID="{4485A3BC-0E38-4B55-AF5E-C207E63D8B68}" presName="sibTrans" presStyleCnt="0"/>
      <dgm:spPr/>
    </dgm:pt>
    <dgm:pt modelId="{6FEEE7F5-7FDD-4E24-8BE9-3AB6DADBBB45}" type="pres">
      <dgm:prSet presAssocID="{EC8C07CE-BAB2-4E09-B246-866137F698E1}" presName="compNode" presStyleCnt="0"/>
      <dgm:spPr/>
    </dgm:pt>
    <dgm:pt modelId="{272A3ADC-33EB-4BE9-A1D6-599C0AF41FCE}" type="pres">
      <dgm:prSet presAssocID="{EC8C07CE-BAB2-4E09-B246-866137F698E1}" presName="iconBgRect" presStyleLbl="bgShp" presStyleIdx="3" presStyleCnt="4"/>
      <dgm:spPr/>
    </dgm:pt>
    <dgm:pt modelId="{1EB02555-3C1B-4D32-94A1-73F5572DBF94}" type="pres">
      <dgm:prSet presAssocID="{EC8C07CE-BAB2-4E09-B246-866137F698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745DE0F-C8A0-4F54-B13D-4B912CFF5D4C}" type="pres">
      <dgm:prSet presAssocID="{EC8C07CE-BAB2-4E09-B246-866137F698E1}" presName="spaceRect" presStyleCnt="0"/>
      <dgm:spPr/>
    </dgm:pt>
    <dgm:pt modelId="{0BB2A566-E32B-45CC-A6D6-03FA2A938119}" type="pres">
      <dgm:prSet presAssocID="{EC8C07CE-BAB2-4E09-B246-866137F698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82BC0A-5EFA-4FD5-AC7A-FEC5F446F6BB}" type="presOf" srcId="{A32DB2EF-7E20-46C6-806D-6421C423E46B}" destId="{047D38B1-C905-4B6E-9A52-61C71C753C08}" srcOrd="0" destOrd="0" presId="urn:microsoft.com/office/officeart/2018/5/layout/IconCircleLabelList#3"/>
    <dgm:cxn modelId="{5CE58065-E6A1-44CE-A1C0-B05FDE728E5F}" srcId="{A32DB2EF-7E20-46C6-806D-6421C423E46B}" destId="{EC8C07CE-BAB2-4E09-B246-866137F698E1}" srcOrd="3" destOrd="0" parTransId="{B4F7C6D5-4047-4BDD-9F5C-40A380D7CDD3}" sibTransId="{B967707D-1FD1-468B-81E8-C42669A9208D}"/>
    <dgm:cxn modelId="{FEA8927F-FCFC-4399-AC48-6C41647B8E1A}" srcId="{A32DB2EF-7E20-46C6-806D-6421C423E46B}" destId="{9F0C7860-2CC9-4E9C-87A8-3155E56AE32A}" srcOrd="1" destOrd="0" parTransId="{A435AEBB-22C8-4657-9655-BA0AB8F5B99D}" sibTransId="{D73BFA52-B983-45E4-97FA-015C269E5634}"/>
    <dgm:cxn modelId="{2C48C785-D5DC-4224-8051-81D09B4715BD}" type="presOf" srcId="{9F0C7860-2CC9-4E9C-87A8-3155E56AE32A}" destId="{C0011A50-B349-47CC-B224-B8AFE4647952}" srcOrd="0" destOrd="0" presId="urn:microsoft.com/office/officeart/2018/5/layout/IconCircleLabelList#3"/>
    <dgm:cxn modelId="{E1BE058A-9A40-43DA-BE0D-0C5EC5638C20}" type="presOf" srcId="{4F7AD80C-F195-48D3-8CBA-069C4EE90D8A}" destId="{8F636F89-B301-4D49-924E-131B68E5B8D0}" srcOrd="0" destOrd="0" presId="urn:microsoft.com/office/officeart/2018/5/layout/IconCircleLabelList#3"/>
    <dgm:cxn modelId="{60E058AC-CA6A-43B1-BC1E-1A20FFF5FDAF}" type="presOf" srcId="{EC8C07CE-BAB2-4E09-B246-866137F698E1}" destId="{0BB2A566-E32B-45CC-A6D6-03FA2A938119}" srcOrd="0" destOrd="0" presId="urn:microsoft.com/office/officeart/2018/5/layout/IconCircleLabelList#3"/>
    <dgm:cxn modelId="{A913B6B3-F40F-4CD0-AA0B-6F4A10818E2A}" type="presOf" srcId="{AFCF4877-5E46-42BC-8D1A-37F97CC5690D}" destId="{A9EB8B23-B9F5-4229-8B09-9204D2A91310}" srcOrd="0" destOrd="0" presId="urn:microsoft.com/office/officeart/2018/5/layout/IconCircleLabelList#3"/>
    <dgm:cxn modelId="{386763C3-61E4-43EF-AE29-28181D756194}" srcId="{A32DB2EF-7E20-46C6-806D-6421C423E46B}" destId="{4F7AD80C-F195-48D3-8CBA-069C4EE90D8A}" srcOrd="2" destOrd="0" parTransId="{488C182C-B735-49CB-B87D-9CFB52B492F8}" sibTransId="{4485A3BC-0E38-4B55-AF5E-C207E63D8B68}"/>
    <dgm:cxn modelId="{ADADC4E3-92C4-48EF-B4CD-880459D33D3E}" srcId="{A32DB2EF-7E20-46C6-806D-6421C423E46B}" destId="{AFCF4877-5E46-42BC-8D1A-37F97CC5690D}" srcOrd="0" destOrd="0" parTransId="{7AFA83AF-EE4D-4C04-B536-32EDBE7629B3}" sibTransId="{6E4D26C6-6D16-46D7-B1D9-0034793D1A3C}"/>
    <dgm:cxn modelId="{943958F4-01DA-4F28-B4FF-36025A4F20B9}" type="presParOf" srcId="{047D38B1-C905-4B6E-9A52-61C71C753C08}" destId="{4AFD3949-5378-4266-B760-DB1252834BD2}" srcOrd="0" destOrd="0" presId="urn:microsoft.com/office/officeart/2018/5/layout/IconCircleLabelList#3"/>
    <dgm:cxn modelId="{0BC96B93-29C5-4827-A02D-65B4EC9EB6DC}" type="presParOf" srcId="{4AFD3949-5378-4266-B760-DB1252834BD2}" destId="{3ED903DE-F5F3-419A-9DEB-D01ECFCE595C}" srcOrd="0" destOrd="0" presId="urn:microsoft.com/office/officeart/2018/5/layout/IconCircleLabelList#3"/>
    <dgm:cxn modelId="{9EB6A42C-9C06-4922-A637-A0B9FC27A403}" type="presParOf" srcId="{4AFD3949-5378-4266-B760-DB1252834BD2}" destId="{932C7851-7D25-42AE-B7C0-4FD8075D625E}" srcOrd="1" destOrd="0" presId="urn:microsoft.com/office/officeart/2018/5/layout/IconCircleLabelList#3"/>
    <dgm:cxn modelId="{2C2F238D-1F43-48A2-B575-4F6FEA0840E6}" type="presParOf" srcId="{4AFD3949-5378-4266-B760-DB1252834BD2}" destId="{D2229A57-42D5-4DBB-84AE-A94057387B20}" srcOrd="2" destOrd="0" presId="urn:microsoft.com/office/officeart/2018/5/layout/IconCircleLabelList#3"/>
    <dgm:cxn modelId="{3425CFEB-DA5E-4409-ABED-79B8EBF5BE56}" type="presParOf" srcId="{4AFD3949-5378-4266-B760-DB1252834BD2}" destId="{A9EB8B23-B9F5-4229-8B09-9204D2A91310}" srcOrd="3" destOrd="0" presId="urn:microsoft.com/office/officeart/2018/5/layout/IconCircleLabelList#3"/>
    <dgm:cxn modelId="{3C48E259-276F-4754-AF30-9D44CFB90F6C}" type="presParOf" srcId="{047D38B1-C905-4B6E-9A52-61C71C753C08}" destId="{74769479-CF11-4F91-8070-E5206377B55F}" srcOrd="1" destOrd="0" presId="urn:microsoft.com/office/officeart/2018/5/layout/IconCircleLabelList#3"/>
    <dgm:cxn modelId="{110A87C9-AB11-41E3-B1C0-00381B73B885}" type="presParOf" srcId="{047D38B1-C905-4B6E-9A52-61C71C753C08}" destId="{C7031E1B-4087-422B-BED7-B119FFF0DA7E}" srcOrd="2" destOrd="0" presId="urn:microsoft.com/office/officeart/2018/5/layout/IconCircleLabelList#3"/>
    <dgm:cxn modelId="{FBA72334-683A-4978-AA9C-C644B4882372}" type="presParOf" srcId="{C7031E1B-4087-422B-BED7-B119FFF0DA7E}" destId="{345873AF-3364-488A-B0DA-0C26AB1305B9}" srcOrd="0" destOrd="0" presId="urn:microsoft.com/office/officeart/2018/5/layout/IconCircleLabelList#3"/>
    <dgm:cxn modelId="{B6044CDD-CACC-4604-A7FD-5911DA0F0161}" type="presParOf" srcId="{C7031E1B-4087-422B-BED7-B119FFF0DA7E}" destId="{6AFE0200-04AC-4F2A-BBC0-160DCFA71625}" srcOrd="1" destOrd="0" presId="urn:microsoft.com/office/officeart/2018/5/layout/IconCircleLabelList#3"/>
    <dgm:cxn modelId="{2C101554-E586-41AD-B20A-740FCD91363E}" type="presParOf" srcId="{C7031E1B-4087-422B-BED7-B119FFF0DA7E}" destId="{E568E22F-CCD9-4559-AFD5-9D4E074FD321}" srcOrd="2" destOrd="0" presId="urn:microsoft.com/office/officeart/2018/5/layout/IconCircleLabelList#3"/>
    <dgm:cxn modelId="{8D21481D-8C73-433D-A788-4A61462500B0}" type="presParOf" srcId="{C7031E1B-4087-422B-BED7-B119FFF0DA7E}" destId="{C0011A50-B349-47CC-B224-B8AFE4647952}" srcOrd="3" destOrd="0" presId="urn:microsoft.com/office/officeart/2018/5/layout/IconCircleLabelList#3"/>
    <dgm:cxn modelId="{6DF574D0-D558-4570-8C6F-6A5A01E74D7B}" type="presParOf" srcId="{047D38B1-C905-4B6E-9A52-61C71C753C08}" destId="{68D61978-224E-4592-B823-D728F559003D}" srcOrd="3" destOrd="0" presId="urn:microsoft.com/office/officeart/2018/5/layout/IconCircleLabelList#3"/>
    <dgm:cxn modelId="{E816F8F2-C227-486D-8C1C-C34181539FB6}" type="presParOf" srcId="{047D38B1-C905-4B6E-9A52-61C71C753C08}" destId="{5ED4A025-6B5B-496F-9897-2527228BE87C}" srcOrd="4" destOrd="0" presId="urn:microsoft.com/office/officeart/2018/5/layout/IconCircleLabelList#3"/>
    <dgm:cxn modelId="{B68C8D6A-FB1D-4BEF-B5C6-3D2535C876A4}" type="presParOf" srcId="{5ED4A025-6B5B-496F-9897-2527228BE87C}" destId="{AC6548AA-8584-4B59-A6D1-1A76FE741F03}" srcOrd="0" destOrd="0" presId="urn:microsoft.com/office/officeart/2018/5/layout/IconCircleLabelList#3"/>
    <dgm:cxn modelId="{79F5F6CE-AB5A-4AB6-BBD2-B5227339171E}" type="presParOf" srcId="{5ED4A025-6B5B-496F-9897-2527228BE87C}" destId="{FFCBB35E-D0CB-4454-9EFA-A13B39E39EC9}" srcOrd="1" destOrd="0" presId="urn:microsoft.com/office/officeart/2018/5/layout/IconCircleLabelList#3"/>
    <dgm:cxn modelId="{C33B90F1-35E9-428F-972A-04882531961A}" type="presParOf" srcId="{5ED4A025-6B5B-496F-9897-2527228BE87C}" destId="{DF498BAB-9189-4DC4-9155-DDB01B98743A}" srcOrd="2" destOrd="0" presId="urn:microsoft.com/office/officeart/2018/5/layout/IconCircleLabelList#3"/>
    <dgm:cxn modelId="{2784CEB5-41DE-44C2-B51B-C897E6256AEE}" type="presParOf" srcId="{5ED4A025-6B5B-496F-9897-2527228BE87C}" destId="{8F636F89-B301-4D49-924E-131B68E5B8D0}" srcOrd="3" destOrd="0" presId="urn:microsoft.com/office/officeart/2018/5/layout/IconCircleLabelList#3"/>
    <dgm:cxn modelId="{5B731F7B-F240-4452-8EFE-5B61CAD110F6}" type="presParOf" srcId="{047D38B1-C905-4B6E-9A52-61C71C753C08}" destId="{8E676CA6-A483-4252-885B-277BC820742E}" srcOrd="5" destOrd="0" presId="urn:microsoft.com/office/officeart/2018/5/layout/IconCircleLabelList#3"/>
    <dgm:cxn modelId="{86E2298D-F978-436A-9D6B-E9A1BC88DFCA}" type="presParOf" srcId="{047D38B1-C905-4B6E-9A52-61C71C753C08}" destId="{6FEEE7F5-7FDD-4E24-8BE9-3AB6DADBBB45}" srcOrd="6" destOrd="0" presId="urn:microsoft.com/office/officeart/2018/5/layout/IconCircleLabelList#3"/>
    <dgm:cxn modelId="{57CEBA6D-5CD0-46B2-A1F1-A6918095B29B}" type="presParOf" srcId="{6FEEE7F5-7FDD-4E24-8BE9-3AB6DADBBB45}" destId="{272A3ADC-33EB-4BE9-A1D6-599C0AF41FCE}" srcOrd="0" destOrd="0" presId="urn:microsoft.com/office/officeart/2018/5/layout/IconCircleLabelList#3"/>
    <dgm:cxn modelId="{BC76551C-5C81-4E7F-A78C-8135115F90F2}" type="presParOf" srcId="{6FEEE7F5-7FDD-4E24-8BE9-3AB6DADBBB45}" destId="{1EB02555-3C1B-4D32-94A1-73F5572DBF94}" srcOrd="1" destOrd="0" presId="urn:microsoft.com/office/officeart/2018/5/layout/IconCircleLabelList#3"/>
    <dgm:cxn modelId="{2421731C-FFB3-4BCA-AFA1-D3256301B168}" type="presParOf" srcId="{6FEEE7F5-7FDD-4E24-8BE9-3AB6DADBBB45}" destId="{6745DE0F-C8A0-4F54-B13D-4B912CFF5D4C}" srcOrd="2" destOrd="0" presId="urn:microsoft.com/office/officeart/2018/5/layout/IconCircleLabelList#3"/>
    <dgm:cxn modelId="{EE3B8E28-47BD-4E2E-8E93-6D5486304926}" type="presParOf" srcId="{6FEEE7F5-7FDD-4E24-8BE9-3AB6DADBBB45}" destId="{0BB2A566-E32B-45CC-A6D6-03FA2A938119}" srcOrd="3" destOrd="0" presId="urn:microsoft.com/office/officeart/2018/5/layout/IconCircleLabelLis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C98EF3-1CC7-467A-97F2-238F1786A2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14DEB-A48F-4152-9362-CDB1DEA6CE45}">
      <dgm:prSet/>
      <dgm:spPr/>
      <dgm:t>
        <a:bodyPr/>
        <a:lstStyle/>
        <a:p>
          <a:pPr>
            <a:defRPr b="1"/>
          </a:pPr>
          <a:r>
            <a:rPr lang="en-US"/>
            <a:t>Basic:</a:t>
          </a:r>
        </a:p>
      </dgm:t>
    </dgm:pt>
    <dgm:pt modelId="{8D5F9571-A6B4-440A-AC85-0263A03188FC}" type="parTrans" cxnId="{C52C673D-7377-4410-A8D7-1F31A8E515D9}">
      <dgm:prSet/>
      <dgm:spPr/>
      <dgm:t>
        <a:bodyPr/>
        <a:lstStyle/>
        <a:p>
          <a:endParaRPr lang="en-US"/>
        </a:p>
      </dgm:t>
    </dgm:pt>
    <dgm:pt modelId="{0841DD49-2501-46FE-84BE-8A312E5E6B22}" type="sibTrans" cxnId="{C52C673D-7377-4410-A8D7-1F31A8E515D9}">
      <dgm:prSet/>
      <dgm:spPr/>
      <dgm:t>
        <a:bodyPr/>
        <a:lstStyle/>
        <a:p>
          <a:endParaRPr lang="en-US"/>
        </a:p>
      </dgm:t>
    </dgm:pt>
    <dgm:pt modelId="{6D9BC27C-CF50-477C-BD70-2047623D6ED8}">
      <dgm:prSet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Color (Grayscale, Sepia, Sketch, Inversion)</a:t>
          </a:r>
          <a:endParaRPr lang="en-US"/>
        </a:p>
      </dgm:t>
    </dgm:pt>
    <dgm:pt modelId="{4EE1AB1C-830F-452B-AC75-7D487F2F8E24}" type="parTrans" cxnId="{EC606719-9950-47EF-B19D-457DB5EBDC7F}">
      <dgm:prSet/>
      <dgm:spPr/>
      <dgm:t>
        <a:bodyPr/>
        <a:lstStyle/>
        <a:p>
          <a:endParaRPr lang="en-US"/>
        </a:p>
      </dgm:t>
    </dgm:pt>
    <dgm:pt modelId="{1A324E4A-6EE0-461F-8043-3046D75C3F42}" type="sibTrans" cxnId="{EC606719-9950-47EF-B19D-457DB5EBDC7F}">
      <dgm:prSet/>
      <dgm:spPr/>
      <dgm:t>
        <a:bodyPr/>
        <a:lstStyle/>
        <a:p>
          <a:endParaRPr lang="en-US"/>
        </a:p>
      </dgm:t>
    </dgm:pt>
    <dgm:pt modelId="{5ED02D4B-1AB0-4DEF-AE53-34D38357A073}">
      <dgm:prSet phldr="0"/>
      <dgm:spPr/>
      <dgm:t>
        <a:bodyPr/>
        <a:lstStyle/>
        <a:p>
          <a:pPr rtl="0"/>
          <a:r>
            <a:rPr lang="en-US">
              <a:latin typeface="Tw Cen MT" panose="020F0302020204030204"/>
            </a:rPr>
            <a:t>Rotation (Left, Right)</a:t>
          </a:r>
          <a:endParaRPr lang="en-US"/>
        </a:p>
      </dgm:t>
    </dgm:pt>
    <dgm:pt modelId="{E9D27C17-175E-425E-B9A4-792EA3B5F5E4}" type="parTrans" cxnId="{BD4753FC-60CC-4C83-BE21-605D2F803DB3}">
      <dgm:prSet/>
      <dgm:spPr/>
      <dgm:t>
        <a:bodyPr/>
        <a:lstStyle/>
        <a:p>
          <a:endParaRPr lang="en-US"/>
        </a:p>
      </dgm:t>
    </dgm:pt>
    <dgm:pt modelId="{FF1106F4-A87D-4F62-99E2-910A4889EA8D}" type="sibTrans" cxnId="{BD4753FC-60CC-4C83-BE21-605D2F803DB3}">
      <dgm:prSet/>
      <dgm:spPr/>
      <dgm:t>
        <a:bodyPr/>
        <a:lstStyle/>
        <a:p>
          <a:endParaRPr lang="en-US"/>
        </a:p>
      </dgm:t>
    </dgm:pt>
    <dgm:pt modelId="{9D3232F3-8BD8-4C04-B812-7DDBD02060F9}">
      <dgm:prSet/>
      <dgm:spPr/>
      <dgm:t>
        <a:bodyPr/>
        <a:lstStyle/>
        <a:p>
          <a:pPr>
            <a:defRPr b="1"/>
          </a:pPr>
          <a:r>
            <a:rPr lang="en-US"/>
            <a:t>Advanced:</a:t>
          </a:r>
        </a:p>
      </dgm:t>
    </dgm:pt>
    <dgm:pt modelId="{8239E65C-96EC-4E7C-9C9E-16241B4C4C10}" type="parTrans" cxnId="{8F397383-27B5-4C8C-B012-EF8A81F21EDD}">
      <dgm:prSet/>
      <dgm:spPr/>
      <dgm:t>
        <a:bodyPr/>
        <a:lstStyle/>
        <a:p>
          <a:endParaRPr lang="en-US"/>
        </a:p>
      </dgm:t>
    </dgm:pt>
    <dgm:pt modelId="{5289B390-F7BA-4CEC-B1C1-610766113207}" type="sibTrans" cxnId="{8F397383-27B5-4C8C-B012-EF8A81F21EDD}">
      <dgm:prSet/>
      <dgm:spPr/>
      <dgm:t>
        <a:bodyPr/>
        <a:lstStyle/>
        <a:p>
          <a:endParaRPr lang="en-US"/>
        </a:p>
      </dgm:t>
    </dgm:pt>
    <dgm:pt modelId="{BEFAE048-209A-4DB5-BA74-F226F256925F}">
      <dgm:prSet/>
      <dgm:spPr/>
      <dgm:t>
        <a:bodyPr/>
        <a:lstStyle/>
        <a:p>
          <a:pPr rtl="0"/>
          <a:r>
            <a:rPr lang="en-US"/>
            <a:t>Blur</a:t>
          </a:r>
          <a:r>
            <a:rPr lang="en-US">
              <a:latin typeface="Tw Cen MT" panose="020F0302020204030204"/>
            </a:rPr>
            <a:t> (Box Blur)</a:t>
          </a:r>
          <a:endParaRPr lang="en-US"/>
        </a:p>
      </dgm:t>
    </dgm:pt>
    <dgm:pt modelId="{1F9C1B71-14E7-4D9E-8F6C-46E28CF2B9CB}" type="parTrans" cxnId="{6D862826-F9E6-488A-9872-52AE214DAA5B}">
      <dgm:prSet/>
      <dgm:spPr/>
      <dgm:t>
        <a:bodyPr/>
        <a:lstStyle/>
        <a:p>
          <a:endParaRPr lang="en-US"/>
        </a:p>
      </dgm:t>
    </dgm:pt>
    <dgm:pt modelId="{B5F59BFA-438D-4FDB-9FE4-9F85A9D06E9A}" type="sibTrans" cxnId="{6D862826-F9E6-488A-9872-52AE214DAA5B}">
      <dgm:prSet/>
      <dgm:spPr/>
      <dgm:t>
        <a:bodyPr/>
        <a:lstStyle/>
        <a:p>
          <a:endParaRPr lang="en-US"/>
        </a:p>
      </dgm:t>
    </dgm:pt>
    <dgm:pt modelId="{62F7B788-98C8-4A1D-AA32-98F9DB203ED4}">
      <dgm:prSet/>
      <dgm:spPr/>
      <dgm:t>
        <a:bodyPr/>
        <a:lstStyle/>
        <a:p>
          <a:pPr rtl="0"/>
          <a:r>
            <a:rPr lang="en-US"/>
            <a:t>Edges</a:t>
          </a:r>
          <a:r>
            <a:rPr lang="en-US">
              <a:latin typeface="Tw Cen MT" panose="020F0302020204030204"/>
            </a:rPr>
            <a:t> (Sobel Algorithm)</a:t>
          </a:r>
          <a:endParaRPr lang="en-US"/>
        </a:p>
      </dgm:t>
    </dgm:pt>
    <dgm:pt modelId="{D6D6CD79-869A-4EEA-BB89-C4909C84BAC5}" type="parTrans" cxnId="{FFDDEC30-E29A-450E-8249-5102D26CC402}">
      <dgm:prSet/>
      <dgm:spPr/>
      <dgm:t>
        <a:bodyPr/>
        <a:lstStyle/>
        <a:p>
          <a:endParaRPr lang="en-US"/>
        </a:p>
      </dgm:t>
    </dgm:pt>
    <dgm:pt modelId="{6B0376C5-C8F0-4A8A-BF78-E06A34B28564}" type="sibTrans" cxnId="{FFDDEC30-E29A-450E-8249-5102D26CC402}">
      <dgm:prSet/>
      <dgm:spPr/>
      <dgm:t>
        <a:bodyPr/>
        <a:lstStyle/>
        <a:p>
          <a:endParaRPr lang="en-US"/>
        </a:p>
      </dgm:t>
    </dgm:pt>
    <dgm:pt modelId="{34323E89-838A-482A-9302-0A462E9DFEBD}">
      <dgm:prSet phldr="0"/>
      <dgm:spPr/>
      <dgm:t>
        <a:bodyPr/>
        <a:lstStyle/>
        <a:p>
          <a:pPr rtl="0">
            <a:defRPr b="1"/>
          </a:pPr>
          <a:r>
            <a:rPr lang="en-US" b="0">
              <a:latin typeface="Tw Cen MT" panose="020F0302020204030204"/>
            </a:rPr>
            <a:t>Reflection (Mirror, Water)</a:t>
          </a:r>
        </a:p>
      </dgm:t>
    </dgm:pt>
    <dgm:pt modelId="{8376192E-1A52-453A-B785-3AB54C3848AB}" type="parTrans" cxnId="{0611316C-6C3F-4CF3-9A31-416F9C2D66AB}">
      <dgm:prSet/>
      <dgm:spPr/>
    </dgm:pt>
    <dgm:pt modelId="{04EE4C4F-1DD8-4637-B654-9011A2414260}" type="sibTrans" cxnId="{0611316C-6C3F-4CF3-9A31-416F9C2D66AB}">
      <dgm:prSet/>
      <dgm:spPr/>
    </dgm:pt>
    <dgm:pt modelId="{012478B9-84EC-47FC-8871-F7BF4A336176}" type="pres">
      <dgm:prSet presAssocID="{E1C98EF3-1CC7-467A-97F2-238F1786A208}" presName="linearFlow" presStyleCnt="0">
        <dgm:presLayoutVars>
          <dgm:dir/>
          <dgm:animLvl val="lvl"/>
          <dgm:resizeHandles val="exact"/>
        </dgm:presLayoutVars>
      </dgm:prSet>
      <dgm:spPr/>
    </dgm:pt>
    <dgm:pt modelId="{37BDFFA2-BF70-44DC-825D-9E529186E4FD}" type="pres">
      <dgm:prSet presAssocID="{8C314DEB-A48F-4152-9362-CDB1DEA6CE45}" presName="composite" presStyleCnt="0"/>
      <dgm:spPr/>
    </dgm:pt>
    <dgm:pt modelId="{9ECD0E8F-5D97-4938-81FC-18E3FE1AE6C1}" type="pres">
      <dgm:prSet presAssocID="{8C314DEB-A48F-4152-9362-CDB1DEA6CE4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EECA3DE-507B-43AE-9706-F884CDAE0CA4}" type="pres">
      <dgm:prSet presAssocID="{8C314DEB-A48F-4152-9362-CDB1DEA6CE45}" presName="descendantText" presStyleLbl="alignAcc1" presStyleIdx="0" presStyleCnt="2">
        <dgm:presLayoutVars>
          <dgm:bulletEnabled val="1"/>
        </dgm:presLayoutVars>
      </dgm:prSet>
      <dgm:spPr/>
    </dgm:pt>
    <dgm:pt modelId="{3CE71F2E-CE29-4C06-B207-63C011592640}" type="pres">
      <dgm:prSet presAssocID="{0841DD49-2501-46FE-84BE-8A312E5E6B22}" presName="sp" presStyleCnt="0"/>
      <dgm:spPr/>
    </dgm:pt>
    <dgm:pt modelId="{5ABA0BA8-A852-489B-AB0C-F470A0CFBBB7}" type="pres">
      <dgm:prSet presAssocID="{9D3232F3-8BD8-4C04-B812-7DDBD02060F9}" presName="composite" presStyleCnt="0"/>
      <dgm:spPr/>
    </dgm:pt>
    <dgm:pt modelId="{0B9F26B6-DFDD-487F-AA41-5757361525C9}" type="pres">
      <dgm:prSet presAssocID="{9D3232F3-8BD8-4C04-B812-7DDBD02060F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9EDC3D5-E41D-486D-97AE-7B00EFCCEA98}" type="pres">
      <dgm:prSet presAssocID="{9D3232F3-8BD8-4C04-B812-7DDBD02060F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EC606719-9950-47EF-B19D-457DB5EBDC7F}" srcId="{8C314DEB-A48F-4152-9362-CDB1DEA6CE45}" destId="{6D9BC27C-CF50-477C-BD70-2047623D6ED8}" srcOrd="0" destOrd="0" parTransId="{4EE1AB1C-830F-452B-AC75-7D487F2F8E24}" sibTransId="{1A324E4A-6EE0-461F-8043-3046D75C3F42}"/>
    <dgm:cxn modelId="{6D862826-F9E6-488A-9872-52AE214DAA5B}" srcId="{9D3232F3-8BD8-4C04-B812-7DDBD02060F9}" destId="{BEFAE048-209A-4DB5-BA74-F226F256925F}" srcOrd="0" destOrd="0" parTransId="{1F9C1B71-14E7-4D9E-8F6C-46E28CF2B9CB}" sibTransId="{B5F59BFA-438D-4FDB-9FE4-9F85A9D06E9A}"/>
    <dgm:cxn modelId="{DE7CF527-F7EA-4A54-94C0-B1105B7A4591}" type="presOf" srcId="{E1C98EF3-1CC7-467A-97F2-238F1786A208}" destId="{012478B9-84EC-47FC-8871-F7BF4A336176}" srcOrd="0" destOrd="0" presId="urn:microsoft.com/office/officeart/2005/8/layout/chevron2"/>
    <dgm:cxn modelId="{FFDDEC30-E29A-450E-8249-5102D26CC402}" srcId="{9D3232F3-8BD8-4C04-B812-7DDBD02060F9}" destId="{62F7B788-98C8-4A1D-AA32-98F9DB203ED4}" srcOrd="1" destOrd="0" parTransId="{D6D6CD79-869A-4EEA-BB89-C4909C84BAC5}" sibTransId="{6B0376C5-C8F0-4A8A-BF78-E06A34B28564}"/>
    <dgm:cxn modelId="{C52C673D-7377-4410-A8D7-1F31A8E515D9}" srcId="{E1C98EF3-1CC7-467A-97F2-238F1786A208}" destId="{8C314DEB-A48F-4152-9362-CDB1DEA6CE45}" srcOrd="0" destOrd="0" parTransId="{8D5F9571-A6B4-440A-AC85-0263A03188FC}" sibTransId="{0841DD49-2501-46FE-84BE-8A312E5E6B22}"/>
    <dgm:cxn modelId="{5ED60B6C-C9C2-404E-BE82-8159F1F3EB4A}" type="presOf" srcId="{34323E89-838A-482A-9302-0A462E9DFEBD}" destId="{6EECA3DE-507B-43AE-9706-F884CDAE0CA4}" srcOrd="0" destOrd="2" presId="urn:microsoft.com/office/officeart/2005/8/layout/chevron2"/>
    <dgm:cxn modelId="{0611316C-6C3F-4CF3-9A31-416F9C2D66AB}" srcId="{8C314DEB-A48F-4152-9362-CDB1DEA6CE45}" destId="{34323E89-838A-482A-9302-0A462E9DFEBD}" srcOrd="2" destOrd="0" parTransId="{8376192E-1A52-453A-B785-3AB54C3848AB}" sibTransId="{04EE4C4F-1DD8-4637-B654-9011A2414260}"/>
    <dgm:cxn modelId="{22F46B6C-7674-4967-AADF-B49DEF6B6FAD}" type="presOf" srcId="{5ED02D4B-1AB0-4DEF-AE53-34D38357A073}" destId="{6EECA3DE-507B-43AE-9706-F884CDAE0CA4}" srcOrd="0" destOrd="1" presId="urn:microsoft.com/office/officeart/2005/8/layout/chevron2"/>
    <dgm:cxn modelId="{257A8781-DFBD-4F94-898E-181815466A94}" type="presOf" srcId="{8C314DEB-A48F-4152-9362-CDB1DEA6CE45}" destId="{9ECD0E8F-5D97-4938-81FC-18E3FE1AE6C1}" srcOrd="0" destOrd="0" presId="urn:microsoft.com/office/officeart/2005/8/layout/chevron2"/>
    <dgm:cxn modelId="{2D3ADA81-FBFA-43BB-BD2C-F5B9C1615D98}" type="presOf" srcId="{6D9BC27C-CF50-477C-BD70-2047623D6ED8}" destId="{6EECA3DE-507B-43AE-9706-F884CDAE0CA4}" srcOrd="0" destOrd="0" presId="urn:microsoft.com/office/officeart/2005/8/layout/chevron2"/>
    <dgm:cxn modelId="{8F397383-27B5-4C8C-B012-EF8A81F21EDD}" srcId="{E1C98EF3-1CC7-467A-97F2-238F1786A208}" destId="{9D3232F3-8BD8-4C04-B812-7DDBD02060F9}" srcOrd="1" destOrd="0" parTransId="{8239E65C-96EC-4E7C-9C9E-16241B4C4C10}" sibTransId="{5289B390-F7BA-4CEC-B1C1-610766113207}"/>
    <dgm:cxn modelId="{D44EDF96-640F-48FF-85B3-FC8C9D8F164F}" type="presOf" srcId="{9D3232F3-8BD8-4C04-B812-7DDBD02060F9}" destId="{0B9F26B6-DFDD-487F-AA41-5757361525C9}" srcOrd="0" destOrd="0" presId="urn:microsoft.com/office/officeart/2005/8/layout/chevron2"/>
    <dgm:cxn modelId="{C4ED4F97-7B90-45C4-8F2F-8FED37D7B675}" type="presOf" srcId="{BEFAE048-209A-4DB5-BA74-F226F256925F}" destId="{C9EDC3D5-E41D-486D-97AE-7B00EFCCEA98}" srcOrd="0" destOrd="0" presId="urn:microsoft.com/office/officeart/2005/8/layout/chevron2"/>
    <dgm:cxn modelId="{BD4753FC-60CC-4C83-BE21-605D2F803DB3}" srcId="{8C314DEB-A48F-4152-9362-CDB1DEA6CE45}" destId="{5ED02D4B-1AB0-4DEF-AE53-34D38357A073}" srcOrd="1" destOrd="0" parTransId="{E9D27C17-175E-425E-B9A4-792EA3B5F5E4}" sibTransId="{FF1106F4-A87D-4F62-99E2-910A4889EA8D}"/>
    <dgm:cxn modelId="{9E2C1FFD-6BE6-456F-B033-4E5B02705869}" type="presOf" srcId="{62F7B788-98C8-4A1D-AA32-98F9DB203ED4}" destId="{C9EDC3D5-E41D-486D-97AE-7B00EFCCEA98}" srcOrd="0" destOrd="1" presId="urn:microsoft.com/office/officeart/2005/8/layout/chevron2"/>
    <dgm:cxn modelId="{746F5617-7576-44A6-8BE6-0D441BAD015A}" type="presParOf" srcId="{012478B9-84EC-47FC-8871-F7BF4A336176}" destId="{37BDFFA2-BF70-44DC-825D-9E529186E4FD}" srcOrd="0" destOrd="0" presId="urn:microsoft.com/office/officeart/2005/8/layout/chevron2"/>
    <dgm:cxn modelId="{321A5E92-AA2A-469F-8DDC-51D0BF75459A}" type="presParOf" srcId="{37BDFFA2-BF70-44DC-825D-9E529186E4FD}" destId="{9ECD0E8F-5D97-4938-81FC-18E3FE1AE6C1}" srcOrd="0" destOrd="0" presId="urn:microsoft.com/office/officeart/2005/8/layout/chevron2"/>
    <dgm:cxn modelId="{B4DBAA2F-859B-4B82-AF99-7363375732B5}" type="presParOf" srcId="{37BDFFA2-BF70-44DC-825D-9E529186E4FD}" destId="{6EECA3DE-507B-43AE-9706-F884CDAE0CA4}" srcOrd="1" destOrd="0" presId="urn:microsoft.com/office/officeart/2005/8/layout/chevron2"/>
    <dgm:cxn modelId="{7EDE34DD-9550-4FA9-83D5-A362557FC58B}" type="presParOf" srcId="{012478B9-84EC-47FC-8871-F7BF4A336176}" destId="{3CE71F2E-CE29-4C06-B207-63C011592640}" srcOrd="1" destOrd="0" presId="urn:microsoft.com/office/officeart/2005/8/layout/chevron2"/>
    <dgm:cxn modelId="{04663993-8448-4A19-92C7-8C078736CF40}" type="presParOf" srcId="{012478B9-84EC-47FC-8871-F7BF4A336176}" destId="{5ABA0BA8-A852-489B-AB0C-F470A0CFBBB7}" srcOrd="2" destOrd="0" presId="urn:microsoft.com/office/officeart/2005/8/layout/chevron2"/>
    <dgm:cxn modelId="{C4ECD40D-C8C9-4E33-AE25-50830C9BA9A0}" type="presParOf" srcId="{5ABA0BA8-A852-489B-AB0C-F470A0CFBBB7}" destId="{0B9F26B6-DFDD-487F-AA41-5757361525C9}" srcOrd="0" destOrd="0" presId="urn:microsoft.com/office/officeart/2005/8/layout/chevron2"/>
    <dgm:cxn modelId="{82526D7A-59E6-4F40-96BD-00619F944EFC}" type="presParOf" srcId="{5ABA0BA8-A852-489B-AB0C-F470A0CFBBB7}" destId="{C9EDC3D5-E41D-486D-97AE-7B00EFCCEA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FB6E52-FD81-4A26-95CE-4CFE13B0CE2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#2" csCatId="colorful" phldr="1"/>
      <dgm:spPr/>
      <dgm:t>
        <a:bodyPr/>
        <a:lstStyle/>
        <a:p>
          <a:endParaRPr lang="en-US"/>
        </a:p>
      </dgm:t>
    </dgm:pt>
    <dgm:pt modelId="{88A7E9E9-16E0-453F-8111-4D8AE97F5362}">
      <dgm:prSet/>
      <dgm:spPr/>
      <dgm:t>
        <a:bodyPr/>
        <a:lstStyle/>
        <a:p>
          <a:pPr rtl="0">
            <a:defRPr cap="all"/>
          </a:pPr>
          <a:r>
            <a:rPr lang="en-US">
              <a:latin typeface="Tw Cen MT" panose="020F0302020204030204"/>
            </a:rPr>
            <a:t>Basic Terminal Application</a:t>
          </a:r>
          <a:endParaRPr lang="en-US"/>
        </a:p>
      </dgm:t>
    </dgm:pt>
    <dgm:pt modelId="{AF632D74-F342-4A43-A62A-717D784294CF}" type="parTrans" cxnId="{E17C151B-88AD-49A3-B45E-7B305C3B5C35}">
      <dgm:prSet/>
      <dgm:spPr/>
      <dgm:t>
        <a:bodyPr/>
        <a:lstStyle/>
        <a:p>
          <a:endParaRPr lang="en-US"/>
        </a:p>
      </dgm:t>
    </dgm:pt>
    <dgm:pt modelId="{6FB0D464-22B8-4557-998C-8EC7FC93539A}" type="sibTrans" cxnId="{E17C151B-88AD-49A3-B45E-7B305C3B5C35}">
      <dgm:prSet/>
      <dgm:spPr/>
      <dgm:t>
        <a:bodyPr/>
        <a:lstStyle/>
        <a:p>
          <a:endParaRPr lang="en-US"/>
        </a:p>
      </dgm:t>
    </dgm:pt>
    <dgm:pt modelId="{14DD838A-D5C4-421A-ABBB-C7BA63186501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Tw Cen MT" panose="020F0302020204030204"/>
            </a:rPr>
            <a:t>Filters taken as Command-Line Arguments</a:t>
          </a:r>
          <a:endParaRPr lang="en-US"/>
        </a:p>
      </dgm:t>
    </dgm:pt>
    <dgm:pt modelId="{5FB649BC-CF0F-4B81-817E-B196D71D9D56}" type="parTrans" cxnId="{19BC5ED0-D4D9-48F6-BFBB-AA4661B1A4CA}">
      <dgm:prSet/>
      <dgm:spPr/>
      <dgm:t>
        <a:bodyPr/>
        <a:lstStyle/>
        <a:p>
          <a:endParaRPr lang="en-US"/>
        </a:p>
      </dgm:t>
    </dgm:pt>
    <dgm:pt modelId="{1BE2A003-3C69-49E0-B9BC-17A49764D21D}" type="sibTrans" cxnId="{19BC5ED0-D4D9-48F6-BFBB-AA4661B1A4CA}">
      <dgm:prSet/>
      <dgm:spPr/>
      <dgm:t>
        <a:bodyPr/>
        <a:lstStyle/>
        <a:p>
          <a:endParaRPr lang="en-US"/>
        </a:p>
      </dgm:t>
    </dgm:pt>
    <dgm:pt modelId="{197E09AD-D308-426C-B2AD-7C721FE9D6D2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Tw Cen MT" panose="020F0302020204030204"/>
            </a:rPr>
            <a:t>OpenCV, </a:t>
          </a:r>
          <a:r>
            <a:rPr lang="en-US" err="1">
              <a:latin typeface="Tw Cen MT" panose="020F0302020204030204"/>
            </a:rPr>
            <a:t>Numpy</a:t>
          </a:r>
          <a:r>
            <a:rPr lang="en-US">
              <a:latin typeface="Tw Cen MT" panose="020F0302020204030204"/>
            </a:rPr>
            <a:t> are used</a:t>
          </a:r>
          <a:endParaRPr lang="en-US"/>
        </a:p>
      </dgm:t>
    </dgm:pt>
    <dgm:pt modelId="{AD1E5500-B926-4E1B-B810-740C6CDB1EB1}" type="parTrans" cxnId="{0E1670EE-7198-4C13-BC9D-76E6964C2C22}">
      <dgm:prSet/>
      <dgm:spPr/>
      <dgm:t>
        <a:bodyPr/>
        <a:lstStyle/>
        <a:p>
          <a:endParaRPr lang="en-US"/>
        </a:p>
      </dgm:t>
    </dgm:pt>
    <dgm:pt modelId="{D4AC526E-ABC2-4886-A99F-8E35148016D2}" type="sibTrans" cxnId="{0E1670EE-7198-4C13-BC9D-76E6964C2C22}">
      <dgm:prSet/>
      <dgm:spPr/>
      <dgm:t>
        <a:bodyPr/>
        <a:lstStyle/>
        <a:p>
          <a:endParaRPr lang="en-US"/>
        </a:p>
      </dgm:t>
    </dgm:pt>
    <dgm:pt modelId="{C250D769-C6F3-4294-88FB-7078305EB176}">
      <dgm:prSet/>
      <dgm:spPr/>
      <dgm:t>
        <a:bodyPr/>
        <a:lstStyle/>
        <a:p>
          <a:pPr>
            <a:defRPr cap="all"/>
          </a:pPr>
          <a:r>
            <a:rPr lang="en-US"/>
            <a:t>Python</a:t>
          </a:r>
        </a:p>
      </dgm:t>
    </dgm:pt>
    <dgm:pt modelId="{5DBF5B7D-253F-4751-8985-459514D0E359}" type="parTrans" cxnId="{08985A12-A380-4AC7-91F1-6ACE7AB6E19A}">
      <dgm:prSet/>
      <dgm:spPr/>
      <dgm:t>
        <a:bodyPr/>
        <a:lstStyle/>
        <a:p>
          <a:endParaRPr lang="en-US"/>
        </a:p>
      </dgm:t>
    </dgm:pt>
    <dgm:pt modelId="{C6865B4C-04A9-4933-B884-054FE03D23B4}" type="sibTrans" cxnId="{08985A12-A380-4AC7-91F1-6ACE7AB6E19A}">
      <dgm:prSet/>
      <dgm:spPr/>
      <dgm:t>
        <a:bodyPr/>
        <a:lstStyle/>
        <a:p>
          <a:endParaRPr lang="en-US"/>
        </a:p>
      </dgm:t>
    </dgm:pt>
    <dgm:pt modelId="{88F79CD8-286B-4CBA-A6F3-149A2DE9A6CE}" type="pres">
      <dgm:prSet presAssocID="{39FB6E52-FD81-4A26-95CE-4CFE13B0CE26}" presName="root" presStyleCnt="0">
        <dgm:presLayoutVars>
          <dgm:dir/>
          <dgm:resizeHandles val="exact"/>
        </dgm:presLayoutVars>
      </dgm:prSet>
      <dgm:spPr/>
    </dgm:pt>
    <dgm:pt modelId="{2D616BE2-E288-40E1-A4B8-3EBCF77B9B10}" type="pres">
      <dgm:prSet presAssocID="{88A7E9E9-16E0-453F-8111-4D8AE97F5362}" presName="compNode" presStyleCnt="0"/>
      <dgm:spPr/>
    </dgm:pt>
    <dgm:pt modelId="{B4100836-91F9-47C3-A6E8-C89A760B9F6D}" type="pres">
      <dgm:prSet presAssocID="{88A7E9E9-16E0-453F-8111-4D8AE97F536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3216568-39DF-432B-80BE-F28C659C5521}" type="pres">
      <dgm:prSet presAssocID="{88A7E9E9-16E0-453F-8111-4D8AE97F53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D6052A3-1AC4-477D-9467-EDC4CAAFA4BA}" type="pres">
      <dgm:prSet presAssocID="{88A7E9E9-16E0-453F-8111-4D8AE97F5362}" presName="spaceRect" presStyleCnt="0"/>
      <dgm:spPr/>
    </dgm:pt>
    <dgm:pt modelId="{94F4653C-C971-40B5-BD9A-D2CA41B10656}" type="pres">
      <dgm:prSet presAssocID="{88A7E9E9-16E0-453F-8111-4D8AE97F5362}" presName="textRect" presStyleLbl="revTx" presStyleIdx="0" presStyleCnt="4">
        <dgm:presLayoutVars>
          <dgm:chMax val="1"/>
          <dgm:chPref val="1"/>
        </dgm:presLayoutVars>
      </dgm:prSet>
      <dgm:spPr/>
    </dgm:pt>
    <dgm:pt modelId="{D2F334BC-265F-4391-AA22-7A4DBBAF5523}" type="pres">
      <dgm:prSet presAssocID="{6FB0D464-22B8-4557-998C-8EC7FC93539A}" presName="sibTrans" presStyleCnt="0"/>
      <dgm:spPr/>
    </dgm:pt>
    <dgm:pt modelId="{B69C5419-0849-43EC-A8D2-436A096E12C2}" type="pres">
      <dgm:prSet presAssocID="{14DD838A-D5C4-421A-ABBB-C7BA63186501}" presName="compNode" presStyleCnt="0"/>
      <dgm:spPr/>
    </dgm:pt>
    <dgm:pt modelId="{E2C0F7BC-C83F-4BB8-B113-037C63EB362E}" type="pres">
      <dgm:prSet presAssocID="{14DD838A-D5C4-421A-ABBB-C7BA6318650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BC64FE-BE7B-4EE9-94FF-66CC57914F35}" type="pres">
      <dgm:prSet presAssocID="{14DD838A-D5C4-421A-ABBB-C7BA631865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9A63CD-C542-4809-9C8B-9B12FB392B3E}" type="pres">
      <dgm:prSet presAssocID="{14DD838A-D5C4-421A-ABBB-C7BA63186501}" presName="spaceRect" presStyleCnt="0"/>
      <dgm:spPr/>
    </dgm:pt>
    <dgm:pt modelId="{FA0592AB-591B-4B92-94E5-FD98FB6CE90D}" type="pres">
      <dgm:prSet presAssocID="{14DD838A-D5C4-421A-ABBB-C7BA63186501}" presName="textRect" presStyleLbl="revTx" presStyleIdx="1" presStyleCnt="4">
        <dgm:presLayoutVars>
          <dgm:chMax val="1"/>
          <dgm:chPref val="1"/>
        </dgm:presLayoutVars>
      </dgm:prSet>
      <dgm:spPr/>
    </dgm:pt>
    <dgm:pt modelId="{BFE47F50-E231-4B05-8C0C-CFA816E361D2}" type="pres">
      <dgm:prSet presAssocID="{1BE2A003-3C69-49E0-B9BC-17A49764D21D}" presName="sibTrans" presStyleCnt="0"/>
      <dgm:spPr/>
    </dgm:pt>
    <dgm:pt modelId="{2AF894ED-7AD0-45CB-9723-536462CC04C9}" type="pres">
      <dgm:prSet presAssocID="{197E09AD-D308-426C-B2AD-7C721FE9D6D2}" presName="compNode" presStyleCnt="0"/>
      <dgm:spPr/>
    </dgm:pt>
    <dgm:pt modelId="{57E81A59-6ED9-4C64-AE2E-4404A08E9432}" type="pres">
      <dgm:prSet presAssocID="{197E09AD-D308-426C-B2AD-7C721FE9D6D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319039D-6F8B-4E25-9588-F2A5D8BACEFA}" type="pres">
      <dgm:prSet presAssocID="{197E09AD-D308-426C-B2AD-7C721FE9D6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84C9ADF-24A2-4ED3-8322-781C99DF7549}" type="pres">
      <dgm:prSet presAssocID="{197E09AD-D308-426C-B2AD-7C721FE9D6D2}" presName="spaceRect" presStyleCnt="0"/>
      <dgm:spPr/>
    </dgm:pt>
    <dgm:pt modelId="{4F0C2840-43F4-478D-ACC2-29ED7FE6E88E}" type="pres">
      <dgm:prSet presAssocID="{197E09AD-D308-426C-B2AD-7C721FE9D6D2}" presName="textRect" presStyleLbl="revTx" presStyleIdx="2" presStyleCnt="4">
        <dgm:presLayoutVars>
          <dgm:chMax val="1"/>
          <dgm:chPref val="1"/>
        </dgm:presLayoutVars>
      </dgm:prSet>
      <dgm:spPr/>
    </dgm:pt>
    <dgm:pt modelId="{B9A1868B-A2FF-4C69-B66E-6DAECF81960A}" type="pres">
      <dgm:prSet presAssocID="{D4AC526E-ABC2-4886-A99F-8E35148016D2}" presName="sibTrans" presStyleCnt="0"/>
      <dgm:spPr/>
    </dgm:pt>
    <dgm:pt modelId="{44B858B9-DDC2-4FB4-874E-158059351DFF}" type="pres">
      <dgm:prSet presAssocID="{C250D769-C6F3-4294-88FB-7078305EB176}" presName="compNode" presStyleCnt="0"/>
      <dgm:spPr/>
    </dgm:pt>
    <dgm:pt modelId="{3008149D-9DB8-44F0-AF66-368CD801E0B5}" type="pres">
      <dgm:prSet presAssocID="{C250D769-C6F3-4294-88FB-7078305EB17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659326F-F2EB-474A-85F1-1A491A507020}" type="pres">
      <dgm:prSet presAssocID="{C250D769-C6F3-4294-88FB-7078305EB1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961EE65-8908-464A-BF9A-B5A5D61E9B51}" type="pres">
      <dgm:prSet presAssocID="{C250D769-C6F3-4294-88FB-7078305EB176}" presName="spaceRect" presStyleCnt="0"/>
      <dgm:spPr/>
    </dgm:pt>
    <dgm:pt modelId="{246D8F05-B80D-4AE8-8C38-70B5F5E54A24}" type="pres">
      <dgm:prSet presAssocID="{C250D769-C6F3-4294-88FB-7078305EB1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ECD10-B193-4590-B801-3953A0900660}" type="presOf" srcId="{39FB6E52-FD81-4A26-95CE-4CFE13B0CE26}" destId="{88F79CD8-286B-4CBA-A6F3-149A2DE9A6CE}" srcOrd="0" destOrd="0" presId="urn:microsoft.com/office/officeart/2018/5/layout/IconLeafLabelList"/>
    <dgm:cxn modelId="{08985A12-A380-4AC7-91F1-6ACE7AB6E19A}" srcId="{39FB6E52-FD81-4A26-95CE-4CFE13B0CE26}" destId="{C250D769-C6F3-4294-88FB-7078305EB176}" srcOrd="3" destOrd="0" parTransId="{5DBF5B7D-253F-4751-8985-459514D0E359}" sibTransId="{C6865B4C-04A9-4933-B884-054FE03D23B4}"/>
    <dgm:cxn modelId="{E17C151B-88AD-49A3-B45E-7B305C3B5C35}" srcId="{39FB6E52-FD81-4A26-95CE-4CFE13B0CE26}" destId="{88A7E9E9-16E0-453F-8111-4D8AE97F5362}" srcOrd="0" destOrd="0" parTransId="{AF632D74-F342-4A43-A62A-717D784294CF}" sibTransId="{6FB0D464-22B8-4557-998C-8EC7FC93539A}"/>
    <dgm:cxn modelId="{AC64B542-49BE-460C-A675-4C7FBAECE468}" type="presOf" srcId="{C250D769-C6F3-4294-88FB-7078305EB176}" destId="{246D8F05-B80D-4AE8-8C38-70B5F5E54A24}" srcOrd="0" destOrd="0" presId="urn:microsoft.com/office/officeart/2018/5/layout/IconLeafLabelList"/>
    <dgm:cxn modelId="{73C1BFC5-B427-4E09-B849-7B362407AFDC}" type="presOf" srcId="{88A7E9E9-16E0-453F-8111-4D8AE97F5362}" destId="{94F4653C-C971-40B5-BD9A-D2CA41B10656}" srcOrd="0" destOrd="0" presId="urn:microsoft.com/office/officeart/2018/5/layout/IconLeafLabelList"/>
    <dgm:cxn modelId="{19BC5ED0-D4D9-48F6-BFBB-AA4661B1A4CA}" srcId="{39FB6E52-FD81-4A26-95CE-4CFE13B0CE26}" destId="{14DD838A-D5C4-421A-ABBB-C7BA63186501}" srcOrd="1" destOrd="0" parTransId="{5FB649BC-CF0F-4B81-817E-B196D71D9D56}" sibTransId="{1BE2A003-3C69-49E0-B9BC-17A49764D21D}"/>
    <dgm:cxn modelId="{015DB8DD-B682-45FA-876B-A100B99535B7}" type="presOf" srcId="{14DD838A-D5C4-421A-ABBB-C7BA63186501}" destId="{FA0592AB-591B-4B92-94E5-FD98FB6CE90D}" srcOrd="0" destOrd="0" presId="urn:microsoft.com/office/officeart/2018/5/layout/IconLeafLabelList"/>
    <dgm:cxn modelId="{0E1670EE-7198-4C13-BC9D-76E6964C2C22}" srcId="{39FB6E52-FD81-4A26-95CE-4CFE13B0CE26}" destId="{197E09AD-D308-426C-B2AD-7C721FE9D6D2}" srcOrd="2" destOrd="0" parTransId="{AD1E5500-B926-4E1B-B810-740C6CDB1EB1}" sibTransId="{D4AC526E-ABC2-4886-A99F-8E35148016D2}"/>
    <dgm:cxn modelId="{7EF56CF7-27A6-4BF2-9E41-94069820A350}" type="presOf" srcId="{197E09AD-D308-426C-B2AD-7C721FE9D6D2}" destId="{4F0C2840-43F4-478D-ACC2-29ED7FE6E88E}" srcOrd="0" destOrd="0" presId="urn:microsoft.com/office/officeart/2018/5/layout/IconLeafLabelList"/>
    <dgm:cxn modelId="{58DED789-912D-4784-BE31-CF656F9E3270}" type="presParOf" srcId="{88F79CD8-286B-4CBA-A6F3-149A2DE9A6CE}" destId="{2D616BE2-E288-40E1-A4B8-3EBCF77B9B10}" srcOrd="0" destOrd="0" presId="urn:microsoft.com/office/officeart/2018/5/layout/IconLeafLabelList"/>
    <dgm:cxn modelId="{0EBE41C1-3A8E-4F0B-AEA6-F48AB565797F}" type="presParOf" srcId="{2D616BE2-E288-40E1-A4B8-3EBCF77B9B10}" destId="{B4100836-91F9-47C3-A6E8-C89A760B9F6D}" srcOrd="0" destOrd="0" presId="urn:microsoft.com/office/officeart/2018/5/layout/IconLeafLabelList"/>
    <dgm:cxn modelId="{D9C3EBBA-D83F-40E3-BE4C-0F8CB1ACDD01}" type="presParOf" srcId="{2D616BE2-E288-40E1-A4B8-3EBCF77B9B10}" destId="{83216568-39DF-432B-80BE-F28C659C5521}" srcOrd="1" destOrd="0" presId="urn:microsoft.com/office/officeart/2018/5/layout/IconLeafLabelList"/>
    <dgm:cxn modelId="{331BCDEE-00A1-4409-82DE-5902E60B7715}" type="presParOf" srcId="{2D616BE2-E288-40E1-A4B8-3EBCF77B9B10}" destId="{0D6052A3-1AC4-477D-9467-EDC4CAAFA4BA}" srcOrd="2" destOrd="0" presId="urn:microsoft.com/office/officeart/2018/5/layout/IconLeafLabelList"/>
    <dgm:cxn modelId="{39051F5A-4122-4096-B3BA-610AE303ADB6}" type="presParOf" srcId="{2D616BE2-E288-40E1-A4B8-3EBCF77B9B10}" destId="{94F4653C-C971-40B5-BD9A-D2CA41B10656}" srcOrd="3" destOrd="0" presId="urn:microsoft.com/office/officeart/2018/5/layout/IconLeafLabelList"/>
    <dgm:cxn modelId="{BD20F8BA-34B0-4E11-A152-26F9CF3F15F9}" type="presParOf" srcId="{88F79CD8-286B-4CBA-A6F3-149A2DE9A6CE}" destId="{D2F334BC-265F-4391-AA22-7A4DBBAF5523}" srcOrd="1" destOrd="0" presId="urn:microsoft.com/office/officeart/2018/5/layout/IconLeafLabelList"/>
    <dgm:cxn modelId="{289582CD-7E98-4022-9E5B-6C43AE908EA8}" type="presParOf" srcId="{88F79CD8-286B-4CBA-A6F3-149A2DE9A6CE}" destId="{B69C5419-0849-43EC-A8D2-436A096E12C2}" srcOrd="2" destOrd="0" presId="urn:microsoft.com/office/officeart/2018/5/layout/IconLeafLabelList"/>
    <dgm:cxn modelId="{F6BBF7FF-5FE0-4DB6-958C-C6584433BFB2}" type="presParOf" srcId="{B69C5419-0849-43EC-A8D2-436A096E12C2}" destId="{E2C0F7BC-C83F-4BB8-B113-037C63EB362E}" srcOrd="0" destOrd="0" presId="urn:microsoft.com/office/officeart/2018/5/layout/IconLeafLabelList"/>
    <dgm:cxn modelId="{42EF8660-C77A-4950-B5CF-CD5B4BEB4EA7}" type="presParOf" srcId="{B69C5419-0849-43EC-A8D2-436A096E12C2}" destId="{CCBC64FE-BE7B-4EE9-94FF-66CC57914F35}" srcOrd="1" destOrd="0" presId="urn:microsoft.com/office/officeart/2018/5/layout/IconLeafLabelList"/>
    <dgm:cxn modelId="{A78E72D4-E25A-459E-A070-E3836EF8D571}" type="presParOf" srcId="{B69C5419-0849-43EC-A8D2-436A096E12C2}" destId="{789A63CD-C542-4809-9C8B-9B12FB392B3E}" srcOrd="2" destOrd="0" presId="urn:microsoft.com/office/officeart/2018/5/layout/IconLeafLabelList"/>
    <dgm:cxn modelId="{164328BA-130B-4A96-B63E-3ECBB807494D}" type="presParOf" srcId="{B69C5419-0849-43EC-A8D2-436A096E12C2}" destId="{FA0592AB-591B-4B92-94E5-FD98FB6CE90D}" srcOrd="3" destOrd="0" presId="urn:microsoft.com/office/officeart/2018/5/layout/IconLeafLabelList"/>
    <dgm:cxn modelId="{BE3803D8-429D-4777-AF16-6AE558869A1E}" type="presParOf" srcId="{88F79CD8-286B-4CBA-A6F3-149A2DE9A6CE}" destId="{BFE47F50-E231-4B05-8C0C-CFA816E361D2}" srcOrd="3" destOrd="0" presId="urn:microsoft.com/office/officeart/2018/5/layout/IconLeafLabelList"/>
    <dgm:cxn modelId="{4C651111-A9C0-4ADB-BE31-07848D09729E}" type="presParOf" srcId="{88F79CD8-286B-4CBA-A6F3-149A2DE9A6CE}" destId="{2AF894ED-7AD0-45CB-9723-536462CC04C9}" srcOrd="4" destOrd="0" presId="urn:microsoft.com/office/officeart/2018/5/layout/IconLeafLabelList"/>
    <dgm:cxn modelId="{06005651-CA98-48A6-8DF6-10AA6DFEE8C0}" type="presParOf" srcId="{2AF894ED-7AD0-45CB-9723-536462CC04C9}" destId="{57E81A59-6ED9-4C64-AE2E-4404A08E9432}" srcOrd="0" destOrd="0" presId="urn:microsoft.com/office/officeart/2018/5/layout/IconLeafLabelList"/>
    <dgm:cxn modelId="{4E222306-29C0-4392-A8D7-A2B5D08C3DB5}" type="presParOf" srcId="{2AF894ED-7AD0-45CB-9723-536462CC04C9}" destId="{5319039D-6F8B-4E25-9588-F2A5D8BACEFA}" srcOrd="1" destOrd="0" presId="urn:microsoft.com/office/officeart/2018/5/layout/IconLeafLabelList"/>
    <dgm:cxn modelId="{90A9349F-42D2-4FDD-BD05-F67FADB572C1}" type="presParOf" srcId="{2AF894ED-7AD0-45CB-9723-536462CC04C9}" destId="{684C9ADF-24A2-4ED3-8322-781C99DF7549}" srcOrd="2" destOrd="0" presId="urn:microsoft.com/office/officeart/2018/5/layout/IconLeafLabelList"/>
    <dgm:cxn modelId="{6AC7EBBA-8A5E-4425-B92E-6427FC4BE4C7}" type="presParOf" srcId="{2AF894ED-7AD0-45CB-9723-536462CC04C9}" destId="{4F0C2840-43F4-478D-ACC2-29ED7FE6E88E}" srcOrd="3" destOrd="0" presId="urn:microsoft.com/office/officeart/2018/5/layout/IconLeafLabelList"/>
    <dgm:cxn modelId="{B238C5C7-399C-4FD1-A511-4DE0EDA92793}" type="presParOf" srcId="{88F79CD8-286B-4CBA-A6F3-149A2DE9A6CE}" destId="{B9A1868B-A2FF-4C69-B66E-6DAECF81960A}" srcOrd="5" destOrd="0" presId="urn:microsoft.com/office/officeart/2018/5/layout/IconLeafLabelList"/>
    <dgm:cxn modelId="{5B8AED62-FB64-4949-BD0F-87B2C20D3BE1}" type="presParOf" srcId="{88F79CD8-286B-4CBA-A6F3-149A2DE9A6CE}" destId="{44B858B9-DDC2-4FB4-874E-158059351DFF}" srcOrd="6" destOrd="0" presId="urn:microsoft.com/office/officeart/2018/5/layout/IconLeafLabelList"/>
    <dgm:cxn modelId="{01E547A2-4664-46EE-8272-519FA66BF6C7}" type="presParOf" srcId="{44B858B9-DDC2-4FB4-874E-158059351DFF}" destId="{3008149D-9DB8-44F0-AF66-368CD801E0B5}" srcOrd="0" destOrd="0" presId="urn:microsoft.com/office/officeart/2018/5/layout/IconLeafLabelList"/>
    <dgm:cxn modelId="{4E681FC1-7B0D-4981-AE81-5661CE196716}" type="presParOf" srcId="{44B858B9-DDC2-4FB4-874E-158059351DFF}" destId="{B659326F-F2EB-474A-85F1-1A491A507020}" srcOrd="1" destOrd="0" presId="urn:microsoft.com/office/officeart/2018/5/layout/IconLeafLabelList"/>
    <dgm:cxn modelId="{3BC57951-52A4-45ED-ABBD-3E7660A0B978}" type="presParOf" srcId="{44B858B9-DDC2-4FB4-874E-158059351DFF}" destId="{7961EE65-8908-464A-BF9A-B5A5D61E9B51}" srcOrd="2" destOrd="0" presId="urn:microsoft.com/office/officeart/2018/5/layout/IconLeafLabelList"/>
    <dgm:cxn modelId="{AC86239C-2525-4CCC-809D-B0CEA47E4BB1}" type="presParOf" srcId="{44B858B9-DDC2-4FB4-874E-158059351DFF}" destId="{246D8F05-B80D-4AE8-8C38-70B5F5E54A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CF5257-71E8-4FFB-A5CC-28921F170D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#3" csCatId="colorful" phldr="1"/>
      <dgm:spPr/>
      <dgm:t>
        <a:bodyPr/>
        <a:lstStyle/>
        <a:p>
          <a:endParaRPr lang="en-US"/>
        </a:p>
      </dgm:t>
    </dgm:pt>
    <dgm:pt modelId="{03F48CF5-2499-434A-9ECC-83704AAB70B5}">
      <dgm:prSet/>
      <dgm:spPr/>
      <dgm:t>
        <a:bodyPr/>
        <a:lstStyle/>
        <a:p>
          <a:pPr rtl="0">
            <a:defRPr cap="all"/>
          </a:pPr>
          <a:r>
            <a:rPr lang="en-US">
              <a:latin typeface="Tw Cen MT" panose="020F0302020204030204"/>
            </a:rPr>
            <a:t>Python Library</a:t>
          </a:r>
          <a:endParaRPr lang="en-US"/>
        </a:p>
      </dgm:t>
    </dgm:pt>
    <dgm:pt modelId="{FBD9EA72-9A4A-466E-A5FC-EB4FCCC3513A}" type="parTrans" cxnId="{344B0E69-3A7D-4A81-AC94-5AFE95725B82}">
      <dgm:prSet/>
      <dgm:spPr/>
      <dgm:t>
        <a:bodyPr/>
        <a:lstStyle/>
        <a:p>
          <a:endParaRPr lang="en-US"/>
        </a:p>
      </dgm:t>
    </dgm:pt>
    <dgm:pt modelId="{268B4102-EB1F-46E0-AF79-A003BA850351}" type="sibTrans" cxnId="{344B0E69-3A7D-4A81-AC94-5AFE95725B82}">
      <dgm:prSet/>
      <dgm:spPr/>
      <dgm:t>
        <a:bodyPr/>
        <a:lstStyle/>
        <a:p>
          <a:endParaRPr lang="en-US"/>
        </a:p>
      </dgm:t>
    </dgm:pt>
    <dgm:pt modelId="{6A407852-E4F0-4161-8618-A252BF94DC05}">
      <dgm:prSet phldr="0"/>
      <dgm:spPr/>
      <dgm:t>
        <a:bodyPr/>
        <a:lstStyle/>
        <a:p>
          <a:pPr rtl="0">
            <a:defRPr cap="all"/>
          </a:pPr>
          <a:r>
            <a:rPr lang="en-US">
              <a:latin typeface="Tw Cen MT" panose="020F0302020204030204"/>
            </a:rPr>
            <a:t>Classes within Classes</a:t>
          </a:r>
          <a:endParaRPr lang="en-US"/>
        </a:p>
      </dgm:t>
    </dgm:pt>
    <dgm:pt modelId="{20F44307-069F-4B8C-8238-ADE7D5E7610E}" type="parTrans" cxnId="{13B9BE2D-E916-466A-9738-93ACF3257668}">
      <dgm:prSet/>
      <dgm:spPr/>
      <dgm:t>
        <a:bodyPr/>
        <a:lstStyle/>
        <a:p>
          <a:endParaRPr lang="en-US"/>
        </a:p>
      </dgm:t>
    </dgm:pt>
    <dgm:pt modelId="{D9936204-DEEB-4D31-83CC-920CABFFC8C1}" type="sibTrans" cxnId="{13B9BE2D-E916-466A-9738-93ACF3257668}">
      <dgm:prSet/>
      <dgm:spPr/>
      <dgm:t>
        <a:bodyPr/>
        <a:lstStyle/>
        <a:p>
          <a:endParaRPr lang="en-US"/>
        </a:p>
      </dgm:t>
    </dgm:pt>
    <dgm:pt modelId="{FCAF4B6D-A79B-4FE0-A0BC-B8A0647EEDB4}">
      <dgm:prSet/>
      <dgm:spPr/>
      <dgm:t>
        <a:bodyPr/>
        <a:lstStyle/>
        <a:p>
          <a:pPr rtl="0">
            <a:defRPr cap="all"/>
          </a:pPr>
          <a:r>
            <a:rPr lang="en-US">
              <a:latin typeface="Tw Cen MT" panose="020F0302020204030204"/>
            </a:rPr>
            <a:t>Same functions as Terminal</a:t>
          </a:r>
          <a:endParaRPr lang="en-US"/>
        </a:p>
      </dgm:t>
    </dgm:pt>
    <dgm:pt modelId="{4CA479A4-6562-4CC4-8651-EBC958BB380F}" type="parTrans" cxnId="{E7A47983-2B29-4747-9B56-AEC02657519B}">
      <dgm:prSet/>
      <dgm:spPr/>
      <dgm:t>
        <a:bodyPr/>
        <a:lstStyle/>
        <a:p>
          <a:endParaRPr lang="en-US"/>
        </a:p>
      </dgm:t>
    </dgm:pt>
    <dgm:pt modelId="{E4036CEC-5C09-4980-93BF-B8FDD3D1CBE1}" type="sibTrans" cxnId="{E7A47983-2B29-4747-9B56-AEC02657519B}">
      <dgm:prSet/>
      <dgm:spPr/>
      <dgm:t>
        <a:bodyPr/>
        <a:lstStyle/>
        <a:p>
          <a:endParaRPr lang="en-US"/>
        </a:p>
      </dgm:t>
    </dgm:pt>
    <dgm:pt modelId="{9FCABD5D-05A2-4B7C-A400-44155A9BA48C}">
      <dgm:prSet/>
      <dgm:spPr/>
      <dgm:t>
        <a:bodyPr/>
        <a:lstStyle/>
        <a:p>
          <a:pPr rtl="0">
            <a:defRPr cap="all"/>
          </a:pPr>
          <a:r>
            <a:rPr lang="en-US"/>
            <a:t>Python</a:t>
          </a:r>
          <a:r>
            <a:rPr lang="en-US">
              <a:latin typeface="Tw Cen MT" panose="020F0302020204030204"/>
            </a:rPr>
            <a:t> (OpenCV, Numpy)</a:t>
          </a:r>
          <a:endParaRPr lang="en-US"/>
        </a:p>
      </dgm:t>
    </dgm:pt>
    <dgm:pt modelId="{42F614E7-A4E3-47AA-8B9A-A9D4CF32E3EF}" type="parTrans" cxnId="{5E05FADE-9397-493A-9A71-7B9B0AC4F2C5}">
      <dgm:prSet/>
      <dgm:spPr/>
      <dgm:t>
        <a:bodyPr/>
        <a:lstStyle/>
        <a:p>
          <a:endParaRPr lang="en-US"/>
        </a:p>
      </dgm:t>
    </dgm:pt>
    <dgm:pt modelId="{10F33263-F56A-43A7-ACB5-4876DF9F96BC}" type="sibTrans" cxnId="{5E05FADE-9397-493A-9A71-7B9B0AC4F2C5}">
      <dgm:prSet/>
      <dgm:spPr/>
      <dgm:t>
        <a:bodyPr/>
        <a:lstStyle/>
        <a:p>
          <a:endParaRPr lang="en-US"/>
        </a:p>
      </dgm:t>
    </dgm:pt>
    <dgm:pt modelId="{65CE177C-2524-49A3-BE5B-0700CCEFACC4}" type="pres">
      <dgm:prSet presAssocID="{3DCF5257-71E8-4FFB-A5CC-28921F170D16}" presName="root" presStyleCnt="0">
        <dgm:presLayoutVars>
          <dgm:dir/>
          <dgm:resizeHandles val="exact"/>
        </dgm:presLayoutVars>
      </dgm:prSet>
      <dgm:spPr/>
    </dgm:pt>
    <dgm:pt modelId="{B515B98B-343C-4092-A3ED-F72938629EAC}" type="pres">
      <dgm:prSet presAssocID="{03F48CF5-2499-434A-9ECC-83704AAB70B5}" presName="compNode" presStyleCnt="0"/>
      <dgm:spPr/>
    </dgm:pt>
    <dgm:pt modelId="{7B711F34-6CBD-4F8C-9426-07796880E770}" type="pres">
      <dgm:prSet presAssocID="{03F48CF5-2499-434A-9ECC-83704AAB70B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87A7B96-51AE-4CD1-BD13-AC1B266A536D}" type="pres">
      <dgm:prSet presAssocID="{03F48CF5-2499-434A-9ECC-83704AAB7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6EAE3688-15D2-4AFE-A87C-11534C879D49}" type="pres">
      <dgm:prSet presAssocID="{03F48CF5-2499-434A-9ECC-83704AAB70B5}" presName="spaceRect" presStyleCnt="0"/>
      <dgm:spPr/>
    </dgm:pt>
    <dgm:pt modelId="{22AE931C-30B5-4382-8932-390DD0FBC8B0}" type="pres">
      <dgm:prSet presAssocID="{03F48CF5-2499-434A-9ECC-83704AAB70B5}" presName="textRect" presStyleLbl="revTx" presStyleIdx="0" presStyleCnt="4">
        <dgm:presLayoutVars>
          <dgm:chMax val="1"/>
          <dgm:chPref val="1"/>
        </dgm:presLayoutVars>
      </dgm:prSet>
      <dgm:spPr/>
    </dgm:pt>
    <dgm:pt modelId="{A039FE16-E4E1-4018-9596-2E59765419D5}" type="pres">
      <dgm:prSet presAssocID="{268B4102-EB1F-46E0-AF79-A003BA850351}" presName="sibTrans" presStyleCnt="0"/>
      <dgm:spPr/>
    </dgm:pt>
    <dgm:pt modelId="{8B61A6D4-6956-4BC5-941E-A5C3843666F1}" type="pres">
      <dgm:prSet presAssocID="{6A407852-E4F0-4161-8618-A252BF94DC05}" presName="compNode" presStyleCnt="0"/>
      <dgm:spPr/>
    </dgm:pt>
    <dgm:pt modelId="{7EBAAE30-6624-45DE-8EE4-23A40B9FE89C}" type="pres">
      <dgm:prSet presAssocID="{6A407852-E4F0-4161-8618-A252BF94DC0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95E4F49-BA8D-4072-B1CC-459F296368D1}" type="pres">
      <dgm:prSet presAssocID="{6A407852-E4F0-4161-8618-A252BF94DC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2CE3423E-FE85-4A30-95C7-493BB41F13C7}" type="pres">
      <dgm:prSet presAssocID="{6A407852-E4F0-4161-8618-A252BF94DC05}" presName="spaceRect" presStyleCnt="0"/>
      <dgm:spPr/>
    </dgm:pt>
    <dgm:pt modelId="{8B76FEB3-9AAF-4AB0-AA34-28EB3E3745CB}" type="pres">
      <dgm:prSet presAssocID="{6A407852-E4F0-4161-8618-A252BF94DC05}" presName="textRect" presStyleLbl="revTx" presStyleIdx="1" presStyleCnt="4">
        <dgm:presLayoutVars>
          <dgm:chMax val="1"/>
          <dgm:chPref val="1"/>
        </dgm:presLayoutVars>
      </dgm:prSet>
      <dgm:spPr/>
    </dgm:pt>
    <dgm:pt modelId="{A3855444-B15B-429A-974A-7625C860D919}" type="pres">
      <dgm:prSet presAssocID="{D9936204-DEEB-4D31-83CC-920CABFFC8C1}" presName="sibTrans" presStyleCnt="0"/>
      <dgm:spPr/>
    </dgm:pt>
    <dgm:pt modelId="{4179629C-32D6-4518-96E4-775495B29D45}" type="pres">
      <dgm:prSet presAssocID="{FCAF4B6D-A79B-4FE0-A0BC-B8A0647EEDB4}" presName="compNode" presStyleCnt="0"/>
      <dgm:spPr/>
    </dgm:pt>
    <dgm:pt modelId="{79DB1B38-8C04-43E5-9323-7DFD43FF8E56}" type="pres">
      <dgm:prSet presAssocID="{FCAF4B6D-A79B-4FE0-A0BC-B8A0647EEDB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41B7C12-E5EF-44C6-A38F-C95293A007AE}" type="pres">
      <dgm:prSet presAssocID="{FCAF4B6D-A79B-4FE0-A0BC-B8A0647EED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FD4B5F44-FDA3-4DE0-B292-1C44163A5391}" type="pres">
      <dgm:prSet presAssocID="{FCAF4B6D-A79B-4FE0-A0BC-B8A0647EEDB4}" presName="spaceRect" presStyleCnt="0"/>
      <dgm:spPr/>
    </dgm:pt>
    <dgm:pt modelId="{EBAD81F1-B4F3-43F1-B904-78AA772ED943}" type="pres">
      <dgm:prSet presAssocID="{FCAF4B6D-A79B-4FE0-A0BC-B8A0647EEDB4}" presName="textRect" presStyleLbl="revTx" presStyleIdx="2" presStyleCnt="4">
        <dgm:presLayoutVars>
          <dgm:chMax val="1"/>
          <dgm:chPref val="1"/>
        </dgm:presLayoutVars>
      </dgm:prSet>
      <dgm:spPr/>
    </dgm:pt>
    <dgm:pt modelId="{ED2D400B-BBF5-4ED4-9F9D-FC5DDE2C9728}" type="pres">
      <dgm:prSet presAssocID="{E4036CEC-5C09-4980-93BF-B8FDD3D1CBE1}" presName="sibTrans" presStyleCnt="0"/>
      <dgm:spPr/>
    </dgm:pt>
    <dgm:pt modelId="{C3FAAFDD-FA03-4199-BA7F-482A89B24B3A}" type="pres">
      <dgm:prSet presAssocID="{9FCABD5D-05A2-4B7C-A400-44155A9BA48C}" presName="compNode" presStyleCnt="0"/>
      <dgm:spPr/>
    </dgm:pt>
    <dgm:pt modelId="{F733B8C4-E15A-42CC-9190-C4C9051C654D}" type="pres">
      <dgm:prSet presAssocID="{9FCABD5D-05A2-4B7C-A400-44155A9BA48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70B4F2-E7B9-48E1-91B2-860D0B4041BA}" type="pres">
      <dgm:prSet presAssocID="{9FCABD5D-05A2-4B7C-A400-44155A9BA4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67C44B5-9A25-4883-BD52-9AA88C2C7097}" type="pres">
      <dgm:prSet presAssocID="{9FCABD5D-05A2-4B7C-A400-44155A9BA48C}" presName="spaceRect" presStyleCnt="0"/>
      <dgm:spPr/>
    </dgm:pt>
    <dgm:pt modelId="{C88EC9F1-B196-481A-B777-2496BF29CCC5}" type="pres">
      <dgm:prSet presAssocID="{9FCABD5D-05A2-4B7C-A400-44155A9BA4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828808-5A8A-4945-B12D-F96345984571}" type="presOf" srcId="{6A407852-E4F0-4161-8618-A252BF94DC05}" destId="{8B76FEB3-9AAF-4AB0-AA34-28EB3E3745CB}" srcOrd="0" destOrd="0" presId="urn:microsoft.com/office/officeart/2018/5/layout/IconLeafLabelList"/>
    <dgm:cxn modelId="{A1C7400E-C2E0-42FB-A3A5-EAC2C4C7C99F}" type="presOf" srcId="{9FCABD5D-05A2-4B7C-A400-44155A9BA48C}" destId="{C88EC9F1-B196-481A-B777-2496BF29CCC5}" srcOrd="0" destOrd="0" presId="urn:microsoft.com/office/officeart/2018/5/layout/IconLeafLabelList"/>
    <dgm:cxn modelId="{9372392D-99D8-41A4-BF92-42584C9C012E}" type="presOf" srcId="{3DCF5257-71E8-4FFB-A5CC-28921F170D16}" destId="{65CE177C-2524-49A3-BE5B-0700CCEFACC4}" srcOrd="0" destOrd="0" presId="urn:microsoft.com/office/officeart/2018/5/layout/IconLeafLabelList"/>
    <dgm:cxn modelId="{13B9BE2D-E916-466A-9738-93ACF3257668}" srcId="{3DCF5257-71E8-4FFB-A5CC-28921F170D16}" destId="{6A407852-E4F0-4161-8618-A252BF94DC05}" srcOrd="1" destOrd="0" parTransId="{20F44307-069F-4B8C-8238-ADE7D5E7610E}" sibTransId="{D9936204-DEEB-4D31-83CC-920CABFFC8C1}"/>
    <dgm:cxn modelId="{4014E334-BE73-4C2A-8F2E-C73DC56B52D4}" type="presOf" srcId="{03F48CF5-2499-434A-9ECC-83704AAB70B5}" destId="{22AE931C-30B5-4382-8932-390DD0FBC8B0}" srcOrd="0" destOrd="0" presId="urn:microsoft.com/office/officeart/2018/5/layout/IconLeafLabelList"/>
    <dgm:cxn modelId="{344B0E69-3A7D-4A81-AC94-5AFE95725B82}" srcId="{3DCF5257-71E8-4FFB-A5CC-28921F170D16}" destId="{03F48CF5-2499-434A-9ECC-83704AAB70B5}" srcOrd="0" destOrd="0" parTransId="{FBD9EA72-9A4A-466E-A5FC-EB4FCCC3513A}" sibTransId="{268B4102-EB1F-46E0-AF79-A003BA850351}"/>
    <dgm:cxn modelId="{E7A47983-2B29-4747-9B56-AEC02657519B}" srcId="{3DCF5257-71E8-4FFB-A5CC-28921F170D16}" destId="{FCAF4B6D-A79B-4FE0-A0BC-B8A0647EEDB4}" srcOrd="2" destOrd="0" parTransId="{4CA479A4-6562-4CC4-8651-EBC958BB380F}" sibTransId="{E4036CEC-5C09-4980-93BF-B8FDD3D1CBE1}"/>
    <dgm:cxn modelId="{E3D913AC-14F0-4D8D-8D68-DA632E1F85C9}" type="presOf" srcId="{FCAF4B6D-A79B-4FE0-A0BC-B8A0647EEDB4}" destId="{EBAD81F1-B4F3-43F1-B904-78AA772ED943}" srcOrd="0" destOrd="0" presId="urn:microsoft.com/office/officeart/2018/5/layout/IconLeafLabelList"/>
    <dgm:cxn modelId="{5E05FADE-9397-493A-9A71-7B9B0AC4F2C5}" srcId="{3DCF5257-71E8-4FFB-A5CC-28921F170D16}" destId="{9FCABD5D-05A2-4B7C-A400-44155A9BA48C}" srcOrd="3" destOrd="0" parTransId="{42F614E7-A4E3-47AA-8B9A-A9D4CF32E3EF}" sibTransId="{10F33263-F56A-43A7-ACB5-4876DF9F96BC}"/>
    <dgm:cxn modelId="{FA2A5B45-E621-4FC3-A7BC-C3C0ECCE17A2}" type="presParOf" srcId="{65CE177C-2524-49A3-BE5B-0700CCEFACC4}" destId="{B515B98B-343C-4092-A3ED-F72938629EAC}" srcOrd="0" destOrd="0" presId="urn:microsoft.com/office/officeart/2018/5/layout/IconLeafLabelList"/>
    <dgm:cxn modelId="{ED752478-0284-416E-848C-3CA518B0F0DA}" type="presParOf" srcId="{B515B98B-343C-4092-A3ED-F72938629EAC}" destId="{7B711F34-6CBD-4F8C-9426-07796880E770}" srcOrd="0" destOrd="0" presId="urn:microsoft.com/office/officeart/2018/5/layout/IconLeafLabelList"/>
    <dgm:cxn modelId="{D6B942B1-AB06-412E-8257-F090DE58554B}" type="presParOf" srcId="{B515B98B-343C-4092-A3ED-F72938629EAC}" destId="{A87A7B96-51AE-4CD1-BD13-AC1B266A536D}" srcOrd="1" destOrd="0" presId="urn:microsoft.com/office/officeart/2018/5/layout/IconLeafLabelList"/>
    <dgm:cxn modelId="{4F3A411E-E8E2-464C-ADEF-0DB6321B1128}" type="presParOf" srcId="{B515B98B-343C-4092-A3ED-F72938629EAC}" destId="{6EAE3688-15D2-4AFE-A87C-11534C879D49}" srcOrd="2" destOrd="0" presId="urn:microsoft.com/office/officeart/2018/5/layout/IconLeafLabelList"/>
    <dgm:cxn modelId="{A5F7CCDC-0D65-43AE-966D-6A16910A6984}" type="presParOf" srcId="{B515B98B-343C-4092-A3ED-F72938629EAC}" destId="{22AE931C-30B5-4382-8932-390DD0FBC8B0}" srcOrd="3" destOrd="0" presId="urn:microsoft.com/office/officeart/2018/5/layout/IconLeafLabelList"/>
    <dgm:cxn modelId="{1DE90FFE-7A8B-4EB6-A2D7-B054F16C421F}" type="presParOf" srcId="{65CE177C-2524-49A3-BE5B-0700CCEFACC4}" destId="{A039FE16-E4E1-4018-9596-2E59765419D5}" srcOrd="1" destOrd="0" presId="urn:microsoft.com/office/officeart/2018/5/layout/IconLeafLabelList"/>
    <dgm:cxn modelId="{F82E51F5-B734-4494-A697-E5DE17E34A2D}" type="presParOf" srcId="{65CE177C-2524-49A3-BE5B-0700CCEFACC4}" destId="{8B61A6D4-6956-4BC5-941E-A5C3843666F1}" srcOrd="2" destOrd="0" presId="urn:microsoft.com/office/officeart/2018/5/layout/IconLeafLabelList"/>
    <dgm:cxn modelId="{7DE0AB25-B964-4E58-B5CE-C84F3F4DC86D}" type="presParOf" srcId="{8B61A6D4-6956-4BC5-941E-A5C3843666F1}" destId="{7EBAAE30-6624-45DE-8EE4-23A40B9FE89C}" srcOrd="0" destOrd="0" presId="urn:microsoft.com/office/officeart/2018/5/layout/IconLeafLabelList"/>
    <dgm:cxn modelId="{3614A329-AA39-4E6E-93A0-20BB5F211203}" type="presParOf" srcId="{8B61A6D4-6956-4BC5-941E-A5C3843666F1}" destId="{495E4F49-BA8D-4072-B1CC-459F296368D1}" srcOrd="1" destOrd="0" presId="urn:microsoft.com/office/officeart/2018/5/layout/IconLeafLabelList"/>
    <dgm:cxn modelId="{4120E7FC-8A46-46ED-AC83-7EF545CE27E2}" type="presParOf" srcId="{8B61A6D4-6956-4BC5-941E-A5C3843666F1}" destId="{2CE3423E-FE85-4A30-95C7-493BB41F13C7}" srcOrd="2" destOrd="0" presId="urn:microsoft.com/office/officeart/2018/5/layout/IconLeafLabelList"/>
    <dgm:cxn modelId="{D2A7D288-0B7E-4F6B-BC46-0B3AF1E72183}" type="presParOf" srcId="{8B61A6D4-6956-4BC5-941E-A5C3843666F1}" destId="{8B76FEB3-9AAF-4AB0-AA34-28EB3E3745CB}" srcOrd="3" destOrd="0" presId="urn:microsoft.com/office/officeart/2018/5/layout/IconLeafLabelList"/>
    <dgm:cxn modelId="{C638BA3C-867D-4409-8727-CF6AC1D7A017}" type="presParOf" srcId="{65CE177C-2524-49A3-BE5B-0700CCEFACC4}" destId="{A3855444-B15B-429A-974A-7625C860D919}" srcOrd="3" destOrd="0" presId="urn:microsoft.com/office/officeart/2018/5/layout/IconLeafLabelList"/>
    <dgm:cxn modelId="{DB4AE34A-65F3-4B3F-A92C-1B13A856E7E4}" type="presParOf" srcId="{65CE177C-2524-49A3-BE5B-0700CCEFACC4}" destId="{4179629C-32D6-4518-96E4-775495B29D45}" srcOrd="4" destOrd="0" presId="urn:microsoft.com/office/officeart/2018/5/layout/IconLeafLabelList"/>
    <dgm:cxn modelId="{ED9A9000-BB24-4CB4-86A2-9FE004F635E4}" type="presParOf" srcId="{4179629C-32D6-4518-96E4-775495B29D45}" destId="{79DB1B38-8C04-43E5-9323-7DFD43FF8E56}" srcOrd="0" destOrd="0" presId="urn:microsoft.com/office/officeart/2018/5/layout/IconLeafLabelList"/>
    <dgm:cxn modelId="{C7F0BC49-D385-4391-948A-E19008E93C83}" type="presParOf" srcId="{4179629C-32D6-4518-96E4-775495B29D45}" destId="{D41B7C12-E5EF-44C6-A38F-C95293A007AE}" srcOrd="1" destOrd="0" presId="urn:microsoft.com/office/officeart/2018/5/layout/IconLeafLabelList"/>
    <dgm:cxn modelId="{CBF5DD86-57BA-4E23-B717-01C02500C94B}" type="presParOf" srcId="{4179629C-32D6-4518-96E4-775495B29D45}" destId="{FD4B5F44-FDA3-4DE0-B292-1C44163A5391}" srcOrd="2" destOrd="0" presId="urn:microsoft.com/office/officeart/2018/5/layout/IconLeafLabelList"/>
    <dgm:cxn modelId="{54C6DF8E-2883-4D02-85F5-6B754D394B00}" type="presParOf" srcId="{4179629C-32D6-4518-96E4-775495B29D45}" destId="{EBAD81F1-B4F3-43F1-B904-78AA772ED943}" srcOrd="3" destOrd="0" presId="urn:microsoft.com/office/officeart/2018/5/layout/IconLeafLabelList"/>
    <dgm:cxn modelId="{AD074836-418E-42DD-984A-7EA9E2ACF72F}" type="presParOf" srcId="{65CE177C-2524-49A3-BE5B-0700CCEFACC4}" destId="{ED2D400B-BBF5-4ED4-9F9D-FC5DDE2C9728}" srcOrd="5" destOrd="0" presId="urn:microsoft.com/office/officeart/2018/5/layout/IconLeafLabelList"/>
    <dgm:cxn modelId="{6E06E4C0-FF31-4C8B-AC1E-D5AFBAF29C1A}" type="presParOf" srcId="{65CE177C-2524-49A3-BE5B-0700CCEFACC4}" destId="{C3FAAFDD-FA03-4199-BA7F-482A89B24B3A}" srcOrd="6" destOrd="0" presId="urn:microsoft.com/office/officeart/2018/5/layout/IconLeafLabelList"/>
    <dgm:cxn modelId="{4BB48D1F-16C7-49FA-B3B2-D1003B41FB7F}" type="presParOf" srcId="{C3FAAFDD-FA03-4199-BA7F-482A89B24B3A}" destId="{F733B8C4-E15A-42CC-9190-C4C9051C654D}" srcOrd="0" destOrd="0" presId="urn:microsoft.com/office/officeart/2018/5/layout/IconLeafLabelList"/>
    <dgm:cxn modelId="{AEADA42A-8B9B-4FF4-9782-753BF0574CA0}" type="presParOf" srcId="{C3FAAFDD-FA03-4199-BA7F-482A89B24B3A}" destId="{C770B4F2-E7B9-48E1-91B2-860D0B4041BA}" srcOrd="1" destOrd="0" presId="urn:microsoft.com/office/officeart/2018/5/layout/IconLeafLabelList"/>
    <dgm:cxn modelId="{AF8A9A17-F0FD-418D-AB6D-96498FF67C19}" type="presParOf" srcId="{C3FAAFDD-FA03-4199-BA7F-482A89B24B3A}" destId="{667C44B5-9A25-4883-BD52-9AA88C2C7097}" srcOrd="2" destOrd="0" presId="urn:microsoft.com/office/officeart/2018/5/layout/IconLeafLabelList"/>
    <dgm:cxn modelId="{1868453F-48CA-4EE4-B545-9C774B1662DE}" type="presParOf" srcId="{C3FAAFDD-FA03-4199-BA7F-482A89B24B3A}" destId="{C88EC9F1-B196-481A-B777-2496BF29CC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903DE-F5F3-419A-9DEB-D01ECFCE595C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C7851-7D25-42AE-B7C0-4FD8075D625E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B8B23-B9F5-4229-8B09-9204D2A91310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Various Types of Filters</a:t>
          </a:r>
        </a:p>
      </dsp:txBody>
      <dsp:txXfrm>
        <a:off x="372805" y="2356270"/>
        <a:ext cx="2058075" cy="720000"/>
      </dsp:txXfrm>
    </dsp:sp>
    <dsp:sp modelId="{345873AF-3364-488A-B0DA-0C26AB1305B9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0200-04AC-4F2A-BBC0-160DCFA71625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11A50-B349-47CC-B224-B8AFE4647952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Important Algorithms of ML/AI</a:t>
          </a:r>
        </a:p>
      </dsp:txBody>
      <dsp:txXfrm>
        <a:off x="2791043" y="2356270"/>
        <a:ext cx="2058075" cy="720000"/>
      </dsp:txXfrm>
    </dsp:sp>
    <dsp:sp modelId="{AC6548AA-8584-4B59-A6D1-1A76FE741F03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BB35E-D0CB-4454-9EFA-A13B39E39EC9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36F89-B301-4D49-924E-131B68E5B8D0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 Phase Work: Terminal, OOP, Django</a:t>
          </a:r>
        </a:p>
      </dsp:txBody>
      <dsp:txXfrm>
        <a:off x="5209281" y="2356270"/>
        <a:ext cx="2058075" cy="720000"/>
      </dsp:txXfrm>
    </dsp:sp>
    <dsp:sp modelId="{272A3ADC-33EB-4BE9-A1D6-599C0AF41FCE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02555-3C1B-4D32-94A1-73F5572DBF94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2A566-E32B-45CC-A6D6-03FA2A938119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latin typeface="Tw Cen MT" panose="020F0302020204030204"/>
            </a:rPr>
            <a:t>Explored various programming paradigms</a:t>
          </a:r>
          <a:endParaRPr lang="en-US" sz="1700" kern="1200"/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D0E8F-5D97-4938-81FC-18E3FE1AE6C1}">
      <dsp:nvSpPr>
        <dsp:cNvPr id="0" name=""/>
        <dsp:cNvSpPr/>
      </dsp:nvSpPr>
      <dsp:spPr>
        <a:xfrm rot="5400000">
          <a:off x="-305030" y="308391"/>
          <a:ext cx="2033539" cy="14234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Basic:</a:t>
          </a:r>
        </a:p>
      </dsp:txBody>
      <dsp:txXfrm rot="-5400000">
        <a:off x="2" y="715099"/>
        <a:ext cx="1423477" cy="610062"/>
      </dsp:txXfrm>
    </dsp:sp>
    <dsp:sp modelId="{6EECA3DE-507B-43AE-9706-F884CDAE0CA4}">
      <dsp:nvSpPr>
        <dsp:cNvPr id="0" name=""/>
        <dsp:cNvSpPr/>
      </dsp:nvSpPr>
      <dsp:spPr>
        <a:xfrm rot="5400000">
          <a:off x="5080038" y="-3653200"/>
          <a:ext cx="1321800" cy="8634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w Cen MT" panose="020F0302020204030204"/>
            </a:rPr>
            <a:t>Color (Grayscale, Sepia, Sketch, Inversion)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w Cen MT" panose="020F0302020204030204"/>
            </a:rPr>
            <a:t>Rotation (Left, Right)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2700" b="0" kern="1200">
              <a:latin typeface="Tw Cen MT" panose="020F0302020204030204"/>
            </a:rPr>
            <a:t>Reflection (Mirror, Water)</a:t>
          </a:r>
        </a:p>
      </dsp:txBody>
      <dsp:txXfrm rot="-5400000">
        <a:off x="1423478" y="67885"/>
        <a:ext cx="8570397" cy="1192750"/>
      </dsp:txXfrm>
    </dsp:sp>
    <dsp:sp modelId="{0B9F26B6-DFDD-487F-AA41-5757361525C9}">
      <dsp:nvSpPr>
        <dsp:cNvPr id="0" name=""/>
        <dsp:cNvSpPr/>
      </dsp:nvSpPr>
      <dsp:spPr>
        <a:xfrm rot="5400000">
          <a:off x="-305030" y="2054211"/>
          <a:ext cx="2033539" cy="14234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Advanced:</a:t>
          </a:r>
        </a:p>
      </dsp:txBody>
      <dsp:txXfrm rot="-5400000">
        <a:off x="2" y="2460919"/>
        <a:ext cx="1423477" cy="610062"/>
      </dsp:txXfrm>
    </dsp:sp>
    <dsp:sp modelId="{C9EDC3D5-E41D-486D-97AE-7B00EFCCEA98}">
      <dsp:nvSpPr>
        <dsp:cNvPr id="0" name=""/>
        <dsp:cNvSpPr/>
      </dsp:nvSpPr>
      <dsp:spPr>
        <a:xfrm rot="5400000">
          <a:off x="5080038" y="-1907380"/>
          <a:ext cx="1321800" cy="8634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Blur</a:t>
          </a:r>
          <a:r>
            <a:rPr lang="en-US" sz="2700" kern="1200">
              <a:latin typeface="Tw Cen MT" panose="020F0302020204030204"/>
            </a:rPr>
            <a:t> (Box Blur)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Edges</a:t>
          </a:r>
          <a:r>
            <a:rPr lang="en-US" sz="2700" kern="1200">
              <a:latin typeface="Tw Cen MT" panose="020F0302020204030204"/>
            </a:rPr>
            <a:t> (Sobel Algorithm)</a:t>
          </a:r>
          <a:endParaRPr lang="en-US" sz="2700" kern="1200"/>
        </a:p>
      </dsp:txBody>
      <dsp:txXfrm rot="-5400000">
        <a:off x="1423478" y="1813705"/>
        <a:ext cx="8570397" cy="1192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00836-91F9-47C3-A6E8-C89A760B9F6D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16568-39DF-432B-80BE-F28C659C5521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4653C-C971-40B5-BD9A-D2CA41B10656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Tw Cen MT" panose="020F0302020204030204"/>
            </a:rPr>
            <a:t>Basic Terminal Application</a:t>
          </a:r>
          <a:endParaRPr lang="en-US" sz="1900" kern="1200"/>
        </a:p>
      </dsp:txBody>
      <dsp:txXfrm>
        <a:off x="372805" y="2356270"/>
        <a:ext cx="2058075" cy="720000"/>
      </dsp:txXfrm>
    </dsp:sp>
    <dsp:sp modelId="{E2C0F7BC-C83F-4BB8-B113-037C63EB362E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C64FE-BE7B-4EE9-94FF-66CC57914F35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592AB-591B-4B92-94E5-FD98FB6CE90D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Tw Cen MT" panose="020F0302020204030204"/>
            </a:rPr>
            <a:t>Filters taken as Command-Line Arguments</a:t>
          </a:r>
          <a:endParaRPr lang="en-US" sz="1900" kern="1200"/>
        </a:p>
      </dsp:txBody>
      <dsp:txXfrm>
        <a:off x="2791043" y="2356270"/>
        <a:ext cx="2058075" cy="720000"/>
      </dsp:txXfrm>
    </dsp:sp>
    <dsp:sp modelId="{57E81A59-6ED9-4C64-AE2E-4404A08E9432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9039D-6F8B-4E25-9588-F2A5D8BACEFA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2840-43F4-478D-ACC2-29ED7FE6E88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>
              <a:latin typeface="Tw Cen MT" panose="020F0302020204030204"/>
            </a:rPr>
            <a:t>OpenCV, </a:t>
          </a:r>
          <a:r>
            <a:rPr lang="en-US" sz="1900" kern="1200" err="1">
              <a:latin typeface="Tw Cen MT" panose="020F0302020204030204"/>
            </a:rPr>
            <a:t>Numpy</a:t>
          </a:r>
          <a:r>
            <a:rPr lang="en-US" sz="1900" kern="1200">
              <a:latin typeface="Tw Cen MT" panose="020F0302020204030204"/>
            </a:rPr>
            <a:t> are used</a:t>
          </a:r>
          <a:endParaRPr lang="en-US" sz="1900" kern="1200"/>
        </a:p>
      </dsp:txBody>
      <dsp:txXfrm>
        <a:off x="5209281" y="2356270"/>
        <a:ext cx="2058075" cy="720000"/>
      </dsp:txXfrm>
    </dsp:sp>
    <dsp:sp modelId="{3008149D-9DB8-44F0-AF66-368CD801E0B5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9326F-F2EB-474A-85F1-1A491A507020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D8F05-B80D-4AE8-8C38-70B5F5E54A24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Python</a:t>
          </a:r>
        </a:p>
      </dsp:txBody>
      <dsp:txXfrm>
        <a:off x="7627519" y="2356270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11F34-6CBD-4F8C-9426-07796880E770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A7B96-51AE-4CD1-BD13-AC1B266A536D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E931C-30B5-4382-8932-390DD0FBC8B0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>
              <a:latin typeface="Tw Cen MT" panose="020F0302020204030204"/>
            </a:rPr>
            <a:t>Python Library</a:t>
          </a:r>
          <a:endParaRPr lang="en-US" sz="2100" kern="1200"/>
        </a:p>
      </dsp:txBody>
      <dsp:txXfrm>
        <a:off x="372805" y="2356270"/>
        <a:ext cx="2058075" cy="720000"/>
      </dsp:txXfrm>
    </dsp:sp>
    <dsp:sp modelId="{7EBAAE30-6624-45DE-8EE4-23A40B9FE89C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4F49-BA8D-4072-B1CC-459F296368D1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6FEB3-9AAF-4AB0-AA34-28EB3E3745CB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>
              <a:latin typeface="Tw Cen MT" panose="020F0302020204030204"/>
            </a:rPr>
            <a:t>Classes within Classes</a:t>
          </a:r>
          <a:endParaRPr lang="en-US" sz="2100" kern="1200"/>
        </a:p>
      </dsp:txBody>
      <dsp:txXfrm>
        <a:off x="2791043" y="2356270"/>
        <a:ext cx="2058075" cy="720000"/>
      </dsp:txXfrm>
    </dsp:sp>
    <dsp:sp modelId="{79DB1B38-8C04-43E5-9323-7DFD43FF8E56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B7C12-E5EF-44C6-A38F-C95293A007AE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D81F1-B4F3-43F1-B904-78AA772ED943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>
              <a:latin typeface="Tw Cen MT" panose="020F0302020204030204"/>
            </a:rPr>
            <a:t>Same functions as Terminal</a:t>
          </a:r>
          <a:endParaRPr lang="en-US" sz="2100" kern="1200"/>
        </a:p>
      </dsp:txBody>
      <dsp:txXfrm>
        <a:off x="5209281" y="2356270"/>
        <a:ext cx="2058075" cy="720000"/>
      </dsp:txXfrm>
    </dsp:sp>
    <dsp:sp modelId="{F733B8C4-E15A-42CC-9190-C4C9051C654D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0B4F2-E7B9-48E1-91B2-860D0B4041BA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EC9F1-B196-481A-B777-2496BF29CCC5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Python</a:t>
          </a:r>
          <a:r>
            <a:rPr lang="en-US" sz="2100" kern="1200">
              <a:latin typeface="Tw Cen MT" panose="020F0302020204030204"/>
            </a:rPr>
            <a:t> (OpenCV, Numpy)</a:t>
          </a:r>
          <a:endParaRPr lang="en-US" sz="21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3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9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1" r:id="rId6"/>
    <p:sldLayoutId id="2147484117" r:id="rId7"/>
    <p:sldLayoutId id="2147484118" r:id="rId8"/>
    <p:sldLayoutId id="2147484119" r:id="rId9"/>
    <p:sldLayoutId id="2147484120" r:id="rId10"/>
    <p:sldLayoutId id="214748412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12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n7EX3zkGUo&amp;list=PLhQjrBD2T380xvFSUmToMMzERZ3qB5Ueu" TargetMode="External"/><Relationship Id="rId2" Type="http://schemas.openxmlformats.org/officeDocument/2006/relationships/hyperlink" Target="https://cs50.harvard.edu/x/2021/psets/4/filter/m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docs/5.0/getting-started/introduction/" TargetMode="External"/><Relationship Id="rId4" Type="http://schemas.openxmlformats.org/officeDocument/2006/relationships/hyperlink" Target="https://medium.com/analytics-vidhya/how-to-create-a-python-library-7d5aea80cc3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1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5" name="Straight Connector 1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6" name="Rectangle 1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E29AB-544C-4C5C-B17C-FA8819952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13" b="75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</a:p>
        </p:txBody>
      </p:sp>
      <p:cxnSp>
        <p:nvCxnSpPr>
          <p:cNvPr id="307" name="Straight Connector 11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108201"/>
            <a:ext cx="10066961" cy="3940688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RPP-OOP Project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Mentor: Sheetal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RAthod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 Ma'am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800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800" b="1" u="sng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800" b="1" u="sng" spc="50" dirty="0">
              <a:solidFill>
                <a:schemeClr val="tx1">
                  <a:lumMod val="75000"/>
                  <a:lumOff val="25000"/>
                </a:schemeClr>
              </a:solidFill>
              <a:latin typeface="Tw Cen MT"/>
            </a:endParaRP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Aakanksha Sonawane : 111903001</a:t>
            </a: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Adesh </a:t>
            </a:r>
            <a:r>
              <a:rPr lang="en-US" sz="1800" spc="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Choudhar</a:t>
            </a:r>
            <a:r>
              <a:rPr lang="en-US" sz="18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: 111903008</a:t>
            </a:r>
          </a:p>
          <a:p>
            <a:pPr indent="-22860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Akanksha Desai: 111903011</a:t>
            </a:r>
          </a:p>
        </p:txBody>
      </p:sp>
      <p:sp>
        <p:nvSpPr>
          <p:cNvPr id="308" name="Rectangle 11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2" descr="Illuminated technology network on a dark background">
            <a:extLst>
              <a:ext uri="{FF2B5EF4-FFF2-40B4-BE49-F238E27FC236}">
                <a16:creationId xmlns:a16="http://schemas.microsoft.com/office/drawing/2014/main" id="{778E30C2-F4FD-4B94-B076-5A36A265D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D626DC-CA04-4BA5-9BD3-8E3CD419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239" y="1125312"/>
            <a:ext cx="9141619" cy="30624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/>
              <a:t>Thank You!</a:t>
            </a:r>
          </a:p>
        </p:txBody>
      </p:sp>
      <p:sp>
        <p:nvSpPr>
          <p:cNvPr id="19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FAF3-3253-4898-B561-9CAEB5FB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</a:p>
        </p:txBody>
      </p:sp>
      <p:cxnSp>
        <p:nvCxnSpPr>
          <p:cNvPr id="30" name="Straight Connector 3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75B8B-71FE-4F6D-A380-CF103C8E1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8049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744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117B8-A0E1-45DA-A805-79D1D1FA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Filters we are using…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DF89DA7-6FF3-4FAB-9140-D5FDCDB0C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9451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687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1F66-D7E2-4287-8D34-17E81B26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2458"/>
            <a:ext cx="10058400" cy="1047564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EXPECTED RESULT(S)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5586-5EBC-4D07-9823-A06C5B9A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Normal</a:t>
            </a:r>
          </a:p>
        </p:txBody>
      </p:sp>
      <p:pic>
        <p:nvPicPr>
          <p:cNvPr id="13" name="Content Placeholder 12" descr="A picture containing sky, building, stadium, outdoor&#10;&#10;Description automatically generated">
            <a:extLst>
              <a:ext uri="{FF2B5EF4-FFF2-40B4-BE49-F238E27FC236}">
                <a16:creationId xmlns:a16="http://schemas.microsoft.com/office/drawing/2014/main" id="{107D3043-B2BE-495E-9837-B34D9B06C6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707"/>
            <a:ext cx="4639736" cy="309315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0B47B-A5BC-4D84-AC9D-E0F1A038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BLACK &amp; WHITE</a:t>
            </a:r>
          </a:p>
        </p:txBody>
      </p:sp>
      <p:pic>
        <p:nvPicPr>
          <p:cNvPr id="15" name="Content Placeholder 14" descr="A picture containing sky, outdoor, bridge, long&#10;&#10;Description automatically generated">
            <a:extLst>
              <a:ext uri="{FF2B5EF4-FFF2-40B4-BE49-F238E27FC236}">
                <a16:creationId xmlns:a16="http://schemas.microsoft.com/office/drawing/2014/main" id="{AB410C9F-A380-447D-B416-C77280391F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0" y="2866707"/>
            <a:ext cx="4639738" cy="3093159"/>
          </a:xfrm>
        </p:spPr>
      </p:pic>
    </p:spTree>
    <p:extLst>
      <p:ext uri="{BB962C8B-B14F-4D97-AF65-F5344CB8AC3E}">
        <p14:creationId xmlns:p14="http://schemas.microsoft.com/office/powerpoint/2010/main" val="415611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D614D-CBF8-4A45-A6E1-7F446F6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TERMINAL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0A089A-8847-4DF8-97D2-B500F9D23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5491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65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9CC9B-E05E-48FD-B096-DC176E47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88114E-9063-4705-B6B4-9C064017A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5037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648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olour paper aeroplanes">
            <a:extLst>
              <a:ext uri="{FF2B5EF4-FFF2-40B4-BE49-F238E27FC236}">
                <a16:creationId xmlns:a16="http://schemas.microsoft.com/office/drawing/2014/main" id="{F0B79A79-1EC9-4940-A655-B7CC4AF2B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32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00B729-F527-4D6C-B489-0658C38D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chemeClr val="tx1"/>
                </a:solidFill>
              </a:rPr>
              <a:t>Let’s go to see some code …</a:t>
            </a:r>
          </a:p>
        </p:txBody>
      </p:sp>
      <p:cxnSp>
        <p:nvCxnSpPr>
          <p:cNvPr id="49" name="Straight Connector 34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94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9EC3A0C-6DFB-4D30-9F6E-6E2DFD632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78" b="1739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F3F19-EACF-46A6-8F86-4170CD01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Example: Canny Edge Detection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8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6B778-EEA6-4352-8CE0-3949D9F8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4DFD2BD-D8E1-4D03-B37B-6093AB0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230481"/>
            <a:ext cx="10058400" cy="4032349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hlinkClick r:id="rId2"/>
              </a:rPr>
              <a:t>https://cs50.harvard.edu/x/2021/psets/4/filter/more/</a:t>
            </a:r>
          </a:p>
          <a:p>
            <a:pPr marL="457200" indent="-457200">
              <a:buAutoNum type="arabicPeriod"/>
            </a:pPr>
            <a:r>
              <a:rPr lang="en-US" sz="2400">
                <a:ea typeface="+mn-lt"/>
                <a:cs typeface="+mn-lt"/>
                <a:hlinkClick r:id="rId3"/>
              </a:rPr>
              <a:t>https://www.youtube.com/watch?v=Nn7EX3zkGUo&amp;list=PLhQjrBD2T380xvFSUmToMMzERZ3qB5Ueu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>
                <a:ea typeface="+mn-lt"/>
                <a:cs typeface="+mn-lt"/>
                <a:hlinkClick r:id="rId4"/>
              </a:rPr>
              <a:t>https://medium.com/analytics-vidhya/how-to-create-a-python-library-7d5aea80cc3f</a:t>
            </a:r>
          </a:p>
          <a:p>
            <a:pPr marL="457200" indent="-457200">
              <a:buAutoNum type="arabicPeriod"/>
            </a:pPr>
            <a:r>
              <a:rPr lang="en-US" sz="2400">
                <a:ea typeface="+mn-lt"/>
                <a:cs typeface="+mn-lt"/>
                <a:hlinkClick r:id="rId5"/>
              </a:rPr>
              <a:t>https://getbootstrap.com/docs/5.0/getting-started/introduction/</a:t>
            </a: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Font typeface="+mj-lt"/>
              <a:buAutoNum type="arabicPeriod"/>
            </a:pPr>
            <a:endParaRPr lang="en-US" sz="2400"/>
          </a:p>
          <a:p>
            <a:pPr marL="457200" indent="-457200">
              <a:buFont typeface="+mj-lt"/>
              <a:buAutoNum type="arabicPeriod"/>
            </a:pPr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61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1351E"/>
      </a:dk2>
      <a:lt2>
        <a:srgbClr val="E2E4E8"/>
      </a:lt2>
      <a:accent1>
        <a:srgbClr val="BD9D45"/>
      </a:accent1>
      <a:accent2>
        <a:srgbClr val="99A841"/>
      </a:accent2>
      <a:accent3>
        <a:srgbClr val="7BB052"/>
      </a:accent3>
      <a:accent4>
        <a:srgbClr val="42B840"/>
      </a:accent4>
      <a:accent5>
        <a:srgbClr val="44B671"/>
      </a:accent5>
      <a:accent6>
        <a:srgbClr val="44B19D"/>
      </a:accent6>
      <a:hlink>
        <a:srgbClr val="697CA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RetrospectVTI</vt:lpstr>
      <vt:lpstr>SketchyVTI</vt:lpstr>
      <vt:lpstr>FILTER</vt:lpstr>
      <vt:lpstr>FEATURES</vt:lpstr>
      <vt:lpstr>Filters we are using…</vt:lpstr>
      <vt:lpstr>EXPECTED RESULT(S)</vt:lpstr>
      <vt:lpstr>TERMINAL</vt:lpstr>
      <vt:lpstr>OOP</vt:lpstr>
      <vt:lpstr>Let’s go to see some code …</vt:lpstr>
      <vt:lpstr>Example: Canny Edge Detection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</cp:revision>
  <dcterms:created xsi:type="dcterms:W3CDTF">2021-03-08T07:29:16Z</dcterms:created>
  <dcterms:modified xsi:type="dcterms:W3CDTF">2021-04-25T08:50:22Z</dcterms:modified>
</cp:coreProperties>
</file>