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9" r:id="rId8"/>
    <p:sldId id="270" r:id="rId9"/>
    <p:sldId id="262" r:id="rId10"/>
    <p:sldId id="263" r:id="rId11"/>
    <p:sldId id="268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906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Decision Problem of Finite Automata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>
            <a:normAutofit lnSpcReduction="10000"/>
          </a:bodyPr>
          <a:lstStyle/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Prof. </a:t>
            </a:r>
            <a:r>
              <a:rPr lang="en-US" altLang="en-US" dirty="0" err="1" smtClean="0">
                <a:solidFill>
                  <a:prstClr val="black"/>
                </a:solidFill>
              </a:rPr>
              <a:t>Ritesh</a:t>
            </a:r>
            <a:r>
              <a:rPr lang="en-US" altLang="en-US" dirty="0" smtClean="0">
                <a:solidFill>
                  <a:prstClr val="black"/>
                </a:solidFill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</a:rPr>
              <a:t>Upadhyay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Assistant Professor, Dept. of Computer Engineering.</a:t>
            </a: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UVPCE, </a:t>
            </a:r>
            <a:r>
              <a:rPr lang="en-US" altLang="en-US" dirty="0" err="1" smtClean="0">
                <a:solidFill>
                  <a:prstClr val="black"/>
                </a:solidFill>
              </a:rPr>
              <a:t>Ganpat</a:t>
            </a:r>
            <a:r>
              <a:rPr lang="en-US" altLang="en-US" dirty="0" smtClean="0">
                <a:solidFill>
                  <a:prstClr val="black"/>
                </a:solidFill>
              </a:rPr>
              <a:t> University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itemess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922" y="990600"/>
            <a:ext cx="7796156" cy="513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itemess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491" y="1295400"/>
            <a:ext cx="6441017" cy="4830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Equivalence Problem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Equivalence Problem:  </a:t>
            </a:r>
            <a:r>
              <a:rPr lang="en-US" dirty="0" smtClean="0"/>
              <a:t>Checking whether</a:t>
            </a:r>
          </a:p>
          <a:p>
            <a:pPr>
              <a:buNone/>
            </a:pPr>
            <a:r>
              <a:rPr lang="en-US" dirty="0" smtClean="0"/>
              <a:t>language accepted by two Automata is Equal or</a:t>
            </a:r>
          </a:p>
          <a:p>
            <a:pPr>
              <a:buNone/>
            </a:pPr>
            <a:r>
              <a:rPr lang="en-US" dirty="0" smtClean="0"/>
              <a:t>not.</a:t>
            </a:r>
          </a:p>
          <a:p>
            <a:pPr>
              <a:buNone/>
            </a:pPr>
            <a:r>
              <a:rPr lang="en-US" dirty="0" smtClean="0"/>
              <a:t>	So with the help of </a:t>
            </a:r>
            <a:r>
              <a:rPr lang="en-US" b="1" dirty="0" smtClean="0">
                <a:solidFill>
                  <a:srgbClr val="7030A0"/>
                </a:solidFill>
              </a:rPr>
              <a:t>Comparison Table</a:t>
            </a:r>
            <a:r>
              <a:rPr lang="en-US" dirty="0" smtClean="0"/>
              <a:t> we can equivalent two automata.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itemess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45" y="304800"/>
            <a:ext cx="6794710" cy="58213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itemess_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96005"/>
            <a:ext cx="8229600" cy="50389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Decision Problem of FA </a:t>
            </a:r>
            <a:r>
              <a:rPr lang="en-US" b="1" dirty="0" smtClean="0"/>
              <a:t>: Its means which problems are decidable in context of FA.</a:t>
            </a:r>
          </a:p>
          <a:p>
            <a:pPr>
              <a:buNone/>
            </a:pPr>
            <a:r>
              <a:rPr lang="en-US" dirty="0" smtClean="0"/>
              <a:t>There are 4 Decision problems of Finite</a:t>
            </a:r>
          </a:p>
          <a:p>
            <a:pPr>
              <a:buNone/>
            </a:pPr>
            <a:r>
              <a:rPr lang="en-US" dirty="0" smtClean="0"/>
              <a:t>Automata.</a:t>
            </a:r>
          </a:p>
          <a:p>
            <a:pPr marL="514350" indent="-514350">
              <a:buAutoNum type="arabicPeriod"/>
            </a:pPr>
            <a:r>
              <a:rPr lang="en-US" dirty="0" smtClean="0"/>
              <a:t>Membership Problem</a:t>
            </a:r>
          </a:p>
          <a:p>
            <a:pPr marL="514350" indent="-514350">
              <a:buAutoNum type="arabicPeriod"/>
            </a:pPr>
            <a:r>
              <a:rPr lang="en-US" dirty="0" smtClean="0"/>
              <a:t>Emptiness Problem</a:t>
            </a:r>
          </a:p>
          <a:p>
            <a:pPr marL="514350" indent="-514350">
              <a:buAutoNum type="arabicPeriod"/>
            </a:pPr>
            <a:r>
              <a:rPr lang="en-US" dirty="0" smtClean="0"/>
              <a:t>Finiteness Problem</a:t>
            </a:r>
          </a:p>
          <a:p>
            <a:pPr marL="514350" indent="-514350">
              <a:buAutoNum type="arabicPeriod"/>
            </a:pPr>
            <a:r>
              <a:rPr lang="en-US" dirty="0" smtClean="0"/>
              <a:t>Equivalence Problem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Membership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Membership Problem</a:t>
            </a:r>
            <a:r>
              <a:rPr lang="en-US" dirty="0" smtClean="0"/>
              <a:t> means how can we say</a:t>
            </a:r>
          </a:p>
          <a:p>
            <a:pPr>
              <a:buNone/>
            </a:pPr>
            <a:r>
              <a:rPr lang="en-US" dirty="0" smtClean="0"/>
              <a:t>that any string is member of a particular</a:t>
            </a:r>
          </a:p>
          <a:p>
            <a:pPr>
              <a:buNone/>
            </a:pPr>
            <a:r>
              <a:rPr lang="en-US" dirty="0" smtClean="0"/>
              <a:t>Language or not??</a:t>
            </a:r>
          </a:p>
          <a:p>
            <a:pPr>
              <a:buNone/>
            </a:pPr>
            <a:r>
              <a:rPr lang="en-US" dirty="0" smtClean="0"/>
              <a:t>					With the use of </a:t>
            </a:r>
            <a:r>
              <a:rPr lang="en-US" dirty="0" smtClean="0">
                <a:solidFill>
                  <a:srgbClr val="002060"/>
                </a:solidFill>
              </a:rPr>
              <a:t>Acceptance mechanism</a:t>
            </a:r>
            <a:r>
              <a:rPr lang="en-US" dirty="0" smtClean="0"/>
              <a:t>, we may easily identify that a particular string is the member of a language.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Emptiness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Emptiness Problem</a:t>
            </a:r>
            <a:r>
              <a:rPr lang="en-US" dirty="0" smtClean="0"/>
              <a:t> : Checking  whether  the</a:t>
            </a:r>
          </a:p>
          <a:p>
            <a:pPr>
              <a:buNone/>
            </a:pPr>
            <a:r>
              <a:rPr lang="en-US" dirty="0" smtClean="0"/>
              <a:t>finite automata is accepting empty language or</a:t>
            </a:r>
          </a:p>
          <a:p>
            <a:pPr>
              <a:buNone/>
            </a:pPr>
            <a:r>
              <a:rPr lang="en-US" dirty="0" smtClean="0"/>
              <a:t>non- empty language .</a:t>
            </a:r>
          </a:p>
          <a:p>
            <a:pPr>
              <a:buNone/>
            </a:pPr>
            <a:r>
              <a:rPr lang="en-US" dirty="0" smtClean="0"/>
              <a:t>Step:1 Eliminating the States which are not reachable from initial state.</a:t>
            </a:r>
          </a:p>
          <a:p>
            <a:pPr>
              <a:buNone/>
            </a:pPr>
            <a:r>
              <a:rPr lang="en-US" dirty="0" smtClean="0"/>
              <a:t>Step:2  In Remaining Automata if there exists at least 1 final state then Automata will accept non- empty language otherwise empty language.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 Doc 04-08-2020 11.30.19_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552699" y="-114301"/>
            <a:ext cx="4267201" cy="6781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 Doc 04-08-2020 11.30.19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322" y="1600200"/>
            <a:ext cx="7051878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 Doc 04-08-2020 11.30.19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68" y="579437"/>
            <a:ext cx="7002863" cy="55927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 Doc 04-08-2020 11.30.19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527" y="609600"/>
            <a:ext cx="6872946" cy="55165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Finiteness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Finiteness Problem</a:t>
            </a:r>
            <a:r>
              <a:rPr lang="en-US" dirty="0" smtClean="0"/>
              <a:t>: means checking whether</a:t>
            </a:r>
          </a:p>
          <a:p>
            <a:pPr>
              <a:buNone/>
            </a:pPr>
            <a:r>
              <a:rPr lang="en-US" dirty="0" smtClean="0"/>
              <a:t>the language accepted by finite automata is</a:t>
            </a:r>
          </a:p>
          <a:p>
            <a:pPr>
              <a:buNone/>
            </a:pPr>
            <a:r>
              <a:rPr lang="en-US" dirty="0" smtClean="0"/>
              <a:t>Finite or Infinite.</a:t>
            </a:r>
          </a:p>
          <a:p>
            <a:pPr>
              <a:buNone/>
            </a:pPr>
            <a:r>
              <a:rPr lang="en-US" dirty="0" smtClean="0"/>
              <a:t>Step:1 Eliminating the Unreachable State from Initial State.</a:t>
            </a:r>
          </a:p>
          <a:p>
            <a:pPr>
              <a:buNone/>
            </a:pPr>
            <a:r>
              <a:rPr lang="en-US" dirty="0" smtClean="0"/>
              <a:t>Step:2 Eliminating the those state ,from which we can not reach to Final State.</a:t>
            </a:r>
          </a:p>
          <a:p>
            <a:pPr>
              <a:buNone/>
            </a:pPr>
            <a:r>
              <a:rPr lang="en-US" dirty="0" smtClean="0"/>
              <a:t>Step:3 In the resultant automata if there exist any loop or cycle or self loop then automata will accept Infinite Language, otherwise Finite Language accepted.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Decision Problem of Finite Automata</vt:lpstr>
      <vt:lpstr>Slide 2</vt:lpstr>
      <vt:lpstr> Membership Problem </vt:lpstr>
      <vt:lpstr> Emptiness Problem </vt:lpstr>
      <vt:lpstr>Slide 5</vt:lpstr>
      <vt:lpstr>Slide 6</vt:lpstr>
      <vt:lpstr>Slide 7</vt:lpstr>
      <vt:lpstr>Slide 8</vt:lpstr>
      <vt:lpstr>Finiteness Problem</vt:lpstr>
      <vt:lpstr>Slide 10</vt:lpstr>
      <vt:lpstr>Slide 11</vt:lpstr>
      <vt:lpstr> Equivalence Problem 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Problem of Finite Automata</dc:title>
  <dc:creator>Pakhi</dc:creator>
  <cp:lastModifiedBy>jaideep computer</cp:lastModifiedBy>
  <cp:revision>15</cp:revision>
  <dcterms:created xsi:type="dcterms:W3CDTF">2006-08-16T00:00:00Z</dcterms:created>
  <dcterms:modified xsi:type="dcterms:W3CDTF">2020-04-08T09:18:54Z</dcterms:modified>
</cp:coreProperties>
</file>