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5" r:id="rId4"/>
    <p:sldId id="274" r:id="rId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 autoAdjust="0"/>
    <p:restoredTop sz="95783" autoAdjust="0"/>
  </p:normalViewPr>
  <p:slideViewPr>
    <p:cSldViewPr>
      <p:cViewPr varScale="1">
        <p:scale>
          <a:sx n="147" d="100"/>
          <a:sy n="147" d="100"/>
        </p:scale>
        <p:origin x="67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0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11/18/21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11/18/21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53738" y="1352550"/>
            <a:ext cx="6775862" cy="1219200"/>
          </a:xfrm>
        </p:spPr>
        <p:txBody>
          <a:bodyPr>
            <a:noAutofit/>
          </a:bodyPr>
          <a:lstStyle/>
          <a:p>
            <a:pPr algn="ctr"/>
            <a:br>
              <a:rPr lang="en-IN" sz="4400" dirty="0"/>
            </a:br>
            <a:br>
              <a:rPr lang="en-IN" sz="4400" dirty="0"/>
            </a:br>
            <a:br>
              <a:rPr lang="en-IN" sz="4400" dirty="0"/>
            </a:br>
            <a:r>
              <a:rPr lang="en-IN" sz="3200" dirty="0"/>
              <a:t>2CEIT78PE5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SEO (Search Engine optimization)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Prepared by: Rahul </a:t>
            </a:r>
            <a:r>
              <a:rPr lang="en-US" dirty="0" err="1"/>
              <a:t>Songire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447800" y="0"/>
            <a:ext cx="6477000" cy="514350"/>
          </a:xfrm>
          <a:prstGeom prst="rect">
            <a:avLst/>
          </a:prstGeom>
        </p:spPr>
        <p:txBody>
          <a:bodyPr vert="horz" rtlCol="0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/>
              <a:t>GANPAT UNIVERSITY</a:t>
            </a: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577439" y="399431"/>
            <a:ext cx="6477000" cy="514350"/>
          </a:xfrm>
          <a:prstGeom prst="rect">
            <a:avLst/>
          </a:prstGeom>
        </p:spPr>
        <p:txBody>
          <a:bodyPr vert="horz" rtlCol="0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/>
              <a:t>U. V. PATEL COLLEGE OF ENGINEERING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>
          <a:xfrm>
            <a:off x="1447800" y="2803566"/>
            <a:ext cx="6477000" cy="685800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dirty="0"/>
              <a:t>Unit 7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0" y="3638550"/>
            <a:ext cx="9144000" cy="533400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600" dirty="0"/>
              <a:t>SEO Tools and Reporting: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581400" cy="3276599"/>
          </a:xfrm>
        </p:spPr>
        <p:txBody>
          <a:bodyPr>
            <a:normAutofit/>
          </a:bodyPr>
          <a:lstStyle/>
          <a:p>
            <a:r>
              <a:rPr lang="en-US" sz="2100" dirty="0"/>
              <a:t>Keyword Density Analyzer Tools</a:t>
            </a:r>
          </a:p>
          <a:p>
            <a:r>
              <a:rPr lang="en-US" sz="2100" dirty="0"/>
              <a:t>Google Tools</a:t>
            </a:r>
          </a:p>
          <a:p>
            <a:r>
              <a:rPr lang="en-US" sz="2100" dirty="0"/>
              <a:t>Yahoo / Bing Tools</a:t>
            </a:r>
          </a:p>
          <a:p>
            <a:r>
              <a:rPr lang="en-US" sz="2100" dirty="0"/>
              <a:t>Rich Snippet Text Tools</a:t>
            </a:r>
          </a:p>
          <a:p>
            <a:r>
              <a:rPr lang="en-US" sz="2100" dirty="0"/>
              <a:t>Comparison Tools</a:t>
            </a:r>
          </a:p>
          <a:p>
            <a:r>
              <a:rPr lang="en-US" sz="2100" dirty="0"/>
              <a:t>Link Popularity Tools</a:t>
            </a:r>
          </a:p>
        </p:txBody>
      </p:sp>
      <p:sp>
        <p:nvSpPr>
          <p:cNvPr id="10" name="Rectangle 2"/>
          <p:cNvSpPr>
            <a:spLocks noGrp="1"/>
          </p:cNvSpPr>
          <p:nvPr>
            <p:ph sz="quarter" idx="13"/>
          </p:nvPr>
        </p:nvSpPr>
        <p:spPr>
          <a:xfrm>
            <a:off x="4191000" y="1352550"/>
            <a:ext cx="3962400" cy="3169723"/>
          </a:xfrm>
        </p:spPr>
        <p:txBody>
          <a:bodyPr>
            <a:noAutofit/>
          </a:bodyPr>
          <a:lstStyle/>
          <a:p>
            <a:r>
              <a:rPr lang="en-US" sz="2100" dirty="0"/>
              <a:t>Search Engines Tools</a:t>
            </a:r>
          </a:p>
          <a:p>
            <a:r>
              <a:rPr lang="en-US" sz="2100" dirty="0"/>
              <a:t>Site Tools</a:t>
            </a:r>
          </a:p>
          <a:p>
            <a:r>
              <a:rPr lang="en-US" sz="2100" dirty="0"/>
              <a:t>Miscellaneous Tools</a:t>
            </a:r>
          </a:p>
          <a:p>
            <a:r>
              <a:rPr lang="en-US" sz="2100" dirty="0"/>
              <a:t>Google analysis</a:t>
            </a:r>
          </a:p>
          <a:p>
            <a:r>
              <a:rPr lang="en-US" sz="2100" dirty="0"/>
              <a:t>Tracking and Reporting</a:t>
            </a:r>
          </a:p>
          <a:p>
            <a:r>
              <a:rPr lang="en-US" sz="2100" dirty="0"/>
              <a:t>Reports Submission</a:t>
            </a:r>
          </a:p>
          <a:p>
            <a:r>
              <a:rPr lang="en-US" sz="2100" dirty="0"/>
              <a:t>Securing Ranks</a:t>
            </a:r>
          </a:p>
        </p:txBody>
      </p:sp>
      <p:sp>
        <p:nvSpPr>
          <p:cNvPr id="11" name="Rectangle 2"/>
          <p:cNvSpPr>
            <a:spLocks noGrp="1"/>
          </p:cNvSpPr>
          <p:nvPr>
            <p:ph sz="quarter" idx="13"/>
          </p:nvPr>
        </p:nvSpPr>
        <p:spPr>
          <a:xfrm>
            <a:off x="6019800" y="4171950"/>
            <a:ext cx="2895600" cy="9715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3CA1-23A8-7F4A-896A-794289AB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Important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9872-5A11-A940-AF61-90FE73F479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Tools we can use for SEO</a:t>
            </a:r>
          </a:p>
          <a:p>
            <a:pPr marL="0" indent="0">
              <a:buNone/>
            </a:pPr>
            <a:r>
              <a:rPr lang="en-US" sz="2100" dirty="0"/>
              <a:t>	Google analytics</a:t>
            </a:r>
          </a:p>
          <a:p>
            <a:pPr marL="0" indent="0">
              <a:buNone/>
            </a:pPr>
            <a:r>
              <a:rPr lang="en-US" sz="2100" dirty="0"/>
              <a:t>	Search console</a:t>
            </a:r>
          </a:p>
          <a:p>
            <a:pPr marL="0" indent="0">
              <a:buNone/>
            </a:pPr>
            <a:r>
              <a:rPr lang="en-US" sz="2100" dirty="0"/>
              <a:t>	Google Tag manager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Moz</a:t>
            </a:r>
            <a:r>
              <a:rPr lang="en-US" sz="2100" dirty="0"/>
              <a:t> ( for domain authority)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Ahrefs</a:t>
            </a:r>
            <a:r>
              <a:rPr lang="en-US" sz="2100" dirty="0"/>
              <a:t> (Paid- backlink and competitor analysis)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Seoptimer</a:t>
            </a:r>
            <a:r>
              <a:rPr lang="en-US" sz="2100" dirty="0"/>
              <a:t> ( Site Audit)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Rankranger</a:t>
            </a:r>
            <a:r>
              <a:rPr lang="en-US" sz="2100" dirty="0"/>
              <a:t> ( Schema tool)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22221-DFBB-864A-A085-F4D27DD472E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830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R.F Raval\Job Data\UVPCE Job Data\2020\SE\Sessions\thank-you-any-5c38a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52550"/>
            <a:ext cx="5715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61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120</Words>
  <Application>Microsoft Macintosh PowerPoint</Application>
  <PresentationFormat>On-screen Show (16:9)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Wingdings</vt:lpstr>
      <vt:lpstr>Wingdings 2</vt:lpstr>
      <vt:lpstr>Widescreen Presentation</vt:lpstr>
      <vt:lpstr>   2CEIT78PE5  SEO (Search Engine optimization)</vt:lpstr>
      <vt:lpstr>Course Contents</vt:lpstr>
      <vt:lpstr>Important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2020-07-06T09:12:59Z</dcterms:created>
  <dcterms:modified xsi:type="dcterms:W3CDTF">2021-11-18T04:36:28Z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