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7"/>
  </p:notesMasterIdLst>
  <p:sldIdLst>
    <p:sldId id="3825" r:id="rId5"/>
    <p:sldId id="3826" r:id="rId6"/>
    <p:sldId id="3827" r:id="rId7"/>
    <p:sldId id="3835" r:id="rId8"/>
    <p:sldId id="3836" r:id="rId9"/>
    <p:sldId id="3837" r:id="rId10"/>
    <p:sldId id="3838" r:id="rId11"/>
    <p:sldId id="3840" r:id="rId12"/>
    <p:sldId id="3841" r:id="rId13"/>
    <p:sldId id="3843" r:id="rId14"/>
    <p:sldId id="3842" r:id="rId15"/>
    <p:sldId id="38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Big Data Analytics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Apollo hospital (Linen management)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25636C3-876D-4BCA-8234-150AED5E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47" y="1640416"/>
            <a:ext cx="3972402" cy="3577168"/>
          </a:xfrm>
        </p:spPr>
        <p:txBody>
          <a:bodyPr/>
          <a:lstStyle/>
          <a:p>
            <a:r>
              <a:rPr lang="en-IN" dirty="0"/>
              <a:t>Recommendation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0BED685-E9E1-43EB-91DB-622E7A68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916" y="1633491"/>
            <a:ext cx="4942731" cy="433230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If only some part is damaged then convert linen into pillow cover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Setup laundry section in house to reduce cost of washing.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Use big data analysis to prevent excessive storage of linen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35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864C-7E75-415C-B72C-96D6D9BA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353" y="1394460"/>
            <a:ext cx="3236976" cy="4069080"/>
          </a:xfrm>
        </p:spPr>
        <p:txBody>
          <a:bodyPr/>
          <a:lstStyle/>
          <a:p>
            <a:r>
              <a:rPr lang="en-IN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FB0B-7D11-478A-9BCF-4B223A1BD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540" y="1740112"/>
            <a:ext cx="5111496" cy="393192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Using big data analysis hospital can predict the requirement and lifespan of linen, as a result hospital can increase/decrease stock according to predictions.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Use sensor to collect data and analyse data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Analyse patient’s data to predict requirement of linen and disposable alternatives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354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Dharmay Sureja (17012011056)</a:t>
            </a:r>
          </a:p>
          <a:p>
            <a:r>
              <a:rPr lang="en-US" dirty="0" err="1"/>
              <a:t>Hardavi</a:t>
            </a:r>
            <a:r>
              <a:rPr lang="en-US" dirty="0"/>
              <a:t> Shah      (17012011049)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Context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Goal of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Key Factors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Alternatives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Recommendation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5" y="1825625"/>
            <a:ext cx="6660983" cy="43525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Apollo is one of the biggest hospital chain in India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Having 45 branches across all over India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Major share of profit only spend on linen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 2013, 5.1 million INR was spent only for linen</a:t>
            </a:r>
          </a:p>
          <a:p>
            <a:pPr lvl="3"/>
            <a:r>
              <a:rPr lang="en-IN" dirty="0"/>
              <a:t>3.4 million INR (67%) only on washing for linen</a:t>
            </a:r>
          </a:p>
          <a:p>
            <a:pPr lvl="1"/>
            <a:endParaRPr lang="en-IN" dirty="0"/>
          </a:p>
          <a:p>
            <a:pPr marL="800100" lvl="1" indent="-34290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25636C3-876D-4BCA-8234-150AED5E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of the Problem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0BED685-E9E1-43EB-91DB-622E7A68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916" y="1633491"/>
            <a:ext cx="4942731" cy="433230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Reduce money spent on linen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Increase life span of linen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Manage stock of linen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Predicting requirements of linen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12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0741-F7BD-4C65-9AB8-21DB551A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2C03-CF54-4647-B7BC-1C678CE89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030" y="1731234"/>
            <a:ext cx="5111496" cy="39319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Reduce the money spent of linen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Make sure availability of linen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Increase profit of hospital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Reduce wastage of linen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Better hygiene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63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2587-4AB0-40E3-A25E-89CD4803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05A4B-758B-4E2B-AD7B-73DD02E1C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030" y="1633580"/>
            <a:ext cx="5111496" cy="393192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Collect information about the disease</a:t>
            </a:r>
          </a:p>
          <a:p>
            <a:pPr lvl="1"/>
            <a:r>
              <a:rPr lang="en-IN" dirty="0"/>
              <a:t>It is infective or not</a:t>
            </a:r>
          </a:p>
          <a:p>
            <a:pPr lvl="1"/>
            <a:r>
              <a:rPr lang="en-IN" dirty="0"/>
              <a:t>Average duration to cure</a:t>
            </a:r>
          </a:p>
          <a:p>
            <a:pPr lvl="1"/>
            <a:endParaRPr lang="en-IN" dirty="0"/>
          </a:p>
          <a:p>
            <a:r>
              <a:rPr lang="en-IN" dirty="0"/>
              <a:t>Collect effects of medicines</a:t>
            </a:r>
          </a:p>
          <a:p>
            <a:pPr lvl="1"/>
            <a:r>
              <a:rPr lang="en-IN" dirty="0"/>
              <a:t>Effects as per the age group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Collect medical history of the patient</a:t>
            </a:r>
          </a:p>
          <a:p>
            <a:pPr lvl="1"/>
            <a:r>
              <a:rPr lang="en-IN" dirty="0"/>
              <a:t>Allergies</a:t>
            </a:r>
          </a:p>
          <a:p>
            <a:pPr lvl="1"/>
            <a:r>
              <a:rPr lang="en-IN" dirty="0"/>
              <a:t>Side effects of any medicine</a:t>
            </a:r>
          </a:p>
          <a:p>
            <a:endParaRPr lang="en-IN" dirty="0"/>
          </a:p>
          <a:p>
            <a:r>
              <a:rPr lang="en-IN" dirty="0"/>
              <a:t>Analyse the requirement of linen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89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C6BC-5E91-4586-9A67-4D7A383B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87D3E-59EF-473E-A9B2-3A4A7670A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784500"/>
            <a:ext cx="5111496" cy="393192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250 New patients everyday </a:t>
            </a:r>
          </a:p>
          <a:p>
            <a:pPr lvl="2"/>
            <a:r>
              <a:rPr lang="en-IN" dirty="0"/>
              <a:t>Each requires 2 bed sheet &amp; 1 pillow cover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Cost to wash Bed Sheet 5 Rs and new bed sheet 181.5 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Cost to wash pillow cover 3.3 Rs and new pillow cover 64.35 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High cost of maintaining hygiene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Linen could last only for 70 normal wash and 45 washes under heavy wash for very spoiled linen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Very difficult to track number of wash cycle of linen using traditional methods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59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A2AA-DD78-4333-B02F-B61AE7BE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Alternatives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DDF0-EACE-453B-8E09-12EFCFE8C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852" y="1775623"/>
            <a:ext cx="5111496" cy="393192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Use scientific methods to wash and sanitize linen</a:t>
            </a:r>
          </a:p>
          <a:p>
            <a:pPr lvl="2"/>
            <a:r>
              <a:rPr lang="en-IN" dirty="0"/>
              <a:t>Using UV rays and Sodium Hypochlorite to disinfect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If probability of disposing linen is high then opt for “Use and throw” aprons and bedsheets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Use QR code or RFID to track washing cycle of linen and keep track as well as ordering stock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31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4D43-9327-46F7-A8CF-2E5039FA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1389888"/>
            <a:ext cx="4407408" cy="4069080"/>
          </a:xfrm>
        </p:spPr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3E160-F6AC-4DD5-868F-56D3CBF7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4785" y="1891033"/>
            <a:ext cx="5111496" cy="393192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Implement QR code or RFID system to manage linen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Use UV rays and save linen from heavy wash damage to increase its lifespan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err="1"/>
              <a:t>Opt</a:t>
            </a:r>
            <a:r>
              <a:rPr lang="en-IN" dirty="0"/>
              <a:t> for one time use fabric or cheap alternative if disease is highly infective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Analyse data and predict for requirement of linen as well as number of new patients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76403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45</TotalTime>
  <Words>438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Tw Cen MT</vt:lpstr>
      <vt:lpstr>ShapesVTI</vt:lpstr>
      <vt:lpstr>Big Data Analytics</vt:lpstr>
      <vt:lpstr>Agenda</vt:lpstr>
      <vt:lpstr>Introduction</vt:lpstr>
      <vt:lpstr>Context of the Problem</vt:lpstr>
      <vt:lpstr>Goal Of Analysis</vt:lpstr>
      <vt:lpstr>Key factors</vt:lpstr>
      <vt:lpstr>Issues</vt:lpstr>
      <vt:lpstr>Alternatives </vt:lpstr>
      <vt:lpstr>Recommendations</vt:lpstr>
      <vt:lpstr>Recommendation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</dc:title>
  <dc:creator>Dharmay Sureja</dc:creator>
  <cp:lastModifiedBy>Dharmay Sureja</cp:lastModifiedBy>
  <cp:revision>20</cp:revision>
  <dcterms:created xsi:type="dcterms:W3CDTF">2020-10-12T20:05:58Z</dcterms:created>
  <dcterms:modified xsi:type="dcterms:W3CDTF">2020-10-13T07:30:06Z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