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apollo hospital(Linen management)</a:t>
            </a:r>
          </a:p>
        </p:txBody>
      </p:sp>
    </p:spTree>
    <p:extLst>
      <p:ext uri="{BB962C8B-B14F-4D97-AF65-F5344CB8AC3E}">
        <p14:creationId xmlns:p14="http://schemas.microsoft.com/office/powerpoint/2010/main" val="357591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E031-F5B3-48E0-A62D-071F557E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A55F-6F70-424E-9C64-7364C3B2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big data analysis hospital can predict the requirement and lifespan of linen, as a result hospital can increase/decrease stock according to predictions.</a:t>
            </a:r>
          </a:p>
          <a:p>
            <a:r>
              <a:rPr lang="en-IN" dirty="0"/>
              <a:t>Use sensor to collect data and analyse data </a:t>
            </a:r>
          </a:p>
          <a:p>
            <a:r>
              <a:rPr lang="en-IN" dirty="0"/>
              <a:t>Analyse patient’s data to predict requirement of linen and disposable alternatives</a:t>
            </a:r>
          </a:p>
        </p:txBody>
      </p:sp>
    </p:spTree>
    <p:extLst>
      <p:ext uri="{BB962C8B-B14F-4D97-AF65-F5344CB8AC3E}">
        <p14:creationId xmlns:p14="http://schemas.microsoft.com/office/powerpoint/2010/main" val="342785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5BF7B4-87D1-453A-8C09-55D56DFB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212" y="1733534"/>
            <a:ext cx="4780174" cy="180033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108A38-4A8D-4BC7-A5C3-51301E5F653D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110946-32B1-404B-A938-235FB200B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				Dharmay Sureja (17012011056)</a:t>
            </a:r>
          </a:p>
          <a:p>
            <a:r>
              <a:rPr lang="en-IN" dirty="0"/>
              <a:t>				</a:t>
            </a:r>
            <a:r>
              <a:rPr lang="en-IN" dirty="0" err="1"/>
              <a:t>Hardavi</a:t>
            </a:r>
            <a:r>
              <a:rPr lang="en-IN" dirty="0"/>
              <a:t> Shah (17012011049)</a:t>
            </a:r>
          </a:p>
        </p:txBody>
      </p:sp>
    </p:spTree>
    <p:extLst>
      <p:ext uri="{BB962C8B-B14F-4D97-AF65-F5344CB8AC3E}">
        <p14:creationId xmlns:p14="http://schemas.microsoft.com/office/powerpoint/2010/main" val="67088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79" y="2052918"/>
            <a:ext cx="7123773" cy="4195481"/>
          </a:xfrm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Context of the problem</a:t>
            </a:r>
          </a:p>
          <a:p>
            <a:r>
              <a:rPr lang="en-IN" dirty="0"/>
              <a:t>Goal of analysis</a:t>
            </a:r>
          </a:p>
          <a:p>
            <a:r>
              <a:rPr lang="en-IN" dirty="0"/>
              <a:t>Key Factors</a:t>
            </a:r>
          </a:p>
          <a:p>
            <a:r>
              <a:rPr lang="en-IN" dirty="0"/>
              <a:t>Issues</a:t>
            </a:r>
          </a:p>
          <a:p>
            <a:r>
              <a:rPr lang="en-IN" dirty="0"/>
              <a:t>Alternatives</a:t>
            </a:r>
          </a:p>
          <a:p>
            <a:r>
              <a:rPr lang="en-IN" dirty="0"/>
              <a:t>Recommendation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5690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Apollo is one of the biggest hospital chain in India </a:t>
            </a:r>
          </a:p>
          <a:p>
            <a:r>
              <a:rPr lang="en-IN" dirty="0"/>
              <a:t>Having 45 branches across all over India</a:t>
            </a:r>
          </a:p>
          <a:p>
            <a:r>
              <a:rPr lang="en-IN" dirty="0"/>
              <a:t>Major share of profit only spend on linen</a:t>
            </a:r>
          </a:p>
          <a:p>
            <a:r>
              <a:rPr lang="en-IN" dirty="0"/>
              <a:t>In 2013, 5.1 million INR was spent only for linen</a:t>
            </a:r>
          </a:p>
          <a:p>
            <a:pPr lvl="1"/>
            <a:r>
              <a:rPr lang="en-IN" dirty="0"/>
              <a:t>3.4 million INR (67%) only on washing for linen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35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8262-D9E6-41CF-8EC8-0D4323F8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3815-804A-435C-8AE3-D0E436BD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“one time use” fabric instead of linen if probability of recycling linen is low</a:t>
            </a:r>
          </a:p>
          <a:p>
            <a:r>
              <a:rPr lang="en-IN" dirty="0"/>
              <a:t>Use modern technology in washing and disinfecting of linen </a:t>
            </a:r>
          </a:p>
          <a:p>
            <a:r>
              <a:rPr lang="en-IN" dirty="0"/>
              <a:t>If only some part is damaged then convert linen into pillow cover </a:t>
            </a:r>
          </a:p>
          <a:p>
            <a:r>
              <a:rPr lang="en-IN" dirty="0"/>
              <a:t>Setup laundry section in house to reduce costing of washing.</a:t>
            </a:r>
          </a:p>
          <a:p>
            <a:r>
              <a:rPr lang="en-IN" dirty="0"/>
              <a:t>Predict the number of linen required, so that it does not go out of stock</a:t>
            </a:r>
          </a:p>
          <a:p>
            <a:r>
              <a:rPr lang="en-IN" dirty="0"/>
              <a:t>Use big data analysis to prevent excessive storage of linen</a:t>
            </a:r>
          </a:p>
        </p:txBody>
      </p:sp>
    </p:spTree>
    <p:extLst>
      <p:ext uri="{BB962C8B-B14F-4D97-AF65-F5344CB8AC3E}">
        <p14:creationId xmlns:p14="http://schemas.microsoft.com/office/powerpoint/2010/main" val="347077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F671-2DB4-44E7-8A91-39F74C55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B786-A23E-42E0-A36F-6A84F0D1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 the money spent of linen</a:t>
            </a:r>
          </a:p>
          <a:p>
            <a:r>
              <a:rPr lang="en-IN" dirty="0"/>
              <a:t>Make sure availability of linen</a:t>
            </a:r>
          </a:p>
          <a:p>
            <a:r>
              <a:rPr lang="en-IN" dirty="0"/>
              <a:t>Increase profit of hospital</a:t>
            </a:r>
          </a:p>
          <a:p>
            <a:r>
              <a:rPr lang="en-IN" dirty="0"/>
              <a:t>Reduce wastage of linen</a:t>
            </a:r>
          </a:p>
          <a:p>
            <a:r>
              <a:rPr lang="en-IN" dirty="0"/>
              <a:t>Better hygiene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18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14FD-B4CB-4EF1-BD9E-9FCE11B9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factors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62BE57-F400-4F86-84B0-936D8E34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9570"/>
            <a:ext cx="8946541" cy="4865712"/>
          </a:xfrm>
        </p:spPr>
        <p:txBody>
          <a:bodyPr/>
          <a:lstStyle/>
          <a:p>
            <a:r>
              <a:rPr lang="en-IN" dirty="0"/>
              <a:t>Collect information about the disease</a:t>
            </a:r>
          </a:p>
          <a:p>
            <a:pPr lvl="1"/>
            <a:r>
              <a:rPr lang="en-IN" dirty="0"/>
              <a:t>It is infective or not</a:t>
            </a:r>
          </a:p>
          <a:p>
            <a:pPr lvl="1"/>
            <a:r>
              <a:rPr lang="en-IN" dirty="0"/>
              <a:t>Average duration to cure</a:t>
            </a:r>
          </a:p>
          <a:p>
            <a:pPr lvl="1"/>
            <a:endParaRPr lang="en-IN" dirty="0"/>
          </a:p>
          <a:p>
            <a:r>
              <a:rPr lang="en-IN" dirty="0"/>
              <a:t>Collect effects of medicines</a:t>
            </a:r>
          </a:p>
          <a:p>
            <a:pPr lvl="1"/>
            <a:r>
              <a:rPr lang="en-IN" dirty="0"/>
              <a:t>Effects as per the age group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Collect medical history of the patient</a:t>
            </a:r>
          </a:p>
          <a:p>
            <a:pPr lvl="1"/>
            <a:r>
              <a:rPr lang="en-IN" dirty="0"/>
              <a:t>Allergies</a:t>
            </a:r>
          </a:p>
          <a:p>
            <a:pPr lvl="1"/>
            <a:r>
              <a:rPr lang="en-IN" dirty="0"/>
              <a:t>Side effects of any medicine</a:t>
            </a:r>
          </a:p>
          <a:p>
            <a:r>
              <a:rPr lang="en-IN" dirty="0"/>
              <a:t>Analyse the requirement of linen</a:t>
            </a:r>
          </a:p>
        </p:txBody>
      </p:sp>
    </p:spTree>
    <p:extLst>
      <p:ext uri="{BB962C8B-B14F-4D97-AF65-F5344CB8AC3E}">
        <p14:creationId xmlns:p14="http://schemas.microsoft.com/office/powerpoint/2010/main" val="410199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26EB-612C-43F8-99B8-98CC11E6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48D49-5415-49ED-AEF0-E06DEDB24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250 New patients everyday </a:t>
            </a:r>
          </a:p>
          <a:p>
            <a:pPr lvl="1"/>
            <a:r>
              <a:rPr lang="en-IN" dirty="0"/>
              <a:t>Each requires 2 bed sheet &amp; 1 pillow cover</a:t>
            </a:r>
          </a:p>
          <a:p>
            <a:r>
              <a:rPr lang="en-IN" dirty="0"/>
              <a:t>Cost to wash Bed Sheet 5 Rs and new bed sheet 181.5 Rs</a:t>
            </a:r>
          </a:p>
          <a:p>
            <a:r>
              <a:rPr lang="en-IN" dirty="0"/>
              <a:t>Cost to wash pillow cover 3.3 Rs and new pillow cover 64.35 Rs</a:t>
            </a:r>
          </a:p>
          <a:p>
            <a:r>
              <a:rPr lang="en-IN" dirty="0"/>
              <a:t>High cost of maintaining hygiene </a:t>
            </a:r>
          </a:p>
          <a:p>
            <a:r>
              <a:rPr lang="en-IN" dirty="0"/>
              <a:t>Linen could last only for 70 normal wash and 45 washes under heavy wash for very spoiled linen</a:t>
            </a:r>
          </a:p>
          <a:p>
            <a:r>
              <a:rPr lang="en-IN" dirty="0"/>
              <a:t>Very difficult to track number of cycle of linen using traditional methods </a:t>
            </a:r>
          </a:p>
        </p:txBody>
      </p:sp>
    </p:spTree>
    <p:extLst>
      <p:ext uri="{BB962C8B-B14F-4D97-AF65-F5344CB8AC3E}">
        <p14:creationId xmlns:p14="http://schemas.microsoft.com/office/powerpoint/2010/main" val="36373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6DE1-2CF9-4338-BD84-FE005F9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1678-DEDD-4730-B100-7786C894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scientific methods to wash and sanitize linen</a:t>
            </a:r>
          </a:p>
          <a:p>
            <a:pPr lvl="1"/>
            <a:r>
              <a:rPr lang="en-IN" dirty="0"/>
              <a:t>Using UV rays and Sodium Hypochlorite to disinfect</a:t>
            </a:r>
          </a:p>
          <a:p>
            <a:r>
              <a:rPr lang="en-IN" dirty="0"/>
              <a:t>If probability of disposing linen is high then opt for “Use and throw” aprons and bedsheets</a:t>
            </a:r>
          </a:p>
          <a:p>
            <a:r>
              <a:rPr lang="en-IN" dirty="0"/>
              <a:t>Use QR code or RFID to track washing cycle of linen and keep track as well as ordering stock</a:t>
            </a:r>
          </a:p>
        </p:txBody>
      </p:sp>
    </p:spTree>
    <p:extLst>
      <p:ext uri="{BB962C8B-B14F-4D97-AF65-F5344CB8AC3E}">
        <p14:creationId xmlns:p14="http://schemas.microsoft.com/office/powerpoint/2010/main" val="358656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21C4-09B5-45BB-B90D-33A33318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417C-F27D-48B9-B5BE-5E6E401B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 QR code or RFID system to manage linen</a:t>
            </a:r>
          </a:p>
          <a:p>
            <a:r>
              <a:rPr lang="en-IN" dirty="0"/>
              <a:t>Use UV rays and save linen from heavy wash damage to increase its lifespan</a:t>
            </a:r>
          </a:p>
          <a:p>
            <a:r>
              <a:rPr lang="en-IN" dirty="0" err="1"/>
              <a:t>Opt</a:t>
            </a:r>
            <a:r>
              <a:rPr lang="en-IN" dirty="0"/>
              <a:t> for one time use fabric or cheap alternative if disease is highly infective</a:t>
            </a:r>
          </a:p>
          <a:p>
            <a:r>
              <a:rPr lang="en-IN" dirty="0"/>
              <a:t>Analyse data and predict for requirement of linen as well as number of new patients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381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471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Big Data Analytics</vt:lpstr>
      <vt:lpstr>Agenda</vt:lpstr>
      <vt:lpstr>Introduction</vt:lpstr>
      <vt:lpstr>Context of the Problem</vt:lpstr>
      <vt:lpstr>Goal Of Analysis</vt:lpstr>
      <vt:lpstr>Key factors</vt:lpstr>
      <vt:lpstr>Issues</vt:lpstr>
      <vt:lpstr>Alternatives </vt:lpstr>
      <vt:lpstr>Recommendations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Hardavi Shah</dc:creator>
  <cp:lastModifiedBy>Dharmay Sureja</cp:lastModifiedBy>
  <cp:revision>14</cp:revision>
  <dcterms:created xsi:type="dcterms:W3CDTF">2020-10-12T18:00:49Z</dcterms:created>
  <dcterms:modified xsi:type="dcterms:W3CDTF">2020-10-12T20:00:43Z</dcterms:modified>
</cp:coreProperties>
</file>