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5A7B-614A-4A9E-BA15-63D03E2E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5E072-88EA-45BC-90BE-277C91491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C3D7-2039-464F-B7A6-61F4906C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B02A-E868-4982-996C-387C5BA1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7F5E-FECC-4998-8FCC-C78B170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BAC5-76D1-440C-A381-3DF75CC2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767C-A215-4B2F-BA9A-DFA72A7A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11A9-8409-45BF-8BFD-5BE3ADE5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F05-4934-4169-840A-ECA43FBC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4129-7DB9-483F-A2F5-1B516461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3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D6C9-1588-4A81-AD67-ECF70AA0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B2403-FE3F-4155-9BF5-3CCC2478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2D2B-747B-46B7-B6DC-84ACFC61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28DC-FE5E-4DCA-9489-F7F1C0C6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3DAD-0527-494F-A3DA-D2A2F097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1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874D-DD04-4491-BF9D-9559122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EA56-F6AB-4657-805B-356542FE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93FA-46C5-41F4-9B25-6C980941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F677-3E4E-400F-926F-82528C2A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2431-73D1-4EA7-9B3D-92414726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1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F14-773B-4FFD-BC1E-A223DE30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3AFD-6402-468A-A37D-A9F80990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4363-199D-4CAD-901B-3B1DE504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F5CC-7B0F-4CA3-B62C-09661044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EFE9-EC4A-43A6-90C3-38AF20F5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8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92A-E719-4F56-AF96-5FAE7734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08A6-0A3C-427A-924D-4BD5CC90B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8691-AB8E-467C-B34A-EE0455190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33F7-93F1-4F3C-BDC1-11298856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A7DB-2516-45FD-AA31-29DBB3D0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9879-39BC-4595-853E-EA8C0ACF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9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54D2-678C-44AB-906F-DA8E937E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1B21-4722-4CE0-B496-1C4031F5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CC9E-65DB-477B-A7CD-6973B07C8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E30C3-9B98-49C7-B8F2-343B222C5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7A6D-456A-406A-BC57-9B63CB57B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BF8E2-2D57-4AF8-B0DC-9A0A1799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C8CDD-77FD-441A-9A3C-EE24DB23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B4AB1-3A94-462E-94F2-2D12D553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1804-B591-4A7B-B8F2-788518E6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BBC89-84E8-419B-9EDE-D16E1693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319A7-B74E-4334-9D07-AAB58FC3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A2677-3D6B-498B-B6C9-C6797209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3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71D7-5517-4734-BC26-B8AB5FFA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A128-AA9E-49F1-9398-C0FD4100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9A873-798A-4D46-B845-B7B4FA69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6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8EA4-49C0-46E0-AD8D-B2BA4A71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FD0B-27F4-4A0E-AE5E-2624EECB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F82BF-D7D9-4538-8DB3-7C4225AF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D1E3-40E5-4669-9B2F-839E7CDD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754C-B810-4C92-9ED2-A5F0473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489B-FFB0-4B2A-AB1D-653D4794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65AE-7257-4BFB-80F6-67502C4C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DF15C-C4BB-4F67-9E1A-5F075CC7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5903-5F98-473B-AAF9-4255DD46D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0A6B-2D37-4091-8465-30F30F6E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0238-64A0-4E80-B079-D06B9845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5D4D4-81D1-47E5-8264-2BDB4974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0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53991-F54F-4205-865D-95B0E8A8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DDD88-4D49-459F-98AA-DA0312DE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EA0C-5CC6-4330-A25F-A8B55B12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CE4F-A93B-407F-8281-A0950761962B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26DF-9590-424D-A29B-2A52E4E5E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C838-19AD-4D9C-AAA2-52666943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247-5131-451F-B8D2-16CE498416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6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BD01-226F-46F7-B553-2C1C59970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IBM Data Science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1CF6-4FB3-4552-9B14-EFE75C5A5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4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384C-C26E-43BA-B872-F26A06A0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CBAC-0FFC-4864-97C2-E631BB7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John is interested in opening a food truck in the Toronto area.</a:t>
            </a:r>
          </a:p>
          <a:p>
            <a:r>
              <a:rPr lang="en-CA" dirty="0"/>
              <a:t>QUESTION: Where does John bring the food truck?</a:t>
            </a:r>
          </a:p>
          <a:p>
            <a:r>
              <a:rPr lang="en-CA" dirty="0"/>
              <a:t>He has provided research showing that these places are optimal for food truck sales.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CA" dirty="0"/>
              <a:t>Universities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CA" dirty="0"/>
              <a:t>colleges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CA" dirty="0"/>
              <a:t>parks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CA" dirty="0"/>
              <a:t>public libraries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CA" dirty="0"/>
              <a:t>event spaces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E26F-6059-4876-91A0-D53B0A5D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820F-7210-4B17-B63C-7BF09924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Foursquare API will be used to search for the venues listed </a:t>
            </a:r>
          </a:p>
          <a:p>
            <a:r>
              <a:rPr lang="en-CA" dirty="0"/>
              <a:t>Report will focus on the downtown core </a:t>
            </a:r>
          </a:p>
          <a:p>
            <a:r>
              <a:rPr lang="en-CA" dirty="0"/>
              <a:t>Data will look for </a:t>
            </a:r>
          </a:p>
          <a:p>
            <a:pPr lvl="1"/>
            <a:r>
              <a:rPr lang="en-CA" dirty="0"/>
              <a:t>name </a:t>
            </a:r>
            <a:endParaRPr lang="en-CA" sz="2000" dirty="0"/>
          </a:p>
          <a:p>
            <a:pPr lvl="1"/>
            <a:r>
              <a:rPr lang="en-CA" dirty="0"/>
              <a:t>category </a:t>
            </a:r>
            <a:endParaRPr lang="en-CA" sz="2000" dirty="0"/>
          </a:p>
          <a:p>
            <a:pPr lvl="1"/>
            <a:r>
              <a:rPr lang="en-CA" dirty="0"/>
              <a:t>latitude </a:t>
            </a:r>
            <a:endParaRPr lang="en-CA" sz="2000" dirty="0"/>
          </a:p>
          <a:p>
            <a:pPr lvl="1"/>
            <a:r>
              <a:rPr lang="en-CA" dirty="0"/>
              <a:t>longitude </a:t>
            </a:r>
            <a:endParaRPr lang="en-CA" sz="2000" dirty="0"/>
          </a:p>
          <a:p>
            <a:pPr lvl="1"/>
            <a:r>
              <a:rPr lang="en-CA" dirty="0"/>
              <a:t>state</a:t>
            </a:r>
            <a:endParaRPr lang="en-CA" sz="2000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725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2E24-4351-4FAD-8E03-E7CE807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CA2A-0F67-4B1E-90F1-F1A8DAA0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CA" dirty="0"/>
              <a:t>Gather data in the 5 categories outlined above </a:t>
            </a:r>
          </a:p>
          <a:p>
            <a:pPr lvl="1"/>
            <a:r>
              <a:rPr lang="en-CA" dirty="0" err="1"/>
              <a:t>Universitie’s</a:t>
            </a:r>
            <a:r>
              <a:rPr lang="en-CA" dirty="0"/>
              <a:t>, colleges, park, public libraries, event spaces.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Clean the data so that it only contains </a:t>
            </a:r>
          </a:p>
          <a:p>
            <a:pPr lvl="1"/>
            <a:r>
              <a:rPr lang="en-CA" dirty="0"/>
              <a:t>Address, type of venue, name, latitude, longitude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Put all of the information into one data frame 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Visualize to gain insight on the data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Run KNN algorithm to see where the clusters are </a:t>
            </a:r>
          </a:p>
        </p:txBody>
      </p:sp>
    </p:spTree>
    <p:extLst>
      <p:ext uri="{BB962C8B-B14F-4D97-AF65-F5344CB8AC3E}">
        <p14:creationId xmlns:p14="http://schemas.microsoft.com/office/powerpoint/2010/main" val="193275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177-2B39-42A0-847B-E5F5E87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6021-1B12-4902-AB25-2C4B030D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clearly three major clusters.. Which will later be confirmed by the KNN algorithm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A410F-DD06-4C19-81C1-25108808D5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04" y="2931558"/>
            <a:ext cx="4787746" cy="32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0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840F-AFE6-41BC-A0DD-471EA59F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list and cluster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BA2EB-1973-4859-924C-83B9C462D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466" y="1234280"/>
            <a:ext cx="6041560" cy="53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5110-3149-4A56-BBD8-78B3D5C5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CA7A-0E3E-4EB5-880E-B4646819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 you for taking the time to grade this report.  The goal of this was to use data science in order to answer a question about where a food truck should be located to maximize profitability. Ultimately, using a KNN regression algorithm allowed for this to happen and the business owner will benefit from this in the future.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948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IBM Data Science Final</vt:lpstr>
      <vt:lpstr>Business Problem</vt:lpstr>
      <vt:lpstr>Data </vt:lpstr>
      <vt:lpstr>Methodology </vt:lpstr>
      <vt:lpstr>Results </vt:lpstr>
      <vt:lpstr>Results list and cluster group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Final</dc:title>
  <dc:creator>Alexander De Sousa</dc:creator>
  <cp:lastModifiedBy>Alexander De Sousa</cp:lastModifiedBy>
  <cp:revision>3</cp:revision>
  <dcterms:created xsi:type="dcterms:W3CDTF">2019-08-07T03:46:33Z</dcterms:created>
  <dcterms:modified xsi:type="dcterms:W3CDTF">2019-08-07T04:53:13Z</dcterms:modified>
</cp:coreProperties>
</file>