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7" r:id="rId5"/>
    <p:sldId id="278" r:id="rId6"/>
    <p:sldId id="282" r:id="rId7"/>
    <p:sldId id="279" r:id="rId8"/>
    <p:sldId id="280" r:id="rId9"/>
    <p:sldId id="281" r:id="rId10"/>
    <p:sldId id="284" r:id="rId11"/>
    <p:sldId id="286" r:id="rId12"/>
    <p:sldId id="287" r:id="rId13"/>
    <p:sldId id="289" r:id="rId14"/>
    <p:sldId id="288" r:id="rId15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2022.12.07.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2022.12.07.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2022.12.07.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smtClean="0"/>
              <a:t>Terület kerület térfogat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372" y="6135189"/>
            <a:ext cx="5433205" cy="34873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hu-HU" dirty="0" smtClean="0"/>
              <a:t>Készítette: Kerék </a:t>
            </a:r>
            <a:r>
              <a:rPr lang="hu-HU" dirty="0" err="1" smtClean="0"/>
              <a:t>ádám</a:t>
            </a:r>
            <a:r>
              <a:rPr lang="hu-HU" dirty="0" smtClean="0"/>
              <a:t> tamás és kertész </a:t>
            </a:r>
            <a:r>
              <a:rPr lang="hu-HU" dirty="0" err="1" smtClean="0"/>
              <a:t>krisztián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31621" y="609600"/>
            <a:ext cx="2439784" cy="1456267"/>
          </a:xfrm>
        </p:spPr>
        <p:txBody>
          <a:bodyPr/>
          <a:lstStyle/>
          <a:p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AutoShape 2" descr="Iz der eni kvescsön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8" name="Picture 4" descr="Lehet, hogy egy képregé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45" y="1885950"/>
            <a:ext cx="4737736" cy="4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8343900" y="6498966"/>
            <a:ext cx="4181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" dirty="0" smtClean="0"/>
              <a:t>Forrás:(https</a:t>
            </a:r>
            <a:r>
              <a:rPr lang="hu-HU" sz="600" dirty="0"/>
              <a:t>://www.facebook.com/photo/?</a:t>
            </a:r>
            <a:r>
              <a:rPr lang="hu-HU" sz="600" dirty="0" smtClean="0"/>
              <a:t>fbid=513650037429382&amp;set=a.513650004096052)</a:t>
            </a:r>
            <a:endParaRPr lang="hu-HU" sz="600" dirty="0"/>
          </a:p>
        </p:txBody>
      </p:sp>
    </p:spTree>
    <p:extLst>
      <p:ext uri="{BB962C8B-B14F-4D97-AF65-F5344CB8AC3E}">
        <p14:creationId xmlns:p14="http://schemas.microsoft.com/office/powerpoint/2010/main" val="188230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01183" y="2671157"/>
            <a:ext cx="5017038" cy="1456267"/>
          </a:xfrm>
        </p:spPr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057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9" y="2288475"/>
            <a:ext cx="2745948" cy="154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lassian, jira, logo Icon in Vecto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802" y="2288475"/>
            <a:ext cx="1615978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Visual Studio Code 1.35 icon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72" y="2397170"/>
            <a:ext cx="1507283" cy="15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logo and symbol, meaning, history,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27" y="2288475"/>
            <a:ext cx="2585565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CSS3 and HTML5 logos and wordmarks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7" y="5182229"/>
            <a:ext cx="2376090" cy="15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s-logo – The International Conference On Miss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519" y="5182229"/>
            <a:ext cx="1610778" cy="16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Microsoft Office Word (2019–present)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94" y="5182229"/>
            <a:ext cx="1736586" cy="16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logo and symbol, meaning, history,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72" y="5182229"/>
            <a:ext cx="2585564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521" y="228600"/>
            <a:ext cx="2324929" cy="154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wnload Microsoft Teams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000" y="103576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09070"/>
            <a:ext cx="2876550" cy="58483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609070"/>
            <a:ext cx="3152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1028767"/>
            <a:ext cx="9591674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1" y="704850"/>
            <a:ext cx="9872129" cy="55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49"/>
            <a:ext cx="10143067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09070"/>
            <a:ext cx="2876550" cy="58483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609070"/>
            <a:ext cx="3152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70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1" y="1009898"/>
            <a:ext cx="8786813" cy="5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128712"/>
            <a:ext cx="76581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4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29</Words>
  <Application>Microsoft Office PowerPoint</Application>
  <PresentationFormat>Szélesvásznú</PresentationFormat>
  <Paragraphs>10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Égi</vt:lpstr>
      <vt:lpstr>Terület kerület térfogat</vt:lpstr>
      <vt:lpstr>PowerPoint-bemutató</vt:lpstr>
      <vt:lpstr>PowerPoint-bemutató</vt:lpstr>
      <vt:lpstr>Weboldal</vt:lpstr>
      <vt:lpstr>PowerPoint-bemutató</vt:lpstr>
      <vt:lpstr>PowerPoint-bemutató</vt:lpstr>
      <vt:lpstr>PowerPoint-bemutató</vt:lpstr>
      <vt:lpstr>App</vt:lpstr>
      <vt:lpstr>App</vt:lpstr>
      <vt:lpstr>Kérdések?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2022-12-07T10:55:39Z</dcterms:created>
  <dcterms:modified xsi:type="dcterms:W3CDTF">2022-12-07T12:24:30Z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